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5.wav" ContentType="audio/wav"/>
  <Override PartName="/ppt/media/audio6.wav" ContentType="audio/wav"/>
  <Override PartName="/ppt/media/audio7.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65"/>
  </p:notesMasterIdLst>
  <p:sldIdLst>
    <p:sldId id="261" r:id="rId5"/>
    <p:sldId id="262" r:id="rId6"/>
    <p:sldId id="263" r:id="rId7"/>
    <p:sldId id="259" r:id="rId8"/>
    <p:sldId id="265" r:id="rId9"/>
    <p:sldId id="266" r:id="rId10"/>
    <p:sldId id="267" r:id="rId11"/>
    <p:sldId id="268" r:id="rId12"/>
    <p:sldId id="270" r:id="rId13"/>
    <p:sldId id="269" r:id="rId14"/>
    <p:sldId id="256" r:id="rId15"/>
    <p:sldId id="258" r:id="rId16"/>
    <p:sldId id="271" r:id="rId17"/>
    <p:sldId id="272" r:id="rId18"/>
    <p:sldId id="273" r:id="rId19"/>
    <p:sldId id="274" r:id="rId20"/>
    <p:sldId id="276" r:id="rId21"/>
    <p:sldId id="277" r:id="rId22"/>
    <p:sldId id="278" r:id="rId23"/>
    <p:sldId id="279" r:id="rId24"/>
    <p:sldId id="280" r:id="rId25"/>
    <p:sldId id="257" r:id="rId26"/>
    <p:sldId id="872" r:id="rId27"/>
    <p:sldId id="282" r:id="rId28"/>
    <p:sldId id="260" r:id="rId29"/>
    <p:sldId id="880" r:id="rId30"/>
    <p:sldId id="873" r:id="rId31"/>
    <p:sldId id="876" r:id="rId32"/>
    <p:sldId id="877" r:id="rId33"/>
    <p:sldId id="878" r:id="rId34"/>
    <p:sldId id="881" r:id="rId35"/>
    <p:sldId id="883" r:id="rId36"/>
    <p:sldId id="885" r:id="rId37"/>
    <p:sldId id="886" r:id="rId38"/>
    <p:sldId id="887" r:id="rId39"/>
    <p:sldId id="888" r:id="rId40"/>
    <p:sldId id="889" r:id="rId41"/>
    <p:sldId id="890" r:id="rId42"/>
    <p:sldId id="891" r:id="rId43"/>
    <p:sldId id="892" r:id="rId44"/>
    <p:sldId id="327" r:id="rId45"/>
    <p:sldId id="355" r:id="rId46"/>
    <p:sldId id="330" r:id="rId47"/>
    <p:sldId id="894" r:id="rId48"/>
    <p:sldId id="348" r:id="rId49"/>
    <p:sldId id="895" r:id="rId50"/>
    <p:sldId id="896" r:id="rId51"/>
    <p:sldId id="345" r:id="rId52"/>
    <p:sldId id="897" r:id="rId53"/>
    <p:sldId id="898" r:id="rId54"/>
    <p:sldId id="349" r:id="rId55"/>
    <p:sldId id="899" r:id="rId56"/>
    <p:sldId id="900" r:id="rId57"/>
    <p:sldId id="343" r:id="rId58"/>
    <p:sldId id="901" r:id="rId59"/>
    <p:sldId id="344" r:id="rId60"/>
    <p:sldId id="893" r:id="rId61"/>
    <p:sldId id="874" r:id="rId62"/>
    <p:sldId id="903" r:id="rId63"/>
    <p:sldId id="90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971" autoAdjust="0"/>
  </p:normalViewPr>
  <p:slideViewPr>
    <p:cSldViewPr snapToGrid="0">
      <p:cViewPr varScale="1">
        <p:scale>
          <a:sx n="109" d="100"/>
          <a:sy n="109" d="100"/>
        </p:scale>
        <p:origin x="61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D7965F-47CD-4DB5-9375-E6F7539562BB}" type="datetimeFigureOut">
              <a:rPr lang="en-US" smtClean="0"/>
              <a:t>28/1/2022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E41FA6-9B18-44DA-A952-383099B522CD}" type="slidenum">
              <a:rPr lang="en-US" smtClean="0"/>
              <a:t>‹#›</a:t>
            </a:fld>
            <a:endParaRPr lang="en-US"/>
          </a:p>
        </p:txBody>
      </p:sp>
    </p:spTree>
    <p:extLst>
      <p:ext uri="{BB962C8B-B14F-4D97-AF65-F5344CB8AC3E}">
        <p14:creationId xmlns:p14="http://schemas.microsoft.com/office/powerpoint/2010/main" val="28174869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33220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64044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4BEE5-C790-40C3-AB01-C1310E8D0C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7168AC-C6E6-4D7E-BAC3-EBAF17C3D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B8495A-213F-4225-A5CE-2D1548D3A078}"/>
              </a:ext>
            </a:extLst>
          </p:cNvPr>
          <p:cNvSpPr>
            <a:spLocks noGrp="1"/>
          </p:cNvSpPr>
          <p:nvPr>
            <p:ph type="dt" sz="half" idx="10"/>
          </p:nvPr>
        </p:nvSpPr>
        <p:spPr/>
        <p:txBody>
          <a:bodyPr/>
          <a:lstStyle/>
          <a:p>
            <a:fld id="{A7A9D32E-D022-4F39-98D2-14F58439EC28}" type="datetimeFigureOut">
              <a:rPr lang="en-US" smtClean="0"/>
              <a:t>28/1/2022</a:t>
            </a:fld>
            <a:endParaRPr lang="en-US"/>
          </a:p>
        </p:txBody>
      </p:sp>
      <p:sp>
        <p:nvSpPr>
          <p:cNvPr id="5" name="Footer Placeholder 4">
            <a:extLst>
              <a:ext uri="{FF2B5EF4-FFF2-40B4-BE49-F238E27FC236}">
                <a16:creationId xmlns:a16="http://schemas.microsoft.com/office/drawing/2014/main" id="{AAA481C5-671C-4521-80D5-2B1AAB097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0EE57-4553-40DA-9FFA-CFFCC38B025B}"/>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2823665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F1675-675F-4544-B6BF-D75A043996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2CDF65-CD85-4E3C-B13F-8DA60180081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9CF359-FFA3-4A56-8F1D-60298E8F11CC}"/>
              </a:ext>
            </a:extLst>
          </p:cNvPr>
          <p:cNvSpPr>
            <a:spLocks noGrp="1"/>
          </p:cNvSpPr>
          <p:nvPr>
            <p:ph type="dt" sz="half" idx="10"/>
          </p:nvPr>
        </p:nvSpPr>
        <p:spPr/>
        <p:txBody>
          <a:bodyPr/>
          <a:lstStyle/>
          <a:p>
            <a:fld id="{A7A9D32E-D022-4F39-98D2-14F58439EC28}" type="datetimeFigureOut">
              <a:rPr lang="en-US" smtClean="0"/>
              <a:t>28/1/2022</a:t>
            </a:fld>
            <a:endParaRPr lang="en-US"/>
          </a:p>
        </p:txBody>
      </p:sp>
      <p:sp>
        <p:nvSpPr>
          <p:cNvPr id="5" name="Footer Placeholder 4">
            <a:extLst>
              <a:ext uri="{FF2B5EF4-FFF2-40B4-BE49-F238E27FC236}">
                <a16:creationId xmlns:a16="http://schemas.microsoft.com/office/drawing/2014/main" id="{13656D86-DD14-439B-B8FF-F85408A9D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859E26-795F-49B8-AC69-4B4B20DE2DEF}"/>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062618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6AEAB-47AC-4B91-BC68-9E0946680B8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7FEDE3-1CE0-4DE9-BA94-CC2C7122069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138E1A-6E18-46F3-A6D2-BF97C454E10D}"/>
              </a:ext>
            </a:extLst>
          </p:cNvPr>
          <p:cNvSpPr>
            <a:spLocks noGrp="1"/>
          </p:cNvSpPr>
          <p:nvPr>
            <p:ph type="dt" sz="half" idx="10"/>
          </p:nvPr>
        </p:nvSpPr>
        <p:spPr/>
        <p:txBody>
          <a:bodyPr/>
          <a:lstStyle/>
          <a:p>
            <a:fld id="{A7A9D32E-D022-4F39-98D2-14F58439EC28}" type="datetimeFigureOut">
              <a:rPr lang="en-US" smtClean="0"/>
              <a:t>28/1/2022</a:t>
            </a:fld>
            <a:endParaRPr lang="en-US"/>
          </a:p>
        </p:txBody>
      </p:sp>
      <p:sp>
        <p:nvSpPr>
          <p:cNvPr id="5" name="Footer Placeholder 4">
            <a:extLst>
              <a:ext uri="{FF2B5EF4-FFF2-40B4-BE49-F238E27FC236}">
                <a16:creationId xmlns:a16="http://schemas.microsoft.com/office/drawing/2014/main" id="{324568DF-898E-4051-BC36-86FC862954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C39A3A-C38F-469D-B720-B4E92A25BB34}"/>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811626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1" y="1122364"/>
            <a:ext cx="9144000" cy="2387600"/>
          </a:xfrm>
        </p:spPr>
        <p:txBody>
          <a:bodyPr anchor="b"/>
          <a:lstStyle>
            <a:lvl1pPr algn="ctr">
              <a:defRPr sz="5998"/>
            </a:lvl1pPr>
          </a:lstStyle>
          <a:p>
            <a:r>
              <a:rPr lang="zh-CN" altLang="en-US"/>
              <a:t>单击此处编辑母版标题样式</a:t>
            </a:r>
          </a:p>
        </p:txBody>
      </p:sp>
      <p:sp>
        <p:nvSpPr>
          <p:cNvPr id="3" name="副标题 2"/>
          <p:cNvSpPr>
            <a:spLocks noGrp="1"/>
          </p:cNvSpPr>
          <p:nvPr>
            <p:ph type="subTitle" idx="1"/>
          </p:nvPr>
        </p:nvSpPr>
        <p:spPr>
          <a:xfrm>
            <a:off x="1524001" y="3602038"/>
            <a:ext cx="9144000" cy="1655762"/>
          </a:xfrm>
        </p:spPr>
        <p:txBody>
          <a:bodyPr/>
          <a:lstStyle>
            <a:lvl1pPr marL="0" indent="0" algn="ctr">
              <a:buNone/>
              <a:defRPr sz="2400"/>
            </a:lvl1pPr>
            <a:lvl2pPr marL="457063" indent="0" algn="ctr">
              <a:buNone/>
              <a:defRPr sz="2000"/>
            </a:lvl2pPr>
            <a:lvl3pPr marL="914126" indent="0" algn="ctr">
              <a:buNone/>
              <a:defRPr sz="1800"/>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632295556"/>
      </p:ext>
    </p:extLst>
  </p:cSld>
  <p:clrMapOvr>
    <a:masterClrMapping/>
  </p:clrMapOvr>
  <p:transition spd="slow" advClick="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A5E4C3"/>
        </a:solidFill>
        <a:effectLst/>
      </p:bgPr>
    </p:bg>
    <p:spTree>
      <p:nvGrpSpPr>
        <p:cNvPr id="1" name=""/>
        <p:cNvGrpSpPr/>
        <p:nvPr/>
      </p:nvGrpSpPr>
      <p:grpSpPr>
        <a:xfrm>
          <a:off x="0" y="0"/>
          <a:ext cx="0" cy="0"/>
          <a:chOff x="0" y="0"/>
          <a:chExt cx="0" cy="0"/>
        </a:xfrm>
      </p:grpSpPr>
      <p:sp>
        <p:nvSpPr>
          <p:cNvPr id="8" name="圆角矩形 7"/>
          <p:cNvSpPr/>
          <p:nvPr userDrawn="1"/>
        </p:nvSpPr>
        <p:spPr>
          <a:xfrm>
            <a:off x="339635" y="182881"/>
            <a:ext cx="11305631" cy="6178550"/>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pic>
        <p:nvPicPr>
          <p:cNvPr id="7" name="图片 6" descr="惊蛰2"/>
          <p:cNvPicPr>
            <a:picLocks noChangeAspect="1"/>
          </p:cNvPicPr>
          <p:nvPr userDrawn="1"/>
        </p:nvPicPr>
        <p:blipFill>
          <a:blip r:embed="rId2"/>
          <a:srcRect b="45467"/>
          <a:stretch>
            <a:fillRect/>
          </a:stretch>
        </p:blipFill>
        <p:spPr>
          <a:xfrm>
            <a:off x="0" y="5097780"/>
            <a:ext cx="12180570" cy="1760220"/>
          </a:xfrm>
          <a:prstGeom prst="rect">
            <a:avLst/>
          </a:prstGeom>
        </p:spPr>
      </p:pic>
    </p:spTree>
    <p:extLst>
      <p:ext uri="{BB962C8B-B14F-4D97-AF65-F5344CB8AC3E}">
        <p14:creationId xmlns:p14="http://schemas.microsoft.com/office/powerpoint/2010/main" val="576919693"/>
      </p:ext>
    </p:extLst>
  </p:cSld>
  <p:clrMapOvr>
    <a:masterClrMapping/>
  </p:clrMapOvr>
  <p:transition spd="slow" advClick="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38"/>
            <a:ext cx="10515600" cy="2852737"/>
          </a:xfrm>
        </p:spPr>
        <p:txBody>
          <a:bodyPr anchor="b"/>
          <a:lstStyle>
            <a:lvl1pPr>
              <a:defRPr sz="5998"/>
            </a:lvl1pPr>
          </a:lstStyle>
          <a:p>
            <a:r>
              <a:rPr lang="zh-CN" altLang="en-US"/>
              <a:t>单击此处编辑母版标题样式</a:t>
            </a:r>
          </a:p>
        </p:txBody>
      </p:sp>
      <p:sp>
        <p:nvSpPr>
          <p:cNvPr id="3" name="文本占位符 2"/>
          <p:cNvSpPr>
            <a:spLocks noGrp="1"/>
          </p:cNvSpPr>
          <p:nvPr>
            <p:ph type="body" idx="1" hasCustomPrompt="1"/>
          </p:nvPr>
        </p:nvSpPr>
        <p:spPr>
          <a:xfrm>
            <a:off x="831851" y="4589463"/>
            <a:ext cx="10515600" cy="1500187"/>
          </a:xfrm>
        </p:spPr>
        <p:txBody>
          <a:bodyPr/>
          <a:lstStyle>
            <a:lvl1pPr marL="0" indent="0">
              <a:buNone/>
              <a:defRPr sz="2400">
                <a:solidFill>
                  <a:schemeClr val="tx1">
                    <a:tint val="75000"/>
                  </a:schemeClr>
                </a:solidFill>
              </a:defRPr>
            </a:lvl1pPr>
            <a:lvl2pPr marL="457063" indent="0">
              <a:buNone/>
              <a:defRPr sz="2000">
                <a:solidFill>
                  <a:schemeClr val="tx1">
                    <a:tint val="75000"/>
                  </a:schemeClr>
                </a:solidFill>
              </a:defRPr>
            </a:lvl2pPr>
            <a:lvl3pPr marL="914126" indent="0">
              <a:buNone/>
              <a:defRPr sz="1800">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094968406"/>
      </p:ext>
    </p:extLst>
  </p:cSld>
  <p:clrMapOvr>
    <a:masterClrMapping/>
  </p:clrMapOvr>
  <p:transition spd="slow" advClick="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11729642"/>
      </p:ext>
    </p:extLst>
  </p:cSld>
  <p:clrMapOvr>
    <a:masterClrMapping/>
  </p:clrMapOvr>
  <p:transition spd="slow" advClick="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9"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9" y="1681163"/>
            <a:ext cx="5157787"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1" y="1681163"/>
            <a:ext cx="5183188" cy="823912"/>
          </a:xfrm>
        </p:spPr>
        <p:txBody>
          <a:bodyPr anchor="b"/>
          <a:lstStyle>
            <a:lvl1pPr marL="0" indent="0">
              <a:buNone/>
              <a:defRPr sz="2400" b="1"/>
            </a:lvl1pPr>
            <a:lvl2pPr marL="457063" indent="0">
              <a:buNone/>
              <a:defRPr sz="2000" b="1"/>
            </a:lvl2pPr>
            <a:lvl3pPr marL="914126" indent="0">
              <a:buNone/>
              <a:defRPr sz="1800"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7DB44D-C359-4F82-A016-B655B2D842D1}" type="datetimeFigureOut">
              <a:rPr lang="zh-CN" altLang="en-US" smtClean="0"/>
              <a:t>2022/1/28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916011543"/>
      </p:ext>
    </p:extLst>
  </p:cSld>
  <p:clrMapOvr>
    <a:masterClrMapping/>
  </p:clrMapOvr>
  <p:transition spd="slow" advClick="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7DB44D-C359-4F82-A016-B655B2D842D1}" type="datetimeFigureOut">
              <a:rPr lang="zh-CN" altLang="en-US" smtClean="0"/>
              <a:t>2022/1/28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435381310"/>
      </p:ext>
    </p:extLst>
  </p:cSld>
  <p:clrMapOvr>
    <a:masterClrMapping/>
  </p:clrMapOvr>
  <p:transition spd="slow" advClick="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7DB44D-C359-4F82-A016-B655B2D842D1}" type="datetimeFigureOut">
              <a:rPr lang="zh-CN" altLang="en-US" smtClean="0"/>
              <a:t>2022/1/28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894390421"/>
      </p:ext>
    </p:extLst>
  </p:cSld>
  <p:clrMapOvr>
    <a:masterClrMapping/>
  </p:clrMapOvr>
  <p:transition spd="slow" advClick="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内容占位符 2"/>
          <p:cNvSpPr>
            <a:spLocks noGrp="1"/>
          </p:cNvSpPr>
          <p:nvPr>
            <p:ph idx="1" hasCustomPrompt="1"/>
          </p:nvPr>
        </p:nvSpPr>
        <p:spPr>
          <a:xfrm>
            <a:off x="5183188" y="987426"/>
            <a:ext cx="6172200" cy="4873625"/>
          </a:xfrm>
        </p:spPr>
        <p:txBody>
          <a:bodyPr/>
          <a:lstStyle>
            <a:lvl1pPr>
              <a:defRPr sz="3199"/>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225972773"/>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92E94-3C57-403F-B1CD-6F97B1E705D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1A2A88-9766-4A87-BAB0-54ACE8D5D27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0B9E3-F37B-4F0D-8D1E-BAC117A48035}"/>
              </a:ext>
            </a:extLst>
          </p:cNvPr>
          <p:cNvSpPr>
            <a:spLocks noGrp="1"/>
          </p:cNvSpPr>
          <p:nvPr>
            <p:ph type="dt" sz="half" idx="10"/>
          </p:nvPr>
        </p:nvSpPr>
        <p:spPr/>
        <p:txBody>
          <a:bodyPr/>
          <a:lstStyle/>
          <a:p>
            <a:fld id="{A7A9D32E-D022-4F39-98D2-14F58439EC28}" type="datetimeFigureOut">
              <a:rPr lang="en-US" smtClean="0"/>
              <a:t>28/1/2022</a:t>
            </a:fld>
            <a:endParaRPr lang="en-US"/>
          </a:p>
        </p:txBody>
      </p:sp>
      <p:sp>
        <p:nvSpPr>
          <p:cNvPr id="5" name="Footer Placeholder 4">
            <a:extLst>
              <a:ext uri="{FF2B5EF4-FFF2-40B4-BE49-F238E27FC236}">
                <a16:creationId xmlns:a16="http://schemas.microsoft.com/office/drawing/2014/main" id="{6BCA0A0B-825D-49A1-B781-65AA1AE34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8EFA09-A6D0-4393-8062-01B25DDFB250}"/>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009412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9" y="457201"/>
            <a:ext cx="3932237" cy="1600200"/>
          </a:xfrm>
        </p:spPr>
        <p:txBody>
          <a:bodyPr anchor="b"/>
          <a:lstStyle>
            <a:lvl1pPr>
              <a:defRPr sz="3199"/>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p:spPr>
        <p:txBody>
          <a:bodyPr/>
          <a:lstStyle>
            <a:lvl1pPr marL="0" indent="0">
              <a:buNone/>
              <a:defRPr sz="3199"/>
            </a:lvl1pPr>
            <a:lvl2pPr marL="457063" indent="0">
              <a:buNone/>
              <a:defRPr sz="2799"/>
            </a:lvl2pPr>
            <a:lvl3pPr marL="914126" indent="0">
              <a:buNone/>
              <a:defRPr sz="2400"/>
            </a:lvl3pPr>
            <a:lvl4pPr marL="1371189" indent="0">
              <a:buNone/>
              <a:defRPr sz="2000"/>
            </a:lvl4pPr>
            <a:lvl5pPr marL="1828251" indent="0">
              <a:buNone/>
              <a:defRPr sz="2000"/>
            </a:lvl5pPr>
            <a:lvl6pPr marL="2285314" indent="0">
              <a:buNone/>
              <a:defRPr sz="2000"/>
            </a:lvl6pPr>
            <a:lvl7pPr marL="2742377" indent="0">
              <a:buNone/>
              <a:defRPr sz="2000"/>
            </a:lvl7pPr>
            <a:lvl8pPr marL="3199440" indent="0">
              <a:buNone/>
              <a:defRPr sz="2000"/>
            </a:lvl8pPr>
            <a:lvl9pPr marL="3656503" indent="0">
              <a:buNone/>
              <a:defRPr sz="2000"/>
            </a:lvl9pPr>
          </a:lstStyle>
          <a:p>
            <a:endParaRPr lang="zh-CN" altLang="en-US"/>
          </a:p>
        </p:txBody>
      </p:sp>
      <p:sp>
        <p:nvSpPr>
          <p:cNvPr id="4" name="文本占位符 3"/>
          <p:cNvSpPr>
            <a:spLocks noGrp="1"/>
          </p:cNvSpPr>
          <p:nvPr>
            <p:ph type="body" sz="half" idx="2" hasCustomPrompt="1"/>
          </p:nvPr>
        </p:nvSpPr>
        <p:spPr>
          <a:xfrm>
            <a:off x="839789" y="2057400"/>
            <a:ext cx="3932237"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7DB44D-C359-4F82-A016-B655B2D842D1}"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024698289"/>
      </p:ext>
    </p:extLst>
  </p:cSld>
  <p:clrMapOvr>
    <a:masterClrMapping/>
  </p:clrMapOvr>
  <p:transition spd="slow" advClick="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262147055"/>
      </p:ext>
    </p:extLst>
  </p:cSld>
  <p:clrMapOvr>
    <a:masterClrMapping/>
  </p:clrMapOvr>
  <p:transition spd="slow" advClick="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7DB44D-C359-4F82-A016-B655B2D842D1}"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3931193775"/>
      </p:ext>
    </p:extLst>
  </p:cSld>
  <p:clrMapOvr>
    <a:masterClrMapping/>
  </p:clrMapOvr>
  <p:transition spd="slow" advClick="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6423" indent="0" algn="ctr">
              <a:buNone/>
              <a:defRPr sz="2000"/>
            </a:lvl2pPr>
            <a:lvl3pPr marL="912927" indent="0" algn="ctr">
              <a:buNone/>
              <a:defRPr sz="1900"/>
            </a:lvl3pPr>
            <a:lvl4pPr marL="1369390" indent="0" algn="ctr">
              <a:buNone/>
              <a:defRPr sz="1600"/>
            </a:lvl4pPr>
            <a:lvl5pPr marL="1825853" indent="0" algn="ctr">
              <a:buNone/>
              <a:defRPr sz="1600"/>
            </a:lvl5pPr>
            <a:lvl6pPr marL="2282358" indent="0" algn="ctr">
              <a:buNone/>
              <a:defRPr sz="1600"/>
            </a:lvl6pPr>
            <a:lvl7pPr marL="2738778" indent="0" algn="ctr">
              <a:buNone/>
              <a:defRPr sz="1600"/>
            </a:lvl7pPr>
            <a:lvl8pPr marL="3195200" indent="0" algn="ctr">
              <a:buNone/>
              <a:defRPr sz="1600"/>
            </a:lvl8pPr>
            <a:lvl9pPr marL="3651623"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267803139"/>
      </p:ext>
    </p:extLst>
  </p:cSld>
  <p:clrMapOvr>
    <a:masterClrMapping/>
  </p:clrMapOvr>
  <p:transition spd="slow" advTm="3000">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4189097599"/>
      </p:ext>
    </p:extLst>
  </p:cSld>
  <p:clrMapOvr>
    <a:masterClrMapping/>
  </p:clrMapOvr>
  <p:transition spd="slow" advTm="3000">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25"/>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423" indent="0">
              <a:buNone/>
              <a:defRPr sz="2000">
                <a:solidFill>
                  <a:schemeClr val="tx1">
                    <a:tint val="75000"/>
                  </a:schemeClr>
                </a:solidFill>
              </a:defRPr>
            </a:lvl2pPr>
            <a:lvl3pPr marL="912927" indent="0">
              <a:buNone/>
              <a:defRPr sz="1900">
                <a:solidFill>
                  <a:schemeClr val="tx1">
                    <a:tint val="75000"/>
                  </a:schemeClr>
                </a:solidFill>
              </a:defRPr>
            </a:lvl3pPr>
            <a:lvl4pPr marL="1369390" indent="0">
              <a:buNone/>
              <a:defRPr sz="1600">
                <a:solidFill>
                  <a:schemeClr val="tx1">
                    <a:tint val="75000"/>
                  </a:schemeClr>
                </a:solidFill>
              </a:defRPr>
            </a:lvl4pPr>
            <a:lvl5pPr marL="1825853" indent="0">
              <a:buNone/>
              <a:defRPr sz="1600">
                <a:solidFill>
                  <a:schemeClr val="tx1">
                    <a:tint val="75000"/>
                  </a:schemeClr>
                </a:solidFill>
              </a:defRPr>
            </a:lvl5pPr>
            <a:lvl6pPr marL="2282358" indent="0">
              <a:buNone/>
              <a:defRPr sz="1600">
                <a:solidFill>
                  <a:schemeClr val="tx1">
                    <a:tint val="75000"/>
                  </a:schemeClr>
                </a:solidFill>
              </a:defRPr>
            </a:lvl6pPr>
            <a:lvl7pPr marL="2738778" indent="0">
              <a:buNone/>
              <a:defRPr sz="1600">
                <a:solidFill>
                  <a:schemeClr val="tx1">
                    <a:tint val="75000"/>
                  </a:schemeClr>
                </a:solidFill>
              </a:defRPr>
            </a:lvl7pPr>
            <a:lvl8pPr marL="3195200" indent="0">
              <a:buNone/>
              <a:defRPr sz="1600">
                <a:solidFill>
                  <a:schemeClr val="tx1">
                    <a:tint val="75000"/>
                  </a:schemeClr>
                </a:solidFill>
              </a:defRPr>
            </a:lvl8pPr>
            <a:lvl9pPr marL="3651623"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A43FB761-B3F0-4EEF-A476-27C2809F41E6}"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544869802"/>
      </p:ext>
    </p:extLst>
  </p:cSld>
  <p:clrMapOvr>
    <a:masterClrMapping/>
  </p:clrMapOvr>
  <p:transition spd="slow" advTm="3000">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A43FB761-B3F0-4EEF-A476-27C2809F41E6}"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680195176"/>
      </p:ext>
    </p:extLst>
  </p:cSld>
  <p:clrMapOvr>
    <a:masterClrMapping/>
  </p:clrMapOvr>
  <p:transition spd="slow" advTm="3000">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A43FB761-B3F0-4EEF-A476-27C2809F41E6}" type="datetimeFigureOut">
              <a:rPr lang="zh-CN" altLang="en-US" smtClean="0"/>
              <a:t>2022/1/28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451714767"/>
      </p:ext>
    </p:extLst>
  </p:cSld>
  <p:clrMapOvr>
    <a:masterClrMapping/>
  </p:clrMapOvr>
  <p:transition spd="slow" advTm="3000">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A43FB761-B3F0-4EEF-A476-27C2809F41E6}" type="datetimeFigureOut">
              <a:rPr lang="zh-CN" altLang="en-US" smtClean="0"/>
              <a:t>2022/1/28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2896146648"/>
      </p:ext>
    </p:extLst>
  </p:cSld>
  <p:clrMapOvr>
    <a:masterClrMapping/>
  </p:clrMapOvr>
  <p:transition spd="slow" advTm="3000">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3FB761-B3F0-4EEF-A476-27C2809F41E6}" type="datetimeFigureOut">
              <a:rPr lang="zh-CN" altLang="en-US" smtClean="0"/>
              <a:t>2022/1/28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1344161278"/>
      </p:ext>
    </p:extLst>
  </p:cSld>
  <p:clrMapOvr>
    <a:masterClrMapping/>
  </p:clrMapOvr>
  <p:transition spd="slow" advTm="3000">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FA065-1340-479A-876A-8ECF4AE41E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702FB5D-CEEC-4780-8F64-0EC7889A67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5D8D75A-5EFA-4E3D-9A55-6A97A875A388}"/>
              </a:ext>
            </a:extLst>
          </p:cNvPr>
          <p:cNvSpPr>
            <a:spLocks noGrp="1"/>
          </p:cNvSpPr>
          <p:nvPr>
            <p:ph type="dt" sz="half" idx="10"/>
          </p:nvPr>
        </p:nvSpPr>
        <p:spPr/>
        <p:txBody>
          <a:bodyPr/>
          <a:lstStyle/>
          <a:p>
            <a:fld id="{A7A9D32E-D022-4F39-98D2-14F58439EC28}" type="datetimeFigureOut">
              <a:rPr lang="en-US" smtClean="0"/>
              <a:t>28/1/2022</a:t>
            </a:fld>
            <a:endParaRPr lang="en-US"/>
          </a:p>
        </p:txBody>
      </p:sp>
      <p:sp>
        <p:nvSpPr>
          <p:cNvPr id="5" name="Footer Placeholder 4">
            <a:extLst>
              <a:ext uri="{FF2B5EF4-FFF2-40B4-BE49-F238E27FC236}">
                <a16:creationId xmlns:a16="http://schemas.microsoft.com/office/drawing/2014/main" id="{6255EAE8-E3D2-4EF1-A59B-6ABFBAA3BB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52157B-B450-47C1-8EF7-84E899B7EE5D}"/>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2143251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5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4015897315"/>
      </p:ext>
    </p:extLst>
  </p:cSld>
  <p:clrMapOvr>
    <a:masterClrMapping/>
  </p:clrMapOvr>
  <p:transition spd="slow" advTm="3000">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512"/>
            <a:ext cx="6172200" cy="4873625"/>
          </a:xfrm>
        </p:spPr>
        <p:txBody>
          <a:bodyPr/>
          <a:lstStyle>
            <a:lvl1pPr marL="0" indent="0">
              <a:buNone/>
              <a:defRPr sz="3200"/>
            </a:lvl1pPr>
            <a:lvl2pPr marL="456423" indent="0">
              <a:buNone/>
              <a:defRPr sz="2800"/>
            </a:lvl2pPr>
            <a:lvl3pPr marL="912927" indent="0">
              <a:buNone/>
              <a:defRPr sz="2400"/>
            </a:lvl3pPr>
            <a:lvl4pPr marL="1369390" indent="0">
              <a:buNone/>
              <a:defRPr sz="2000"/>
            </a:lvl4pPr>
            <a:lvl5pPr marL="1825853" indent="0">
              <a:buNone/>
              <a:defRPr sz="2000"/>
            </a:lvl5pPr>
            <a:lvl6pPr marL="2282358" indent="0">
              <a:buNone/>
              <a:defRPr sz="2000"/>
            </a:lvl6pPr>
            <a:lvl7pPr marL="2738778" indent="0">
              <a:buNone/>
              <a:defRPr sz="2000"/>
            </a:lvl7pPr>
            <a:lvl8pPr marL="3195200" indent="0">
              <a:buNone/>
              <a:defRPr sz="2000"/>
            </a:lvl8pPr>
            <a:lvl9pPr marL="3651623"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t>2022/1/28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3502178295"/>
      </p:ext>
    </p:extLst>
  </p:cSld>
  <p:clrMapOvr>
    <a:masterClrMapping/>
  </p:clrMapOvr>
  <p:transition spd="slow" advTm="3000">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547340152"/>
      </p:ext>
    </p:extLst>
  </p:cSld>
  <p:clrMapOvr>
    <a:masterClrMapping/>
  </p:clrMapOvr>
  <p:transition spd="slow" advTm="3000">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11"/>
            <a:ext cx="2628900" cy="581183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2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t>2022/1/28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715429399"/>
      </p:ext>
    </p:extLst>
  </p:cSld>
  <p:clrMapOvr>
    <a:masterClrMapping/>
  </p:clrMapOvr>
  <p:transition spd="slow" advTm="3000">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7"/>
            <a:ext cx="9144000" cy="1655763"/>
          </a:xfrm>
        </p:spPr>
        <p:txBody>
          <a:bodyPr/>
          <a:lstStyle>
            <a:lvl1pPr marL="0" indent="0" algn="ctr">
              <a:buNone/>
              <a:defRPr sz="2400"/>
            </a:lvl1pPr>
            <a:lvl2pPr marL="456423" indent="0" algn="ctr">
              <a:buNone/>
              <a:defRPr sz="2000"/>
            </a:lvl2pPr>
            <a:lvl3pPr marL="912927" indent="0" algn="ctr">
              <a:buNone/>
              <a:defRPr sz="1900"/>
            </a:lvl3pPr>
            <a:lvl4pPr marL="1369390" indent="0" algn="ctr">
              <a:buNone/>
              <a:defRPr sz="1600"/>
            </a:lvl4pPr>
            <a:lvl5pPr marL="1825853" indent="0" algn="ctr">
              <a:buNone/>
              <a:defRPr sz="1600"/>
            </a:lvl5pPr>
            <a:lvl6pPr marL="2282358" indent="0" algn="ctr">
              <a:buNone/>
              <a:defRPr sz="1600"/>
            </a:lvl6pPr>
            <a:lvl7pPr marL="2738778" indent="0" algn="ctr">
              <a:buNone/>
              <a:defRPr sz="1600"/>
            </a:lvl7pPr>
            <a:lvl8pPr marL="3195200" indent="0" algn="ctr">
              <a:buNone/>
              <a:defRPr sz="1600"/>
            </a:lvl8pPr>
            <a:lvl9pPr marL="3651623"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41518209"/>
      </p:ext>
    </p:extLst>
  </p:cSld>
  <p:clrMapOvr>
    <a:masterClrMapping/>
  </p:clrMapOvr>
  <p:transition spd="slow" advTm="3000">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58370941"/>
      </p:ext>
    </p:extLst>
  </p:cSld>
  <p:clrMapOvr>
    <a:masterClrMapping/>
  </p:clrMapOvr>
  <p:transition spd="slow" advTm="3000">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825"/>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6423" indent="0">
              <a:buNone/>
              <a:defRPr sz="2000">
                <a:solidFill>
                  <a:schemeClr val="tx1">
                    <a:tint val="75000"/>
                  </a:schemeClr>
                </a:solidFill>
              </a:defRPr>
            </a:lvl2pPr>
            <a:lvl3pPr marL="912927" indent="0">
              <a:buNone/>
              <a:defRPr sz="1900">
                <a:solidFill>
                  <a:schemeClr val="tx1">
                    <a:tint val="75000"/>
                  </a:schemeClr>
                </a:solidFill>
              </a:defRPr>
            </a:lvl3pPr>
            <a:lvl4pPr marL="1369390" indent="0">
              <a:buNone/>
              <a:defRPr sz="1600">
                <a:solidFill>
                  <a:schemeClr val="tx1">
                    <a:tint val="75000"/>
                  </a:schemeClr>
                </a:solidFill>
              </a:defRPr>
            </a:lvl4pPr>
            <a:lvl5pPr marL="1825853" indent="0">
              <a:buNone/>
              <a:defRPr sz="1600">
                <a:solidFill>
                  <a:schemeClr val="tx1">
                    <a:tint val="75000"/>
                  </a:schemeClr>
                </a:solidFill>
              </a:defRPr>
            </a:lvl5pPr>
            <a:lvl6pPr marL="2282358" indent="0">
              <a:buNone/>
              <a:defRPr sz="1600">
                <a:solidFill>
                  <a:schemeClr val="tx1">
                    <a:tint val="75000"/>
                  </a:schemeClr>
                </a:solidFill>
              </a:defRPr>
            </a:lvl6pPr>
            <a:lvl7pPr marL="2738778" indent="0">
              <a:buNone/>
              <a:defRPr sz="1600">
                <a:solidFill>
                  <a:schemeClr val="tx1">
                    <a:tint val="75000"/>
                  </a:schemeClr>
                </a:solidFill>
              </a:defRPr>
            </a:lvl7pPr>
            <a:lvl8pPr marL="3195200" indent="0">
              <a:buNone/>
              <a:defRPr sz="1600">
                <a:solidFill>
                  <a:schemeClr val="tx1">
                    <a:tint val="75000"/>
                  </a:schemeClr>
                </a:solidFill>
              </a:defRPr>
            </a:lvl8pPr>
            <a:lvl9pPr marL="3651623"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360027"/>
      </p:ext>
    </p:extLst>
  </p:cSld>
  <p:clrMapOvr>
    <a:masterClrMapping/>
  </p:clrMapOvr>
  <p:transition spd="slow" advTm="3000">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9"/>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90331709"/>
      </p:ext>
    </p:extLst>
  </p:cSld>
  <p:clrMapOvr>
    <a:masterClrMapping/>
  </p:clrMapOvr>
  <p:transition spd="slow" advTm="3000">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9"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3" y="1681163"/>
            <a:ext cx="5183188" cy="823912"/>
          </a:xfrm>
        </p:spPr>
        <p:txBody>
          <a:bodyPr anchor="b"/>
          <a:lstStyle>
            <a:lvl1pPr marL="0" indent="0">
              <a:buNone/>
              <a:defRPr sz="2400" b="1"/>
            </a:lvl1pPr>
            <a:lvl2pPr marL="456423" indent="0">
              <a:buNone/>
              <a:defRPr sz="2000" b="1"/>
            </a:lvl2pPr>
            <a:lvl3pPr marL="912927" indent="0">
              <a:buNone/>
              <a:defRPr sz="1900" b="1"/>
            </a:lvl3pPr>
            <a:lvl4pPr marL="1369390" indent="0">
              <a:buNone/>
              <a:defRPr sz="1600" b="1"/>
            </a:lvl4pPr>
            <a:lvl5pPr marL="1825853" indent="0">
              <a:buNone/>
              <a:defRPr sz="1600" b="1"/>
            </a:lvl5pPr>
            <a:lvl6pPr marL="2282358" indent="0">
              <a:buNone/>
              <a:defRPr sz="1600" b="1"/>
            </a:lvl6pPr>
            <a:lvl7pPr marL="2738778" indent="0">
              <a:buNone/>
              <a:defRPr sz="1600" b="1"/>
            </a:lvl7pPr>
            <a:lvl8pPr marL="3195200" indent="0">
              <a:buNone/>
              <a:defRPr sz="1600" b="1"/>
            </a:lvl8pPr>
            <a:lvl9pPr marL="3651623"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3"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34147061"/>
      </p:ext>
    </p:extLst>
  </p:cSld>
  <p:clrMapOvr>
    <a:masterClrMapping/>
  </p:clrMapOvr>
  <p:transition spd="slow" advTm="3000">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0532191"/>
      </p:ext>
    </p:extLst>
  </p:cSld>
  <p:clrMapOvr>
    <a:masterClrMapping/>
  </p:clrMapOvr>
  <p:transition spd="slow" advTm="3000">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DBA52-40C1-4F35-B4FF-967300B352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81DE0A-D119-472B-8129-BDF2D1865F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2C0844-D9BF-4FCC-9998-05BCBDE44DE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03D8A9-5BB5-4788-B797-CDA422AB9A94}"/>
              </a:ext>
            </a:extLst>
          </p:cNvPr>
          <p:cNvSpPr>
            <a:spLocks noGrp="1"/>
          </p:cNvSpPr>
          <p:nvPr>
            <p:ph type="dt" sz="half" idx="10"/>
          </p:nvPr>
        </p:nvSpPr>
        <p:spPr/>
        <p:txBody>
          <a:bodyPr/>
          <a:lstStyle/>
          <a:p>
            <a:fld id="{A7A9D32E-D022-4F39-98D2-14F58439EC28}" type="datetimeFigureOut">
              <a:rPr lang="en-US" smtClean="0"/>
              <a:t>28/1/2022</a:t>
            </a:fld>
            <a:endParaRPr lang="en-US"/>
          </a:p>
        </p:txBody>
      </p:sp>
      <p:sp>
        <p:nvSpPr>
          <p:cNvPr id="6" name="Footer Placeholder 5">
            <a:extLst>
              <a:ext uri="{FF2B5EF4-FFF2-40B4-BE49-F238E27FC236}">
                <a16:creationId xmlns:a16="http://schemas.microsoft.com/office/drawing/2014/main" id="{127E7A8C-E530-43DA-AEDD-A7645B3C26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0DE17C-C69D-49AD-B1F2-F233EDCB9304}"/>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3283690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01609001"/>
      </p:ext>
    </p:extLst>
  </p:cSld>
  <p:clrMapOvr>
    <a:masterClrMapping/>
  </p:clrMapOvr>
  <p:transition spd="slow" advTm="3000">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512"/>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96409494"/>
      </p:ext>
    </p:extLst>
  </p:cSld>
  <p:clrMapOvr>
    <a:masterClrMapping/>
  </p:clrMapOvr>
  <p:transition spd="slow" advTm="3000">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512"/>
            <a:ext cx="6172200" cy="4873625"/>
          </a:xfrm>
        </p:spPr>
        <p:txBody>
          <a:bodyPr/>
          <a:lstStyle>
            <a:lvl1pPr marL="0" indent="0">
              <a:buNone/>
              <a:defRPr sz="3200"/>
            </a:lvl1pPr>
            <a:lvl2pPr marL="456423" indent="0">
              <a:buNone/>
              <a:defRPr sz="2800"/>
            </a:lvl2pPr>
            <a:lvl3pPr marL="912927" indent="0">
              <a:buNone/>
              <a:defRPr sz="2400"/>
            </a:lvl3pPr>
            <a:lvl4pPr marL="1369390" indent="0">
              <a:buNone/>
              <a:defRPr sz="2000"/>
            </a:lvl4pPr>
            <a:lvl5pPr marL="1825853" indent="0">
              <a:buNone/>
              <a:defRPr sz="2000"/>
            </a:lvl5pPr>
            <a:lvl6pPr marL="2282358" indent="0">
              <a:buNone/>
              <a:defRPr sz="2000"/>
            </a:lvl6pPr>
            <a:lvl7pPr marL="2738778" indent="0">
              <a:buNone/>
              <a:defRPr sz="2000"/>
            </a:lvl7pPr>
            <a:lvl8pPr marL="3195200" indent="0">
              <a:buNone/>
              <a:defRPr sz="2000"/>
            </a:lvl8pPr>
            <a:lvl9pPr marL="3651623"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3"/>
            <a:ext cx="3932237" cy="3811588"/>
          </a:xfrm>
        </p:spPr>
        <p:txBody>
          <a:bodyPr/>
          <a:lstStyle>
            <a:lvl1pPr marL="0" indent="0">
              <a:buNone/>
              <a:defRPr sz="1600"/>
            </a:lvl1pPr>
            <a:lvl2pPr marL="456423" indent="0">
              <a:buNone/>
              <a:defRPr sz="1500"/>
            </a:lvl2pPr>
            <a:lvl3pPr marL="912927" indent="0">
              <a:buNone/>
              <a:defRPr sz="1200"/>
            </a:lvl3pPr>
            <a:lvl4pPr marL="1369390" indent="0">
              <a:buNone/>
              <a:defRPr sz="1100"/>
            </a:lvl4pPr>
            <a:lvl5pPr marL="1825853" indent="0">
              <a:buNone/>
              <a:defRPr sz="1100"/>
            </a:lvl5pPr>
            <a:lvl6pPr marL="2282358" indent="0">
              <a:buNone/>
              <a:defRPr sz="1100"/>
            </a:lvl6pPr>
            <a:lvl7pPr marL="2738778" indent="0">
              <a:buNone/>
              <a:defRPr sz="1100"/>
            </a:lvl7pPr>
            <a:lvl8pPr marL="3195200" indent="0">
              <a:buNone/>
              <a:defRPr sz="1100"/>
            </a:lvl8pPr>
            <a:lvl9pPr marL="3651623" indent="0">
              <a:buNone/>
              <a:defRPr sz="11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8462450"/>
      </p:ext>
    </p:extLst>
  </p:cSld>
  <p:clrMapOvr>
    <a:masterClrMapping/>
  </p:clrMapOvr>
  <p:transition spd="slow" advTm="3000">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17401541"/>
      </p:ext>
    </p:extLst>
  </p:cSld>
  <p:clrMapOvr>
    <a:masterClrMapping/>
  </p:clrMapOvr>
  <p:transition spd="slow" advTm="3000">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211"/>
            <a:ext cx="2628900" cy="5811839"/>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3" y="365211"/>
            <a:ext cx="7734300" cy="5811839"/>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A43FB761-B3F0-4EEF-A476-27C2809F41E6}"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31432930"/>
      </p:ext>
    </p:extLst>
  </p:cSld>
  <p:clrMapOvr>
    <a:masterClrMapping/>
  </p:clrMapOvr>
  <p:transition spd="slow" advTm="3000">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6DBA8-679D-4657-8A31-4A16C24D2B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BD426FC-80DB-4924-BC0E-92D5BF9C7F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16968F0-ED1E-4A4E-958C-A33E29ED0E4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BBD6C8-BD21-47C4-9B4D-01979EDBB1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12010CB-F1E8-4A90-9DEC-3E4ABF1295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B57693-CC42-4049-A161-232BE19DD056}"/>
              </a:ext>
            </a:extLst>
          </p:cNvPr>
          <p:cNvSpPr>
            <a:spLocks noGrp="1"/>
          </p:cNvSpPr>
          <p:nvPr>
            <p:ph type="dt" sz="half" idx="10"/>
          </p:nvPr>
        </p:nvSpPr>
        <p:spPr/>
        <p:txBody>
          <a:bodyPr/>
          <a:lstStyle/>
          <a:p>
            <a:fld id="{A7A9D32E-D022-4F39-98D2-14F58439EC28}" type="datetimeFigureOut">
              <a:rPr lang="en-US" smtClean="0"/>
              <a:t>28/1/2022</a:t>
            </a:fld>
            <a:endParaRPr lang="en-US"/>
          </a:p>
        </p:txBody>
      </p:sp>
      <p:sp>
        <p:nvSpPr>
          <p:cNvPr id="8" name="Footer Placeholder 7">
            <a:extLst>
              <a:ext uri="{FF2B5EF4-FFF2-40B4-BE49-F238E27FC236}">
                <a16:creationId xmlns:a16="http://schemas.microsoft.com/office/drawing/2014/main" id="{AAE50939-904F-4A7B-970A-79A928E3EE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221DD3-AB33-4BFE-9614-7867E2BFB62B}"/>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177341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9B5F2-1424-4865-A54C-A5EDF0A5B4B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39CAB7-86FA-4D81-941B-44FFB3661064}"/>
              </a:ext>
            </a:extLst>
          </p:cNvPr>
          <p:cNvSpPr>
            <a:spLocks noGrp="1"/>
          </p:cNvSpPr>
          <p:nvPr>
            <p:ph type="dt" sz="half" idx="10"/>
          </p:nvPr>
        </p:nvSpPr>
        <p:spPr/>
        <p:txBody>
          <a:bodyPr/>
          <a:lstStyle/>
          <a:p>
            <a:fld id="{A7A9D32E-D022-4F39-98D2-14F58439EC28}" type="datetimeFigureOut">
              <a:rPr lang="en-US" smtClean="0"/>
              <a:t>28/1/2022</a:t>
            </a:fld>
            <a:endParaRPr lang="en-US"/>
          </a:p>
        </p:txBody>
      </p:sp>
      <p:sp>
        <p:nvSpPr>
          <p:cNvPr id="4" name="Footer Placeholder 3">
            <a:extLst>
              <a:ext uri="{FF2B5EF4-FFF2-40B4-BE49-F238E27FC236}">
                <a16:creationId xmlns:a16="http://schemas.microsoft.com/office/drawing/2014/main" id="{1EB70E8B-3E11-4B28-9941-66E8DDB449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9DCFBE7-9A64-400F-A107-FBB8754576FC}"/>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4048286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C992D82-43C8-4271-A90D-1B3FE85095BA}"/>
              </a:ext>
            </a:extLst>
          </p:cNvPr>
          <p:cNvSpPr>
            <a:spLocks noGrp="1"/>
          </p:cNvSpPr>
          <p:nvPr>
            <p:ph type="dt" sz="half" idx="10"/>
          </p:nvPr>
        </p:nvSpPr>
        <p:spPr/>
        <p:txBody>
          <a:bodyPr/>
          <a:lstStyle/>
          <a:p>
            <a:fld id="{A7A9D32E-D022-4F39-98D2-14F58439EC28}" type="datetimeFigureOut">
              <a:rPr lang="en-US" smtClean="0"/>
              <a:t>28/1/2022</a:t>
            </a:fld>
            <a:endParaRPr lang="en-US"/>
          </a:p>
        </p:txBody>
      </p:sp>
      <p:sp>
        <p:nvSpPr>
          <p:cNvPr id="3" name="Footer Placeholder 2">
            <a:extLst>
              <a:ext uri="{FF2B5EF4-FFF2-40B4-BE49-F238E27FC236}">
                <a16:creationId xmlns:a16="http://schemas.microsoft.com/office/drawing/2014/main" id="{B2401571-5843-4741-AE8F-ACCEBD7718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7C13FE-7958-477A-83F6-B8ECBA7784D2}"/>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936602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2322F-7625-46F4-96BF-B28E4D706F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2E6A92F-E083-4423-9218-EAAAEC7641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BCDAFA2-627B-467E-96E1-7E25E3DD66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DCCB0D5-9D83-48EF-87F1-B0D96B82E5B5}"/>
              </a:ext>
            </a:extLst>
          </p:cNvPr>
          <p:cNvSpPr>
            <a:spLocks noGrp="1"/>
          </p:cNvSpPr>
          <p:nvPr>
            <p:ph type="dt" sz="half" idx="10"/>
          </p:nvPr>
        </p:nvSpPr>
        <p:spPr/>
        <p:txBody>
          <a:bodyPr/>
          <a:lstStyle/>
          <a:p>
            <a:fld id="{A7A9D32E-D022-4F39-98D2-14F58439EC28}" type="datetimeFigureOut">
              <a:rPr lang="en-US" smtClean="0"/>
              <a:t>28/1/2022</a:t>
            </a:fld>
            <a:endParaRPr lang="en-US"/>
          </a:p>
        </p:txBody>
      </p:sp>
      <p:sp>
        <p:nvSpPr>
          <p:cNvPr id="6" name="Footer Placeholder 5">
            <a:extLst>
              <a:ext uri="{FF2B5EF4-FFF2-40B4-BE49-F238E27FC236}">
                <a16:creationId xmlns:a16="http://schemas.microsoft.com/office/drawing/2014/main" id="{E7A0C940-8865-4075-B13D-EEEA14B087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782A22-2803-4FD0-8A01-B5138FD1790E}"/>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838375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E8922-4543-4FE2-BD97-2F69203AEDB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77551D-6D95-47AB-B7F3-866A2D629A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135737-5A07-450B-81F0-D331A8E6A5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BCFAF2E-D6CA-4750-84BB-04D747B5D9D3}"/>
              </a:ext>
            </a:extLst>
          </p:cNvPr>
          <p:cNvSpPr>
            <a:spLocks noGrp="1"/>
          </p:cNvSpPr>
          <p:nvPr>
            <p:ph type="dt" sz="half" idx="10"/>
          </p:nvPr>
        </p:nvSpPr>
        <p:spPr/>
        <p:txBody>
          <a:bodyPr/>
          <a:lstStyle/>
          <a:p>
            <a:fld id="{A7A9D32E-D022-4F39-98D2-14F58439EC28}" type="datetimeFigureOut">
              <a:rPr lang="en-US" smtClean="0"/>
              <a:t>28/1/2022</a:t>
            </a:fld>
            <a:endParaRPr lang="en-US"/>
          </a:p>
        </p:txBody>
      </p:sp>
      <p:sp>
        <p:nvSpPr>
          <p:cNvPr id="6" name="Footer Placeholder 5">
            <a:extLst>
              <a:ext uri="{FF2B5EF4-FFF2-40B4-BE49-F238E27FC236}">
                <a16:creationId xmlns:a16="http://schemas.microsoft.com/office/drawing/2014/main" id="{86B22FED-FE91-4CAD-9BC0-5349C8660D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46B1EF-390D-48FD-B322-BEC8CD2CFD01}"/>
              </a:ext>
            </a:extLst>
          </p:cNvPr>
          <p:cNvSpPr>
            <a:spLocks noGrp="1"/>
          </p:cNvSpPr>
          <p:nvPr>
            <p:ph type="sldNum" sz="quarter" idx="12"/>
          </p:nvPr>
        </p:nvSpPr>
        <p:spPr/>
        <p:txBody>
          <a:bodyPr/>
          <a:lstStyle/>
          <a:p>
            <a:fld id="{6A14ED99-0C19-42FF-A865-E5AF10CF6B57}" type="slidenum">
              <a:rPr lang="en-US" smtClean="0"/>
              <a:t>‹#›</a:t>
            </a:fld>
            <a:endParaRPr lang="en-US"/>
          </a:p>
        </p:txBody>
      </p:sp>
    </p:spTree>
    <p:extLst>
      <p:ext uri="{BB962C8B-B14F-4D97-AF65-F5344CB8AC3E}">
        <p14:creationId xmlns:p14="http://schemas.microsoft.com/office/powerpoint/2010/main" val="1799266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E1727D-179F-4B28-B04E-34CD1C0898F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67F2A3B-AEAE-44C6-8733-B6F757AAED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4DDF3E-216B-48C0-8842-894EB5B07C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A9D32E-D022-4F39-98D2-14F58439EC28}" type="datetimeFigureOut">
              <a:rPr lang="en-US" smtClean="0"/>
              <a:t>28/1/2022</a:t>
            </a:fld>
            <a:endParaRPr lang="en-US"/>
          </a:p>
        </p:txBody>
      </p:sp>
      <p:sp>
        <p:nvSpPr>
          <p:cNvPr id="5" name="Footer Placeholder 4">
            <a:extLst>
              <a:ext uri="{FF2B5EF4-FFF2-40B4-BE49-F238E27FC236}">
                <a16:creationId xmlns:a16="http://schemas.microsoft.com/office/drawing/2014/main" id="{292A721C-6DCD-4B68-BF11-3CFB0CA448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AE662CC-DE2F-4F81-B6F7-4956C903EA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A14ED99-0C19-42FF-A865-E5AF10CF6B57}" type="slidenum">
              <a:rPr lang="en-US" smtClean="0"/>
              <a:t>‹#›</a:t>
            </a:fld>
            <a:endParaRPr lang="en-US"/>
          </a:p>
        </p:txBody>
      </p:sp>
    </p:spTree>
    <p:extLst>
      <p:ext uri="{BB962C8B-B14F-4D97-AF65-F5344CB8AC3E}">
        <p14:creationId xmlns:p14="http://schemas.microsoft.com/office/powerpoint/2010/main" val="209641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1"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7DB44D-C359-4F82-A016-B655B2D842D1}" type="datetimeFigureOut">
              <a:rPr lang="zh-CN" altLang="en-US" smtClean="0"/>
              <a:t>2022/1/28</a:t>
            </a:fld>
            <a:endParaRPr lang="zh-CN" altLang="en-US"/>
          </a:p>
        </p:txBody>
      </p:sp>
      <p:sp>
        <p:nvSpPr>
          <p:cNvPr id="5" name="页脚占位符 4"/>
          <p:cNvSpPr>
            <a:spLocks noGrp="1"/>
          </p:cNvSpPr>
          <p:nvPr>
            <p:ph type="ftr" sz="quarter" idx="3"/>
          </p:nvPr>
        </p:nvSpPr>
        <p:spPr>
          <a:xfrm>
            <a:off x="4038601"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4C996D-C3F6-4A7E-9B4F-58AFC8F5B540}" type="slidenum">
              <a:rPr lang="zh-CN" altLang="en-US" smtClean="0"/>
              <a:t>‹#›</a:t>
            </a:fld>
            <a:endParaRPr lang="zh-CN" altLang="en-US"/>
          </a:p>
        </p:txBody>
      </p:sp>
    </p:spTree>
    <p:extLst>
      <p:ext uri="{BB962C8B-B14F-4D97-AF65-F5344CB8AC3E}">
        <p14:creationId xmlns:p14="http://schemas.microsoft.com/office/powerpoint/2010/main" val="41259443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advClick="0">
    <p:push dir="u"/>
  </p:transition>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909"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126" rtl="0" eaLnBrk="1" latinLnBrk="0" hangingPunct="1">
        <a:defRPr sz="1800" kern="1200">
          <a:solidFill>
            <a:schemeClr val="tx1"/>
          </a:solidFill>
          <a:latin typeface="+mn-lt"/>
          <a:ea typeface="+mn-ea"/>
          <a:cs typeface="+mn-cs"/>
        </a:defRPr>
      </a:lvl1pPr>
      <a:lvl2pPr marL="457063" algn="l" defTabSz="914126" rtl="0" eaLnBrk="1" latinLnBrk="0" hangingPunct="1">
        <a:defRPr sz="1800" kern="1200">
          <a:solidFill>
            <a:schemeClr val="tx1"/>
          </a:solidFill>
          <a:latin typeface="+mn-lt"/>
          <a:ea typeface="+mn-ea"/>
          <a:cs typeface="+mn-cs"/>
        </a:defRPr>
      </a:lvl2pPr>
      <a:lvl3pPr marL="914126" algn="l" defTabSz="914126" rtl="0" eaLnBrk="1" latinLnBrk="0" hangingPunct="1">
        <a:defRPr sz="1800" kern="1200">
          <a:solidFill>
            <a:schemeClr val="tx1"/>
          </a:solidFill>
          <a:latin typeface="+mn-lt"/>
          <a:ea typeface="+mn-ea"/>
          <a:cs typeface="+mn-cs"/>
        </a:defRPr>
      </a:lvl3pPr>
      <a:lvl4pPr marL="1371189" algn="l" defTabSz="914126" rtl="0" eaLnBrk="1" latinLnBrk="0" hangingPunct="1">
        <a:defRPr sz="1800" kern="1200">
          <a:solidFill>
            <a:schemeClr val="tx1"/>
          </a:solidFill>
          <a:latin typeface="+mn-lt"/>
          <a:ea typeface="+mn-ea"/>
          <a:cs typeface="+mn-cs"/>
        </a:defRPr>
      </a:lvl4pPr>
      <a:lvl5pPr marL="1828251" algn="l" defTabSz="914126" rtl="0" eaLnBrk="1" latinLnBrk="0" hangingPunct="1">
        <a:defRPr sz="1800" kern="1200">
          <a:solidFill>
            <a:schemeClr val="tx1"/>
          </a:solidFill>
          <a:latin typeface="+mn-lt"/>
          <a:ea typeface="+mn-ea"/>
          <a:cs typeface="+mn-cs"/>
        </a:defRPr>
      </a:lvl5pPr>
      <a:lvl6pPr marL="2285314" algn="l" defTabSz="914126" rtl="0" eaLnBrk="1" latinLnBrk="0" hangingPunct="1">
        <a:defRPr sz="1800" kern="1200">
          <a:solidFill>
            <a:schemeClr val="tx1"/>
          </a:solidFill>
          <a:latin typeface="+mn-lt"/>
          <a:ea typeface="+mn-ea"/>
          <a:cs typeface="+mn-cs"/>
        </a:defRPr>
      </a:lvl6pPr>
      <a:lvl7pPr marL="2742377" algn="l" defTabSz="914126" rtl="0" eaLnBrk="1" latinLnBrk="0" hangingPunct="1">
        <a:defRPr sz="1800" kern="1200">
          <a:solidFill>
            <a:schemeClr val="tx1"/>
          </a:solidFill>
          <a:latin typeface="+mn-lt"/>
          <a:ea typeface="+mn-ea"/>
          <a:cs typeface="+mn-cs"/>
        </a:defRPr>
      </a:lvl7pPr>
      <a:lvl8pPr marL="3199440" algn="l" defTabSz="914126" rtl="0" eaLnBrk="1" latinLnBrk="0" hangingPunct="1">
        <a:defRPr sz="1800" kern="1200">
          <a:solidFill>
            <a:schemeClr val="tx1"/>
          </a:solidFill>
          <a:latin typeface="+mn-lt"/>
          <a:ea typeface="+mn-ea"/>
          <a:cs typeface="+mn-cs"/>
        </a:defRPr>
      </a:lvl8pPr>
      <a:lvl9pPr marL="3656503" algn="l" defTabSz="9141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10" tIns="45718" rIns="91310"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310" tIns="45718" rIns="91310"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310" tIns="45718" rIns="91310" bIns="45718" rtlCol="0" anchor="ctr"/>
          <a:lstStyle>
            <a:lvl1pPr algn="l">
              <a:defRPr sz="1200">
                <a:solidFill>
                  <a:schemeClr val="tx1">
                    <a:tint val="75000"/>
                  </a:schemeClr>
                </a:solidFill>
              </a:defRPr>
            </a:lvl1pPr>
          </a:lstStyle>
          <a:p>
            <a:fld id="{A43FB761-B3F0-4EEF-A476-27C2809F41E6}" type="datetimeFigureOut">
              <a:rPr lang="zh-CN" altLang="en-US" smtClean="0"/>
              <a:t>2022/1/28</a:t>
            </a:fld>
            <a:endParaRPr lang="zh-CN" altLang="en-US"/>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10" tIns="45718" rIns="91310"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10" tIns="45718" rIns="91310" bIns="45718" rtlCol="0" anchor="ctr"/>
          <a:lstStyle>
            <a:lvl1pPr algn="r">
              <a:defRPr sz="1200">
                <a:solidFill>
                  <a:schemeClr val="tx1">
                    <a:tint val="75000"/>
                  </a:schemeClr>
                </a:solidFill>
              </a:defRPr>
            </a:lvl1pPr>
          </a:lstStyle>
          <a:p>
            <a:fld id="{098A0BAA-A705-45A5-B4A0-0B5EB858F19D}" type="slidenum">
              <a:rPr lang="zh-CN" altLang="en-US" smtClean="0"/>
              <a:t>‹#›</a:t>
            </a:fld>
            <a:endParaRPr lang="zh-CN" altLang="en-US"/>
          </a:p>
        </p:txBody>
      </p:sp>
    </p:spTree>
    <p:extLst>
      <p:ext uri="{BB962C8B-B14F-4D97-AF65-F5344CB8AC3E}">
        <p14:creationId xmlns:p14="http://schemas.microsoft.com/office/powerpoint/2010/main" val="5560947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advTm="3000">
    <p:wipe/>
  </p:transition>
  <p:txStyles>
    <p:titleStyle>
      <a:lvl1pPr algn="l" defTabSz="91292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53" indent="-228253" algn="l" defTabSz="9129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58" indent="-228253" algn="l" defTabSz="9129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8" indent="-228253" algn="l" defTabSz="9129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0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02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527"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99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45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958"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310" tIns="45718" rIns="91310"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9"/>
          </a:xfrm>
          <a:prstGeom prst="rect">
            <a:avLst/>
          </a:prstGeom>
        </p:spPr>
        <p:txBody>
          <a:bodyPr vert="horz" lIns="91310" tIns="45718" rIns="91310" bIns="45718"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2"/>
            <a:ext cx="2743200" cy="365125"/>
          </a:xfrm>
          <a:prstGeom prst="rect">
            <a:avLst/>
          </a:prstGeom>
        </p:spPr>
        <p:txBody>
          <a:bodyPr vert="horz" lIns="91310" tIns="45718" rIns="91310" bIns="45718" rtlCol="0" anchor="ctr"/>
          <a:lstStyle>
            <a:lvl1pPr algn="l">
              <a:defRPr sz="1200">
                <a:solidFill>
                  <a:schemeClr val="tx1">
                    <a:tint val="75000"/>
                  </a:schemeClr>
                </a:solidFill>
              </a:defRPr>
            </a:lvl1pPr>
          </a:lstStyle>
          <a:p>
            <a:fld id="{A43FB761-B3F0-4EEF-A476-27C2809F41E6}" type="datetimeFigureOut">
              <a:rPr lang="zh-CN" altLang="en-US" smtClean="0">
                <a:solidFill>
                  <a:prstClr val="black">
                    <a:tint val="75000"/>
                  </a:prstClr>
                </a:solidFill>
              </a:rPr>
              <a:pPr/>
              <a:t>2022/1/28</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2"/>
            <a:ext cx="4114800" cy="365125"/>
          </a:xfrm>
          <a:prstGeom prst="rect">
            <a:avLst/>
          </a:prstGeom>
        </p:spPr>
        <p:txBody>
          <a:bodyPr vert="horz" lIns="91310" tIns="45718" rIns="91310" bIns="45718"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2"/>
            <a:ext cx="2743200" cy="365125"/>
          </a:xfrm>
          <a:prstGeom prst="rect">
            <a:avLst/>
          </a:prstGeom>
        </p:spPr>
        <p:txBody>
          <a:bodyPr vert="horz" lIns="91310" tIns="45718" rIns="91310" bIns="45718" rtlCol="0" anchor="ctr"/>
          <a:lstStyle>
            <a:lvl1pPr algn="r">
              <a:defRPr sz="1200">
                <a:solidFill>
                  <a:schemeClr val="tx1">
                    <a:tint val="75000"/>
                  </a:schemeClr>
                </a:solidFill>
              </a:defRPr>
            </a:lvl1pPr>
          </a:lstStyle>
          <a:p>
            <a:fld id="{098A0BAA-A705-45A5-B4A0-0B5EB858F19D}"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3996419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advTm="3000">
    <p:wipe/>
  </p:transition>
  <p:txStyles>
    <p:titleStyle>
      <a:lvl1pPr algn="l" defTabSz="91292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253" indent="-228253" algn="l" defTabSz="91292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4758" indent="-228253" algn="l" defTabSz="91292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1178" indent="-228253" algn="l" defTabSz="91292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760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402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0527"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66990"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3453"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79958" indent="-228253" algn="l" defTabSz="912927"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2927" rtl="0" eaLnBrk="1" latinLnBrk="0" hangingPunct="1">
        <a:defRPr sz="1900" kern="1200">
          <a:solidFill>
            <a:schemeClr val="tx1"/>
          </a:solidFill>
          <a:latin typeface="+mn-lt"/>
          <a:ea typeface="+mn-ea"/>
          <a:cs typeface="+mn-cs"/>
        </a:defRPr>
      </a:lvl1pPr>
      <a:lvl2pPr marL="456423" algn="l" defTabSz="912927" rtl="0" eaLnBrk="1" latinLnBrk="0" hangingPunct="1">
        <a:defRPr sz="1900" kern="1200">
          <a:solidFill>
            <a:schemeClr val="tx1"/>
          </a:solidFill>
          <a:latin typeface="+mn-lt"/>
          <a:ea typeface="+mn-ea"/>
          <a:cs typeface="+mn-cs"/>
        </a:defRPr>
      </a:lvl2pPr>
      <a:lvl3pPr marL="912927" algn="l" defTabSz="912927" rtl="0" eaLnBrk="1" latinLnBrk="0" hangingPunct="1">
        <a:defRPr sz="1900" kern="1200">
          <a:solidFill>
            <a:schemeClr val="tx1"/>
          </a:solidFill>
          <a:latin typeface="+mn-lt"/>
          <a:ea typeface="+mn-ea"/>
          <a:cs typeface="+mn-cs"/>
        </a:defRPr>
      </a:lvl3pPr>
      <a:lvl4pPr marL="1369390" algn="l" defTabSz="912927" rtl="0" eaLnBrk="1" latinLnBrk="0" hangingPunct="1">
        <a:defRPr sz="1900" kern="1200">
          <a:solidFill>
            <a:schemeClr val="tx1"/>
          </a:solidFill>
          <a:latin typeface="+mn-lt"/>
          <a:ea typeface="+mn-ea"/>
          <a:cs typeface="+mn-cs"/>
        </a:defRPr>
      </a:lvl4pPr>
      <a:lvl5pPr marL="1825853" algn="l" defTabSz="912927" rtl="0" eaLnBrk="1" latinLnBrk="0" hangingPunct="1">
        <a:defRPr sz="1900" kern="1200">
          <a:solidFill>
            <a:schemeClr val="tx1"/>
          </a:solidFill>
          <a:latin typeface="+mn-lt"/>
          <a:ea typeface="+mn-ea"/>
          <a:cs typeface="+mn-cs"/>
        </a:defRPr>
      </a:lvl5pPr>
      <a:lvl6pPr marL="2282358" algn="l" defTabSz="912927" rtl="0" eaLnBrk="1" latinLnBrk="0" hangingPunct="1">
        <a:defRPr sz="1900" kern="1200">
          <a:solidFill>
            <a:schemeClr val="tx1"/>
          </a:solidFill>
          <a:latin typeface="+mn-lt"/>
          <a:ea typeface="+mn-ea"/>
          <a:cs typeface="+mn-cs"/>
        </a:defRPr>
      </a:lvl6pPr>
      <a:lvl7pPr marL="2738778" algn="l" defTabSz="912927" rtl="0" eaLnBrk="1" latinLnBrk="0" hangingPunct="1">
        <a:defRPr sz="1900" kern="1200">
          <a:solidFill>
            <a:schemeClr val="tx1"/>
          </a:solidFill>
          <a:latin typeface="+mn-lt"/>
          <a:ea typeface="+mn-ea"/>
          <a:cs typeface="+mn-cs"/>
        </a:defRPr>
      </a:lvl7pPr>
      <a:lvl8pPr marL="3195200" algn="l" defTabSz="912927" rtl="0" eaLnBrk="1" latinLnBrk="0" hangingPunct="1">
        <a:defRPr sz="1900" kern="1200">
          <a:solidFill>
            <a:schemeClr val="tx1"/>
          </a:solidFill>
          <a:latin typeface="+mn-lt"/>
          <a:ea typeface="+mn-ea"/>
          <a:cs typeface="+mn-cs"/>
        </a:defRPr>
      </a:lvl8pPr>
      <a:lvl9pPr marL="3651623" algn="l" defTabSz="912927"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6.xml"/><Relationship Id="rId5" Type="http://schemas.openxmlformats.org/officeDocument/2006/relationships/image" Target="../media/image18.png"/><Relationship Id="rId10" Type="http://schemas.openxmlformats.org/officeDocument/2006/relationships/image" Target="../media/image25.jpg"/><Relationship Id="rId4" Type="http://schemas.openxmlformats.org/officeDocument/2006/relationships/image" Target="../media/image12.png"/><Relationship Id="rId9" Type="http://schemas.openxmlformats.org/officeDocument/2006/relationships/image" Target="../media/image20.jpg"/></Relationships>
</file>

<file path=ppt/slides/_rels/slide1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29.png"/><Relationship Id="rId10" Type="http://schemas.microsoft.com/office/2007/relationships/hdphoto" Target="../media/hdphoto1.wdp"/><Relationship Id="rId4" Type="http://schemas.microsoft.com/office/2007/relationships/hdphoto" Target="../media/hdphoto3.wdp"/><Relationship Id="rId9"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33.png"/><Relationship Id="rId9"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25.jpg"/><Relationship Id="rId7" Type="http://schemas.microsoft.com/office/2007/relationships/hdphoto" Target="../media/hdphoto7.wdp"/><Relationship Id="rId12" Type="http://schemas.openxmlformats.org/officeDocument/2006/relationships/image" Target="../media/image3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6.png"/><Relationship Id="rId11" Type="http://schemas.openxmlformats.org/officeDocument/2006/relationships/image" Target="../media/image38.png"/><Relationship Id="rId5" Type="http://schemas.openxmlformats.org/officeDocument/2006/relationships/image" Target="../media/image35.png"/><Relationship Id="rId10" Type="http://schemas.openxmlformats.org/officeDocument/2006/relationships/slide" Target="slide17.xml"/><Relationship Id="rId4" Type="http://schemas.openxmlformats.org/officeDocument/2006/relationships/image" Target="../media/image34.pn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hyperlink" Target="https://vi.wikipedia.org/wiki/T%C3%A2y_Nguy%C3%AAn" TargetMode="External"/><Relationship Id="rId13" Type="http://schemas.openxmlformats.org/officeDocument/2006/relationships/image" Target="../media/image44.png"/><Relationship Id="rId3" Type="http://schemas.openxmlformats.org/officeDocument/2006/relationships/image" Target="../media/image40.jpg"/><Relationship Id="rId7" Type="http://schemas.openxmlformats.org/officeDocument/2006/relationships/hyperlink" Target="https://vi.wikipedia.org/wiki/Vi%E1%BB%87t_Nam" TargetMode="External"/><Relationship Id="rId12" Type="http://schemas.openxmlformats.org/officeDocument/2006/relationships/slide" Target="slide15.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hyperlink" Target="https://vi.wikipedia.org/w/index.php?title=%C4%90an_th%E1%BB%A7_c%C3%B4ng&amp;action=edit&amp;redlink=1" TargetMode="External"/><Relationship Id="rId11" Type="http://schemas.openxmlformats.org/officeDocument/2006/relationships/image" Target="../media/image43.png"/><Relationship Id="rId5" Type="http://schemas.openxmlformats.org/officeDocument/2006/relationships/hyperlink" Target="https://vi.wikipedia.org/wiki/M%C3%A2y_(th%E1%BB%B1c_v%E1%BA%ADt)" TargetMode="External"/><Relationship Id="rId10" Type="http://schemas.openxmlformats.org/officeDocument/2006/relationships/image" Target="../media/image42.png"/><Relationship Id="rId4" Type="http://schemas.openxmlformats.org/officeDocument/2006/relationships/hyperlink" Target="https://vi.wikipedia.org/wiki/Tre" TargetMode="External"/><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7"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slide" Target="slide15.xml"/><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33.png"/><Relationship Id="rId9"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51.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8.png"/><Relationship Id="rId7" Type="http://schemas.openxmlformats.org/officeDocument/2006/relationships/image" Target="../media/image59.png"/><Relationship Id="rId12" Type="http://schemas.openxmlformats.org/officeDocument/2006/relationships/image" Target="../media/image63.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2.png"/><Relationship Id="rId5" Type="http://schemas.openxmlformats.org/officeDocument/2006/relationships/image" Target="../media/image19.png"/><Relationship Id="rId10" Type="http://schemas.openxmlformats.org/officeDocument/2006/relationships/image" Target="../media/image61.png"/><Relationship Id="rId4" Type="http://schemas.microsoft.com/office/2007/relationships/hdphoto" Target="../media/hdphoto1.wdp"/><Relationship Id="rId9"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4.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8.png"/><Relationship Id="rId7" Type="http://schemas.openxmlformats.org/officeDocument/2006/relationships/image" Target="../media/image65.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8.png"/><Relationship Id="rId7" Type="http://schemas.openxmlformats.org/officeDocument/2006/relationships/image" Target="../media/image67.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0.png"/><Relationship Id="rId5" Type="http://schemas.openxmlformats.org/officeDocument/2006/relationships/image" Target="../media/image19.png"/><Relationship Id="rId10" Type="http://schemas.openxmlformats.org/officeDocument/2006/relationships/image" Target="../media/image69.png"/><Relationship Id="rId4" Type="http://schemas.microsoft.com/office/2007/relationships/hdphoto" Target="../media/hdphoto1.wdp"/><Relationship Id="rId9" Type="http://schemas.microsoft.com/office/2007/relationships/hdphoto" Target="../media/hdphoto11.wdp"/></Relationships>
</file>

<file path=ppt/slides/_rels/slide28.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png"/><Relationship Id="rId7" Type="http://schemas.openxmlformats.org/officeDocument/2006/relationships/image" Target="../media/image68.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3.png"/><Relationship Id="rId5" Type="http://schemas.openxmlformats.org/officeDocument/2006/relationships/image" Target="../media/image19.png"/><Relationship Id="rId10" Type="http://schemas.openxmlformats.org/officeDocument/2006/relationships/image" Target="../media/image72.png"/><Relationship Id="rId4" Type="http://schemas.microsoft.com/office/2007/relationships/hdphoto" Target="../media/hdphoto1.wdp"/><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76.png"/><Relationship Id="rId3" Type="http://schemas.openxmlformats.org/officeDocument/2006/relationships/image" Target="../media/image12.png"/><Relationship Id="rId7" Type="http://schemas.openxmlformats.org/officeDocument/2006/relationships/image" Target="../media/image55.png"/><Relationship Id="rId12"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4.png"/><Relationship Id="rId11" Type="http://schemas.openxmlformats.org/officeDocument/2006/relationships/image" Target="../media/image7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18.png"/><Relationship Id="rId7" Type="http://schemas.openxmlformats.org/officeDocument/2006/relationships/image" Target="../media/image59.png"/><Relationship Id="rId12" Type="http://schemas.openxmlformats.org/officeDocument/2006/relationships/image" Target="../media/image79.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78.png"/><Relationship Id="rId5" Type="http://schemas.openxmlformats.org/officeDocument/2006/relationships/image" Target="../media/image19.png"/><Relationship Id="rId10" Type="http://schemas.openxmlformats.org/officeDocument/2006/relationships/image" Target="../media/image77.png"/><Relationship Id="rId4" Type="http://schemas.microsoft.com/office/2007/relationships/hdphoto" Target="../media/hdphoto1.wdp"/><Relationship Id="rId9"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0.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hdphoto" Target="../media/hdphoto10.wdp"/><Relationship Id="rId13" Type="http://schemas.microsoft.com/office/2007/relationships/hdphoto" Target="../media/hdphoto13.wdp"/><Relationship Id="rId3" Type="http://schemas.openxmlformats.org/officeDocument/2006/relationships/image" Target="../media/image18.png"/><Relationship Id="rId7" Type="http://schemas.openxmlformats.org/officeDocument/2006/relationships/image" Target="../media/image59.png"/><Relationship Id="rId12" Type="http://schemas.openxmlformats.org/officeDocument/2006/relationships/image" Target="../media/image83.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12.wdp"/><Relationship Id="rId5" Type="http://schemas.openxmlformats.org/officeDocument/2006/relationships/image" Target="../media/image19.png"/><Relationship Id="rId10" Type="http://schemas.openxmlformats.org/officeDocument/2006/relationships/image" Target="../media/image82.png"/><Relationship Id="rId4" Type="http://schemas.microsoft.com/office/2007/relationships/hdphoto" Target="../media/hdphoto1.wdp"/><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32.png"/><Relationship Id="rId7"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18.png"/><Relationship Id="rId5" Type="http://schemas.microsoft.com/office/2007/relationships/hdphoto" Target="../media/hdphoto6.wdp"/><Relationship Id="rId4" Type="http://schemas.openxmlformats.org/officeDocument/2006/relationships/image" Target="../media/image33.png"/><Relationship Id="rId9"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7.wdp"/></Relationships>
</file>

<file path=ppt/slides/_rels/slide3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29.png"/><Relationship Id="rId10" Type="http://schemas.microsoft.com/office/2007/relationships/hdphoto" Target="../media/hdphoto1.wdp"/><Relationship Id="rId4" Type="http://schemas.microsoft.com/office/2007/relationships/hdphoto" Target="../media/hdphoto3.wdp"/><Relationship Id="rId9"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audio" Target="../media/audio3.wav"/><Relationship Id="rId1" Type="http://schemas.openxmlformats.org/officeDocument/2006/relationships/slideLayout" Target="../slideLayouts/slideLayout29.xml"/><Relationship Id="rId5" Type="http://schemas.openxmlformats.org/officeDocument/2006/relationships/image" Target="../media/image85.gif"/><Relationship Id="rId4" Type="http://schemas.openxmlformats.org/officeDocument/2006/relationships/image" Target="../media/image84.jfif"/></Relationships>
</file>

<file path=ppt/slides/_rels/slide42.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7.wav"/><Relationship Id="rId4" Type="http://schemas.openxmlformats.org/officeDocument/2006/relationships/audio" Target="../media/audio6.wav"/></Relationships>
</file>

<file path=ppt/slides/_rels/slide4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4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5.wav"/><Relationship Id="rId4" Type="http://schemas.openxmlformats.org/officeDocument/2006/relationships/audio" Target="../media/audio7.wav"/></Relationships>
</file>

<file path=ppt/slides/_rels/slide4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5" Type="http://schemas.openxmlformats.org/officeDocument/2006/relationships/image" Target="../media/image84.jfif"/><Relationship Id="rId4" Type="http://schemas.openxmlformats.org/officeDocument/2006/relationships/audio" Target="../media/audio7.wav"/></Relationships>
</file>

<file path=ppt/slides/_rels/slide46.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47.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5" Type="http://schemas.openxmlformats.org/officeDocument/2006/relationships/image" Target="../media/image84.jfif"/><Relationship Id="rId4" Type="http://schemas.openxmlformats.org/officeDocument/2006/relationships/audio" Target="../media/audio7.wav"/></Relationships>
</file>

<file path=ppt/slides/_rels/slide48.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5.wav"/><Relationship Id="rId4" Type="http://schemas.openxmlformats.org/officeDocument/2006/relationships/audio" Target="../media/audio7.wav"/></Relationships>
</file>

<file path=ppt/slides/_rels/slide49.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5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7.wav"/><Relationship Id="rId4" Type="http://schemas.openxmlformats.org/officeDocument/2006/relationships/audio" Target="../media/audio6.wav"/></Relationships>
</file>

<file path=ppt/slides/_rels/slide52.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53.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5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5" Type="http://schemas.openxmlformats.org/officeDocument/2006/relationships/image" Target="../media/image84.jfif"/><Relationship Id="rId4" Type="http://schemas.openxmlformats.org/officeDocument/2006/relationships/audio" Target="../media/audio7.wav"/></Relationships>
</file>

<file path=ppt/slides/_rels/slide55.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8.wav"/><Relationship Id="rId4" Type="http://schemas.openxmlformats.org/officeDocument/2006/relationships/audio" Target="../media/audio7.wav"/></Relationships>
</file>

<file path=ppt/slides/_rels/slide5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audio" Target="../media/audio2.wav"/><Relationship Id="rId1" Type="http://schemas.openxmlformats.org/officeDocument/2006/relationships/slideLayout" Target="../slideLayouts/slideLayout40.xml"/><Relationship Id="rId6" Type="http://schemas.openxmlformats.org/officeDocument/2006/relationships/image" Target="../media/image84.jfif"/><Relationship Id="rId5" Type="http://schemas.openxmlformats.org/officeDocument/2006/relationships/audio" Target="../media/audio7.wav"/><Relationship Id="rId4" Type="http://schemas.openxmlformats.org/officeDocument/2006/relationships/audio" Target="../media/audio6.wav"/></Relationships>
</file>

<file path=ppt/slides/_rels/slide5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29.png"/><Relationship Id="rId10" Type="http://schemas.microsoft.com/office/2007/relationships/hdphoto" Target="../media/hdphoto1.wdp"/><Relationship Id="rId4" Type="http://schemas.microsoft.com/office/2007/relationships/hdphoto" Target="../media/hdphoto3.wdp"/><Relationship Id="rId9" Type="http://schemas.openxmlformats.org/officeDocument/2006/relationships/image" Target="../media/image18.png"/></Relationships>
</file>

<file path=ppt/slides/_rels/slide5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6.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9.png"/><Relationship Id="rId4" Type="http://schemas.microsoft.com/office/2007/relationships/hdphoto" Target="../media/hdphoto1.wdp"/></Relationships>
</file>

<file path=ppt/slides/_rels/slide59.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9.png"/><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jpg"/><Relationship Id="rId18" Type="http://schemas.openxmlformats.org/officeDocument/2006/relationships/slide" Target="slide7.xml"/><Relationship Id="rId3" Type="http://schemas.openxmlformats.org/officeDocument/2006/relationships/image" Target="../media/image12.png"/><Relationship Id="rId21" Type="http://schemas.openxmlformats.org/officeDocument/2006/relationships/slide" Target="slide10.xml"/><Relationship Id="rId7" Type="http://schemas.openxmlformats.org/officeDocument/2006/relationships/image" Target="../media/image16.png"/><Relationship Id="rId12" Type="http://schemas.microsoft.com/office/2007/relationships/hdphoto" Target="../media/hdphoto2.wdp"/><Relationship Id="rId17" Type="http://schemas.openxmlformats.org/officeDocument/2006/relationships/image" Target="../media/image24.png"/><Relationship Id="rId2" Type="http://schemas.openxmlformats.org/officeDocument/2006/relationships/audio" Target="../media/audio1.wav"/><Relationship Id="rId16" Type="http://schemas.openxmlformats.org/officeDocument/2006/relationships/image" Target="../media/image23.png"/><Relationship Id="rId20" Type="http://schemas.openxmlformats.org/officeDocument/2006/relationships/slide" Target="slide9.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5" Type="http://schemas.openxmlformats.org/officeDocument/2006/relationships/image" Target="../media/image22.png"/><Relationship Id="rId10" Type="http://schemas.microsoft.com/office/2007/relationships/hdphoto" Target="../media/hdphoto1.wdp"/><Relationship Id="rId19" Type="http://schemas.openxmlformats.org/officeDocument/2006/relationships/slide" Target="slide8.xml"/><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1.png"/><Relationship Id="rId22" Type="http://schemas.openxmlformats.org/officeDocument/2006/relationships/slide" Target="slide11.xml"/></Relationships>
</file>

<file path=ppt/slides/_rels/slide6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8.png"/><Relationship Id="rId7" Type="http://schemas.openxmlformats.org/officeDocument/2006/relationships/image" Target="../media/image30.png"/><Relationship Id="rId12" Type="http://schemas.microsoft.com/office/2007/relationships/hdphoto" Target="../media/hdphoto2.wdp"/><Relationship Id="rId2" Type="http://schemas.openxmlformats.org/officeDocument/2006/relationships/image" Target="../media/image27.png"/><Relationship Id="rId1" Type="http://schemas.openxmlformats.org/officeDocument/2006/relationships/slideLayout" Target="../slideLayouts/slideLayout1.xml"/><Relationship Id="rId6" Type="http://schemas.microsoft.com/office/2007/relationships/hdphoto" Target="../media/hdphoto4.wdp"/><Relationship Id="rId11" Type="http://schemas.openxmlformats.org/officeDocument/2006/relationships/image" Target="../media/image19.png"/><Relationship Id="rId5" Type="http://schemas.openxmlformats.org/officeDocument/2006/relationships/image" Target="../media/image29.png"/><Relationship Id="rId10" Type="http://schemas.microsoft.com/office/2007/relationships/hdphoto" Target="../media/hdphoto1.wdp"/><Relationship Id="rId4" Type="http://schemas.microsoft.com/office/2007/relationships/hdphoto" Target="../media/hdphoto3.wdp"/><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6.xml"/><Relationship Id="rId5" Type="http://schemas.openxmlformats.org/officeDocument/2006/relationships/image" Target="../media/image18.png"/><Relationship Id="rId10" Type="http://schemas.openxmlformats.org/officeDocument/2006/relationships/image" Target="../media/image25.jpg"/><Relationship Id="rId4" Type="http://schemas.openxmlformats.org/officeDocument/2006/relationships/image" Target="../media/image12.png"/><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6.xml"/><Relationship Id="rId5" Type="http://schemas.openxmlformats.org/officeDocument/2006/relationships/image" Target="../media/image18.png"/><Relationship Id="rId10" Type="http://schemas.openxmlformats.org/officeDocument/2006/relationships/image" Target="../media/image25.jpg"/><Relationship Id="rId4" Type="http://schemas.openxmlformats.org/officeDocument/2006/relationships/image" Target="../media/image12.png"/><Relationship Id="rId9" Type="http://schemas.openxmlformats.org/officeDocument/2006/relationships/image" Target="../media/image20.jp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audio" Target="../media/audio1.wav"/><Relationship Id="rId7" Type="http://schemas.openxmlformats.org/officeDocument/2006/relationships/image" Target="../media/image19.png"/><Relationship Id="rId12" Type="http://schemas.openxmlformats.org/officeDocument/2006/relationships/image" Target="../media/image26.png"/><Relationship Id="rId2" Type="http://schemas.openxmlformats.org/officeDocument/2006/relationships/audio" Target="../media/audio2.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slide" Target="slide6.xml"/><Relationship Id="rId5" Type="http://schemas.openxmlformats.org/officeDocument/2006/relationships/image" Target="../media/image18.png"/><Relationship Id="rId10" Type="http://schemas.openxmlformats.org/officeDocument/2006/relationships/image" Target="../media/image25.jpg"/><Relationship Id="rId4" Type="http://schemas.openxmlformats.org/officeDocument/2006/relationships/image" Target="../media/image12.png"/><Relationship Id="rId9"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F81330-9BB1-49CC-B846-A9B02466486C}"/>
              </a:ext>
            </a:extLst>
          </p:cNvPr>
          <p:cNvPicPr>
            <a:picLocks noChangeAspect="1"/>
          </p:cNvPicPr>
          <p:nvPr/>
        </p:nvPicPr>
        <p:blipFill>
          <a:blip r:embed="rId2"/>
          <a:stretch>
            <a:fillRect/>
          </a:stretch>
        </p:blipFill>
        <p:spPr>
          <a:xfrm>
            <a:off x="0" y="-3048"/>
            <a:ext cx="12192000" cy="6861047"/>
          </a:xfrm>
          <a:prstGeom prst="rect">
            <a:avLst/>
          </a:prstGeom>
        </p:spPr>
      </p:pic>
      <p:sp>
        <p:nvSpPr>
          <p:cNvPr id="5" name="TextBox 4">
            <a:extLst>
              <a:ext uri="{FF2B5EF4-FFF2-40B4-BE49-F238E27FC236}">
                <a16:creationId xmlns:a16="http://schemas.microsoft.com/office/drawing/2014/main" id="{F5EAF3C9-E245-4B60-BBA6-910B99695F12}"/>
              </a:ext>
            </a:extLst>
          </p:cNvPr>
          <p:cNvSpPr txBox="1"/>
          <p:nvPr/>
        </p:nvSpPr>
        <p:spPr>
          <a:xfrm>
            <a:off x="6300132" y="316532"/>
            <a:ext cx="1743106" cy="707886"/>
          </a:xfrm>
          <a:prstGeom prst="rect">
            <a:avLst/>
          </a:prstGeom>
          <a:noFill/>
        </p:spPr>
        <p:txBody>
          <a:bodyPr wrap="none" rtlCol="0">
            <a:spAutoFit/>
          </a:bodyPr>
          <a:lstStyle/>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Tiết</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6" name="TextBox 5">
            <a:extLst>
              <a:ext uri="{FF2B5EF4-FFF2-40B4-BE49-F238E27FC236}">
                <a16:creationId xmlns:a16="http://schemas.microsoft.com/office/drawing/2014/main" id="{A8648CFB-31FD-450F-B89D-5A5AF9A53C6B}"/>
              </a:ext>
            </a:extLst>
          </p:cNvPr>
          <p:cNvSpPr txBox="1"/>
          <p:nvPr/>
        </p:nvSpPr>
        <p:spPr>
          <a:xfrm>
            <a:off x="6023296" y="1151057"/>
            <a:ext cx="5595458" cy="1323439"/>
          </a:xfrm>
          <a:prstGeom prst="rect">
            <a:avLst/>
          </a:prstGeom>
          <a:noFill/>
        </p:spPr>
        <p:txBody>
          <a:bodyPr wrap="square" rtlCol="0">
            <a:spAutoFit/>
          </a:bodyPr>
          <a:lstStyle/>
          <a:p>
            <a:pPr algn="ctr"/>
            <a:r>
              <a:rPr lang="vi-VN" sz="4000" b="1" dirty="0">
                <a:solidFill>
                  <a:schemeClr val="accent6">
                    <a:lumMod val="50000"/>
                  </a:schemeClr>
                </a:solidFill>
                <a:latin typeface="Times New Roman" panose="02020603050405020304" pitchFamily="18" charset="0"/>
                <a:cs typeface="Times New Roman" panose="02020603050405020304" pitchFamily="18" charset="0"/>
              </a:rPr>
              <a:t>LỄ CÚNG THẦN LÚA CỦA NGƯỜI CHƠ-RƠ</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AF5448C-7936-4935-8C59-F9140E6AD783}"/>
              </a:ext>
            </a:extLst>
          </p:cNvPr>
          <p:cNvSpPr txBox="1"/>
          <p:nvPr/>
        </p:nvSpPr>
        <p:spPr>
          <a:xfrm>
            <a:off x="6644081" y="2759769"/>
            <a:ext cx="5335178" cy="707886"/>
          </a:xfrm>
          <a:prstGeom prst="rect">
            <a:avLst/>
          </a:prstGeom>
          <a:noFill/>
        </p:spPr>
        <p:txBody>
          <a:bodyPr wrap="none" rtlCol="0">
            <a:spAutoFit/>
          </a:bodyPr>
          <a:lstStyle/>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Quang,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Tuyên</a:t>
            </a:r>
            <a:endParaRPr lang="en-US" sz="40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611C8904-C52D-4682-B338-D68FB3C74263}"/>
              </a:ext>
            </a:extLst>
          </p:cNvPr>
          <p:cNvSpPr txBox="1"/>
          <p:nvPr/>
        </p:nvSpPr>
        <p:spPr>
          <a:xfrm>
            <a:off x="4421503" y="4952041"/>
            <a:ext cx="3348994" cy="707886"/>
          </a:xfrm>
          <a:prstGeom prst="rect">
            <a:avLst/>
          </a:prstGeom>
          <a:noFill/>
        </p:spPr>
        <p:txBody>
          <a:bodyPr wrap="none" rtlCol="0">
            <a:spAutoFit/>
          </a:bodyPr>
          <a:lstStyle/>
          <a:p>
            <a:r>
              <a:rPr lang="en-US" sz="4000" b="1" dirty="0" err="1">
                <a:solidFill>
                  <a:schemeClr val="accent6">
                    <a:lumMod val="50000"/>
                  </a:schemeClr>
                </a:solidFill>
                <a:latin typeface="Times New Roman" panose="02020603050405020304" pitchFamily="18" charset="0"/>
                <a:cs typeface="Times New Roman" panose="02020603050405020304" pitchFamily="18" charset="0"/>
              </a:rPr>
              <a:t>Giáo</a:t>
            </a:r>
            <a:r>
              <a:rPr lang="en-US" sz="4000" b="1" dirty="0">
                <a:solidFill>
                  <a:schemeClr val="accent6">
                    <a:lumMod val="50000"/>
                  </a:schemeClr>
                </a:solidFill>
                <a:latin typeface="Times New Roman" panose="02020603050405020304" pitchFamily="18" charset="0"/>
                <a:cs typeface="Times New Roman" panose="02020603050405020304" pitchFamily="18" charset="0"/>
              </a:rPr>
              <a:t> </a:t>
            </a:r>
            <a:r>
              <a:rPr lang="en-US" sz="4000" b="1" dirty="0" err="1">
                <a:solidFill>
                  <a:schemeClr val="accent6">
                    <a:lumMod val="50000"/>
                  </a:schemeClr>
                </a:solidFill>
                <a:latin typeface="Times New Roman" panose="02020603050405020304" pitchFamily="18" charset="0"/>
                <a:cs typeface="Times New Roman" panose="02020603050405020304" pitchFamily="18" charset="0"/>
              </a:rPr>
              <a:t>viên</a:t>
            </a:r>
            <a:r>
              <a:rPr lang="en-US" sz="4000" b="1" dirty="0">
                <a:solidFill>
                  <a:schemeClr val="accent6">
                    <a:lumMod val="50000"/>
                  </a:schemeClr>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38990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7952764" cy="2164702"/>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4.</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Điền</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từ</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còn</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thiếu</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vào</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chỗ</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2800" b="1" i="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trống</a:t>
            </a:r>
            <a:r>
              <a:rPr kumimoji="0" lang="en-US"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“Cày đồng đang buổi ban trưa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Mồ hôi thánh thót như mưa…”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1"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Chiếc liềm</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hlinkClick r:id="rId11"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2"/>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3772049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374321" y="2126190"/>
            <a:ext cx="561660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HÌNH THÀNH KIẾN THỨC</a:t>
            </a:r>
          </a:p>
        </p:txBody>
      </p:sp>
    </p:spTree>
    <p:extLst>
      <p:ext uri="{BB962C8B-B14F-4D97-AF65-F5344CB8AC3E}">
        <p14:creationId xmlns:p14="http://schemas.microsoft.com/office/powerpoint/2010/main" val="2288601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6" name="Picture 5">
            <a:extLst>
              <a:ext uri="{FF2B5EF4-FFF2-40B4-BE49-F238E27FC236}">
                <a16:creationId xmlns:a16="http://schemas.microsoft.com/office/drawing/2014/main" id="{376B9829-AB2F-4720-8850-36E49AA77E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8125" l="2396" r="97500">
                        <a14:foregroundMark x1="93229" y1="66406" x2="93229" y2="66406"/>
                        <a14:foregroundMark x1="92813" y1="65938" x2="92813" y2="65938"/>
                        <a14:foregroundMark x1="92083" y1="64375" x2="92083" y2="64375"/>
                        <a14:foregroundMark x1="92396" y1="81719" x2="92396" y2="81719"/>
                        <a14:foregroundMark x1="93542" y1="93125" x2="93542" y2="93125"/>
                        <a14:foregroundMark x1="95417" y1="95156" x2="95417" y2="95156"/>
                        <a14:foregroundMark x1="96563" y1="96484" x2="96563" y2="96484"/>
                        <a14:foregroundMark x1="97083" y1="97344" x2="97083" y2="97344"/>
                        <a14:foregroundMark x1="97708" y1="98203" x2="97708" y2="98203"/>
                        <a14:foregroundMark x1="7083" y1="66406" x2="7083" y2="66406"/>
                        <a14:foregroundMark x1="4479" y1="65938" x2="4479" y2="65938"/>
                        <a14:foregroundMark x1="2396" y1="67734" x2="2396" y2="67734"/>
                      </a14:backgroundRemoval>
                    </a14:imgEffect>
                  </a14:imgLayer>
                </a14:imgProps>
              </a:ext>
            </a:extLst>
          </a:blip>
          <a:stretch>
            <a:fillRect/>
          </a:stretch>
        </p:blipFill>
        <p:spPr>
          <a:xfrm>
            <a:off x="0" y="2214694"/>
            <a:ext cx="12192000" cy="4643306"/>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3020037" y="1750064"/>
            <a:ext cx="5616605" cy="1938992"/>
          </a:xfrm>
          <a:prstGeom prst="rect">
            <a:avLst/>
          </a:prstGeom>
          <a:noFill/>
        </p:spPr>
        <p:txBody>
          <a:bodyPr wrap="square" rtlCol="0">
            <a:spAutoFit/>
          </a:bodyPr>
          <a:lstStyle/>
          <a:p>
            <a:pPr lvl="0" algn="ctr">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I.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Trải</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nghiệm</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cùng</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văn</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bản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2043222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820411" y="718021"/>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198811" y="2078132"/>
              <a:ext cx="2563249" cy="128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2400" i="1" kern="0" dirty="0">
                  <a:solidFill>
                    <a:srgbClr val="000000"/>
                  </a:solidFill>
                  <a:latin typeface="Times New Roman" panose="02020603050405020304" pitchFamily="18" charset="0"/>
                  <a:cs typeface="Times New Roman" panose="02020603050405020304" pitchFamily="18" charset="0"/>
                </a:rPr>
                <a:t>- HS biết cách đọc thầm, biết cách đọc to, trôi chảy, phù hợp về tốc độ đọc</a:t>
              </a:r>
            </a:p>
            <a:p>
              <a:pPr lvl="0" algn="ctr" defTabSz="914217">
                <a:buNone/>
              </a:pPr>
              <a:r>
                <a:rPr lang="vi-VN" sz="2400" i="1" kern="0" dirty="0">
                  <a:solidFill>
                    <a:srgbClr val="000000"/>
                  </a:solidFill>
                  <a:latin typeface="Times New Roman" panose="02020603050405020304" pitchFamily="18" charset="0"/>
                  <a:cs typeface="Times New Roman" panose="02020603050405020304" pitchFamily="18" charset="0"/>
                </a:rPr>
                <a:t>- Trả lời được các câu hỏi dự đoán, theo dõi</a:t>
              </a:r>
            </a:p>
          </p:txBody>
        </p:sp>
      </p:grpSp>
      <p:sp>
        <p:nvSpPr>
          <p:cNvPr id="2" name="Rectangle 1">
            <a:extLst>
              <a:ext uri="{FF2B5EF4-FFF2-40B4-BE49-F238E27FC236}">
                <a16:creationId xmlns:a16="http://schemas.microsoft.com/office/drawing/2014/main" id="{41CCA3C0-C660-4B46-B7F8-1BCF6F2199C4}"/>
              </a:ext>
            </a:extLst>
          </p:cNvPr>
          <p:cNvSpPr/>
          <p:nvPr/>
        </p:nvSpPr>
        <p:spPr>
          <a:xfrm>
            <a:off x="1056291" y="155207"/>
            <a:ext cx="1415772" cy="824136"/>
          </a:xfrm>
          <a:prstGeom prst="rect">
            <a:avLst/>
          </a:prstGeom>
        </p:spPr>
        <p:txBody>
          <a:bodyPr wrap="none">
            <a:spAutoFit/>
          </a:bodyPr>
          <a:lstStyle/>
          <a:p>
            <a:pPr algn="just">
              <a:lnSpc>
                <a:spcPct val="150000"/>
              </a:lnSpc>
              <a:spcAft>
                <a:spcPts val="0"/>
              </a:spcAft>
            </a:pPr>
            <a:r>
              <a:rPr lang="en-US" sz="36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1. </a:t>
            </a:r>
            <a:r>
              <a:rPr lang="en-US" sz="36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Đọc</a:t>
            </a:r>
            <a:endParaRPr lang="en-US" sz="36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7188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820411" y="718021"/>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198811" y="2078132"/>
              <a:ext cx="2563249" cy="1646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en-US" sz="2400" i="1" kern="0" dirty="0">
                  <a:solidFill>
                    <a:srgbClr val="000000"/>
                  </a:solidFill>
                  <a:latin typeface="Times New Roman" panose="02020603050405020304" pitchFamily="18" charset="0"/>
                  <a:cs typeface="Times New Roman" panose="02020603050405020304" pitchFamily="18" charset="0"/>
                </a:rPr>
                <a:t>T</a:t>
              </a:r>
              <a:r>
                <a:rPr lang="vi-VN" sz="2400" i="1" kern="0" dirty="0">
                  <a:solidFill>
                    <a:srgbClr val="000000"/>
                  </a:solidFill>
                  <a:latin typeface="Times New Roman" panose="02020603050405020304" pitchFamily="18" charset="0"/>
                  <a:cs typeface="Times New Roman" panose="02020603050405020304" pitchFamily="18" charset="0"/>
                </a:rPr>
                <a:t>ổ chức cuộc thi ô chữ bí mật. HS sẽ lần lượt chọn các ô chữ, mỗi ô là một từ khóa là những chú thích. Chọn trúng từ khóa nào thì học sinh sẽ giải nghĩa từ khóa đó. </a:t>
              </a:r>
            </a:p>
          </p:txBody>
        </p:sp>
      </p:grpSp>
      <p:sp>
        <p:nvSpPr>
          <p:cNvPr id="2" name="Rectangle 1">
            <a:extLst>
              <a:ext uri="{FF2B5EF4-FFF2-40B4-BE49-F238E27FC236}">
                <a16:creationId xmlns:a16="http://schemas.microsoft.com/office/drawing/2014/main" id="{41CCA3C0-C660-4B46-B7F8-1BCF6F2199C4}"/>
              </a:ext>
            </a:extLst>
          </p:cNvPr>
          <p:cNvSpPr/>
          <p:nvPr/>
        </p:nvSpPr>
        <p:spPr>
          <a:xfrm>
            <a:off x="1013929" y="104711"/>
            <a:ext cx="2608406" cy="824136"/>
          </a:xfrm>
          <a:prstGeom prst="rect">
            <a:avLst/>
          </a:prstGeom>
        </p:spPr>
        <p:txBody>
          <a:bodyPr wrap="none">
            <a:spAutoFit/>
          </a:bodyPr>
          <a:lstStyle/>
          <a:p>
            <a:pPr algn="just">
              <a:lnSpc>
                <a:spcPct val="150000"/>
              </a:lnSpc>
              <a:spcAft>
                <a:spcPts val="0"/>
              </a:spcAft>
            </a:pPr>
            <a:r>
              <a:rPr lang="en-US" sz="36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6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Chú</a:t>
            </a:r>
            <a:r>
              <a:rPr lang="en-US" sz="36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thích</a:t>
            </a:r>
            <a:endParaRPr lang="en-US" sz="36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970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56626"/>
            <a:ext cx="12192000" cy="6971251"/>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662235" y="498993"/>
            <a:ext cx="3514104" cy="824136"/>
          </a:xfrm>
          <a:prstGeom prst="rect">
            <a:avLst/>
          </a:prstGeom>
        </p:spPr>
        <p:txBody>
          <a:bodyPr wrap="none">
            <a:spAutoFit/>
          </a:bodyPr>
          <a:lstStyle/>
          <a:p>
            <a:pPr algn="just">
              <a:lnSpc>
                <a:spcPct val="150000"/>
              </a:lnSpc>
              <a:spcAft>
                <a:spcPts val="0"/>
              </a:spcAft>
            </a:pPr>
            <a:r>
              <a:rPr lang="en-US" sz="3600" b="1" dirty="0">
                <a:solidFill>
                  <a:schemeClr val="accent6">
                    <a:lumMod val="75000"/>
                  </a:schemeClr>
                </a:solidFill>
                <a:latin typeface="Times New Roman" panose="02020603050405020304" pitchFamily="18" charset="0"/>
                <a:ea typeface="MS Mincho" panose="02020609040205080304" pitchFamily="49" charset="-128"/>
                <a:cs typeface="Times New Roman" panose="02020603050405020304" pitchFamily="18" charset="0"/>
              </a:rPr>
              <a:t>Ô CHỮ BÍ MẬT</a:t>
            </a:r>
            <a:endParaRPr lang="en-US" sz="3600"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sp>
        <p:nvSpPr>
          <p:cNvPr id="96" name="Rectangle: Rounded Corners 95">
            <a:extLst>
              <a:ext uri="{FF2B5EF4-FFF2-40B4-BE49-F238E27FC236}">
                <a16:creationId xmlns:a16="http://schemas.microsoft.com/office/drawing/2014/main" id="{8157FB64-4F33-4FB5-9455-7E0F5BBEBD04}"/>
              </a:ext>
            </a:extLst>
          </p:cNvPr>
          <p:cNvSpPr/>
          <p:nvPr/>
        </p:nvSpPr>
        <p:spPr>
          <a:xfrm>
            <a:off x="1625579" y="2587140"/>
            <a:ext cx="2986481" cy="957629"/>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Gùi</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97" name="Rectangle: Rounded Corners 96">
            <a:extLst>
              <a:ext uri="{FF2B5EF4-FFF2-40B4-BE49-F238E27FC236}">
                <a16:creationId xmlns:a16="http://schemas.microsoft.com/office/drawing/2014/main" id="{C57D0C84-6FBB-4B2F-BCAD-38456B5300D0}"/>
              </a:ext>
            </a:extLst>
          </p:cNvPr>
          <p:cNvSpPr/>
          <p:nvPr/>
        </p:nvSpPr>
        <p:spPr>
          <a:xfrm>
            <a:off x="5432298" y="2587140"/>
            <a:ext cx="2986481" cy="957629"/>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lumMod val="75000"/>
                  </a:schemeClr>
                </a:solidFill>
                <a:latin typeface="Times New Roman" panose="02020603050405020304" pitchFamily="18" charset="0"/>
                <a:cs typeface="Times New Roman" panose="02020603050405020304" pitchFamily="18" charset="0"/>
              </a:rPr>
              <a:t>Chế</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độ</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mẫu</a:t>
            </a:r>
            <a:r>
              <a:rPr lang="en-US" sz="2800" b="1" dirty="0">
                <a:solidFill>
                  <a:schemeClr val="accent6">
                    <a:lumMod val="75000"/>
                  </a:schemeClr>
                </a:solidFill>
                <a:latin typeface="Times New Roman" panose="02020603050405020304" pitchFamily="18" charset="0"/>
                <a:cs typeface="Times New Roman" panose="02020603050405020304" pitchFamily="18" charset="0"/>
              </a:rPr>
              <a:t> </a:t>
            </a:r>
            <a:r>
              <a:rPr lang="en-US" sz="2800" b="1" dirty="0" err="1">
                <a:solidFill>
                  <a:schemeClr val="accent6">
                    <a:lumMod val="75000"/>
                  </a:schemeClr>
                </a:solidFill>
                <a:latin typeface="Times New Roman" panose="02020603050405020304" pitchFamily="18" charset="0"/>
                <a:cs typeface="Times New Roman" panose="02020603050405020304" pitchFamily="18" charset="0"/>
              </a:rPr>
              <a:t>hệ</a:t>
            </a:r>
            <a:endParaRPr lang="en-US" sz="2800" b="1" dirty="0">
              <a:solidFill>
                <a:schemeClr val="accent6">
                  <a:lumMod val="75000"/>
                </a:schemeClr>
              </a:solidFill>
              <a:latin typeface="Times New Roman" panose="02020603050405020304" pitchFamily="18" charset="0"/>
              <a:cs typeface="Times New Roman" panose="02020603050405020304" pitchFamily="18" charset="0"/>
            </a:endParaRPr>
          </a:p>
        </p:txBody>
      </p:sp>
      <p:pic>
        <p:nvPicPr>
          <p:cNvPr id="104" name="Picture 103">
            <a:extLst>
              <a:ext uri="{FF2B5EF4-FFF2-40B4-BE49-F238E27FC236}">
                <a16:creationId xmlns:a16="http://schemas.microsoft.com/office/drawing/2014/main" id="{663F972E-1B57-4B11-80B7-70B696BDD177}"/>
              </a:ext>
            </a:extLst>
          </p:cNvPr>
          <p:cNvPicPr>
            <a:picLocks noChangeAspect="1"/>
          </p:cNvPicPr>
          <p:nvPr/>
        </p:nvPicPr>
        <p:blipFill>
          <a:blip r:embed="rId4"/>
          <a:stretch>
            <a:fillRect/>
          </a:stretch>
        </p:blipFill>
        <p:spPr>
          <a:xfrm>
            <a:off x="5419287" y="2563702"/>
            <a:ext cx="2999492" cy="969348"/>
          </a:xfrm>
          <a:prstGeom prst="rect">
            <a:avLst/>
          </a:prstGeom>
        </p:spPr>
      </p:pic>
      <p:pic>
        <p:nvPicPr>
          <p:cNvPr id="105" name="Picture 104">
            <a:extLst>
              <a:ext uri="{FF2B5EF4-FFF2-40B4-BE49-F238E27FC236}">
                <a16:creationId xmlns:a16="http://schemas.microsoft.com/office/drawing/2014/main" id="{97C655CC-4E6A-42F7-B520-B7B59A24D4F0}"/>
              </a:ext>
            </a:extLst>
          </p:cNvPr>
          <p:cNvPicPr>
            <a:picLocks noChangeAspect="1"/>
          </p:cNvPicPr>
          <p:nvPr/>
        </p:nvPicPr>
        <p:blipFill>
          <a:blip r:embed="rId5"/>
          <a:stretch>
            <a:fillRect/>
          </a:stretch>
        </p:blipFill>
        <p:spPr>
          <a:xfrm>
            <a:off x="1619074" y="2575421"/>
            <a:ext cx="2999492" cy="969348"/>
          </a:xfrm>
          <a:prstGeom prst="rect">
            <a:avLst/>
          </a:prstGeom>
        </p:spPr>
      </p:pic>
      <p:pic>
        <p:nvPicPr>
          <p:cNvPr id="106" name="Picture 105">
            <a:extLst>
              <a:ext uri="{FF2B5EF4-FFF2-40B4-BE49-F238E27FC236}">
                <a16:creationId xmlns:a16="http://schemas.microsoft.com/office/drawing/2014/main" id="{6B98DCC5-80F7-46E2-B837-BEA9EABA93F7}"/>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2796466" y="343407"/>
            <a:ext cx="979722" cy="979722"/>
          </a:xfrm>
          <a:prstGeom prst="rect">
            <a:avLst/>
          </a:prstGeom>
        </p:spPr>
      </p:pic>
      <p:pic>
        <p:nvPicPr>
          <p:cNvPr id="107" name="Picture 106">
            <a:extLst>
              <a:ext uri="{FF2B5EF4-FFF2-40B4-BE49-F238E27FC236}">
                <a16:creationId xmlns:a16="http://schemas.microsoft.com/office/drawing/2014/main" id="{9B8F5F5D-89AC-4D98-BB67-E77834FE0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6812355" y="216948"/>
            <a:ext cx="897621" cy="897621"/>
          </a:xfrm>
          <a:prstGeom prst="rect">
            <a:avLst/>
          </a:prstGeom>
        </p:spPr>
      </p:pic>
      <p:pic>
        <p:nvPicPr>
          <p:cNvPr id="113" name="Picture 112">
            <a:hlinkClick r:id="rId8" action="ppaction://hlinksldjump"/>
            <a:extLst>
              <a:ext uri="{FF2B5EF4-FFF2-40B4-BE49-F238E27FC236}">
                <a16:creationId xmlns:a16="http://schemas.microsoft.com/office/drawing/2014/main" id="{BC091420-F57B-45F9-9D0D-D27B5C777FBD}"/>
              </a:ext>
            </a:extLst>
          </p:cNvPr>
          <p:cNvPicPr>
            <a:picLocks noChangeAspect="1"/>
          </p:cNvPicPr>
          <p:nvPr/>
        </p:nvPicPr>
        <p:blipFill>
          <a:blip r:embed="rId9"/>
          <a:stretch>
            <a:fillRect/>
          </a:stretch>
        </p:blipFill>
        <p:spPr>
          <a:xfrm>
            <a:off x="2461449" y="1503809"/>
            <a:ext cx="798645" cy="1164437"/>
          </a:xfrm>
          <a:prstGeom prst="rect">
            <a:avLst/>
          </a:prstGeom>
        </p:spPr>
      </p:pic>
      <p:pic>
        <p:nvPicPr>
          <p:cNvPr id="114" name="Picture 113">
            <a:hlinkClick r:id="rId10" action="ppaction://hlinksldjump"/>
            <a:extLst>
              <a:ext uri="{FF2B5EF4-FFF2-40B4-BE49-F238E27FC236}">
                <a16:creationId xmlns:a16="http://schemas.microsoft.com/office/drawing/2014/main" id="{A2EB4F9D-CF54-4AB1-BFB6-16E6AA0A0BFE}"/>
              </a:ext>
            </a:extLst>
          </p:cNvPr>
          <p:cNvPicPr>
            <a:picLocks noChangeAspect="1"/>
          </p:cNvPicPr>
          <p:nvPr/>
        </p:nvPicPr>
        <p:blipFill>
          <a:blip r:embed="rId11"/>
          <a:stretch>
            <a:fillRect/>
          </a:stretch>
        </p:blipFill>
        <p:spPr>
          <a:xfrm>
            <a:off x="6276789" y="1374216"/>
            <a:ext cx="758912" cy="1164437"/>
          </a:xfrm>
          <a:prstGeom prst="rect">
            <a:avLst/>
          </a:prstGeom>
        </p:spPr>
      </p:pic>
      <p:pic>
        <p:nvPicPr>
          <p:cNvPr id="116" name="Picture 115">
            <a:extLst>
              <a:ext uri="{FF2B5EF4-FFF2-40B4-BE49-F238E27FC236}">
                <a16:creationId xmlns:a16="http://schemas.microsoft.com/office/drawing/2014/main" id="{210FDC63-3816-42F1-AB8E-55D5118E3AC2}"/>
              </a:ext>
            </a:extLst>
          </p:cNvPr>
          <p:cNvPicPr>
            <a:picLocks noChangeAspect="1"/>
          </p:cNvPicPr>
          <p:nvPr/>
        </p:nvPicPr>
        <p:blipFill>
          <a:blip r:embed="rId12"/>
          <a:stretch>
            <a:fillRect/>
          </a:stretch>
        </p:blipFill>
        <p:spPr>
          <a:xfrm>
            <a:off x="9853911" y="101684"/>
            <a:ext cx="1469263" cy="1463167"/>
          </a:xfrm>
          <a:prstGeom prst="rect">
            <a:avLst/>
          </a:prstGeom>
        </p:spPr>
      </p:pic>
    </p:spTree>
    <p:extLst>
      <p:ext uri="{BB962C8B-B14F-4D97-AF65-F5344CB8AC3E}">
        <p14:creationId xmlns:p14="http://schemas.microsoft.com/office/powerpoint/2010/main" val="2017189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7" presetClass="emph" presetSubtype="0" fill="remove" grpId="1" nodeType="clickEffect">
                                  <p:stCondLst>
                                    <p:cond delay="0"/>
                                  </p:stCondLst>
                                  <p:childTnLst>
                                    <p:animClr clrSpc="rgb" dir="cw">
                                      <p:cBhvr override="childStyle">
                                        <p:cTn id="11" dur="250" autoRev="1" fill="remove"/>
                                        <p:tgtEl>
                                          <p:spTgt spid="2"/>
                                        </p:tgtEl>
                                        <p:attrNameLst>
                                          <p:attrName>style.color</p:attrName>
                                        </p:attrNameLst>
                                      </p:cBhvr>
                                      <p:to>
                                        <a:schemeClr val="bg1"/>
                                      </p:to>
                                    </p:animClr>
                                    <p:animClr clrSpc="rgb" dir="cw">
                                      <p:cBhvr>
                                        <p:cTn id="12" dur="250" autoRev="1" fill="remove"/>
                                        <p:tgtEl>
                                          <p:spTgt spid="2"/>
                                        </p:tgtEl>
                                        <p:attrNameLst>
                                          <p:attrName>fillcolor</p:attrName>
                                        </p:attrNameLst>
                                      </p:cBhvr>
                                      <p:to>
                                        <a:schemeClr val="bg1"/>
                                      </p:to>
                                    </p:animClr>
                                    <p:set>
                                      <p:cBhvr>
                                        <p:cTn id="13" dur="250" autoRev="1" fill="remove"/>
                                        <p:tgtEl>
                                          <p:spTgt spid="2"/>
                                        </p:tgtEl>
                                        <p:attrNameLst>
                                          <p:attrName>fill.type</p:attrName>
                                        </p:attrNameLst>
                                      </p:cBhvr>
                                      <p:to>
                                        <p:strVal val="solid"/>
                                      </p:to>
                                    </p:set>
                                    <p:set>
                                      <p:cBhvr>
                                        <p:cTn id="14" dur="250" autoRev="1" fill="remove"/>
                                        <p:tgtEl>
                                          <p:spTgt spid="2"/>
                                        </p:tgtEl>
                                        <p:attrNameLst>
                                          <p:attrName>fill.on</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7" presetClass="emph" presetSubtype="0" fill="remove" grpId="2" nodeType="clickEffect">
                                  <p:stCondLst>
                                    <p:cond delay="0"/>
                                  </p:stCondLst>
                                  <p:childTnLst>
                                    <p:animClr clrSpc="rgb" dir="cw">
                                      <p:cBhvr override="childStyle">
                                        <p:cTn id="18" dur="250" autoRev="1" fill="remove"/>
                                        <p:tgtEl>
                                          <p:spTgt spid="2"/>
                                        </p:tgtEl>
                                        <p:attrNameLst>
                                          <p:attrName>style.color</p:attrName>
                                        </p:attrNameLst>
                                      </p:cBhvr>
                                      <p:to>
                                        <a:schemeClr val="bg1"/>
                                      </p:to>
                                    </p:animClr>
                                    <p:animClr clrSpc="rgb" dir="cw">
                                      <p:cBhvr>
                                        <p:cTn id="19" dur="250" autoRev="1" fill="remove"/>
                                        <p:tgtEl>
                                          <p:spTgt spid="2"/>
                                        </p:tgtEl>
                                        <p:attrNameLst>
                                          <p:attrName>fillcolor</p:attrName>
                                        </p:attrNameLst>
                                      </p:cBhvr>
                                      <p:to>
                                        <a:schemeClr val="bg1"/>
                                      </p:to>
                                    </p:animClr>
                                    <p:set>
                                      <p:cBhvr>
                                        <p:cTn id="20" dur="250" autoRev="1" fill="remove"/>
                                        <p:tgtEl>
                                          <p:spTgt spid="2"/>
                                        </p:tgtEl>
                                        <p:attrNameLst>
                                          <p:attrName>fill.type</p:attrName>
                                        </p:attrNameLst>
                                      </p:cBhvr>
                                      <p:to>
                                        <p:strVal val="solid"/>
                                      </p:to>
                                    </p:set>
                                    <p:set>
                                      <p:cBhvr>
                                        <p:cTn id="21" dur="250" autoRev="1" fill="remove"/>
                                        <p:tgtEl>
                                          <p:spTgt spid="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105"/>
                    </p:tgtEl>
                  </p:cond>
                </p:stCondLst>
                <p:endSync evt="end" delay="0">
                  <p:rtn val="all"/>
                </p:endSync>
                <p:childTnLst>
                  <p:par>
                    <p:cTn id="23" fill="hold">
                      <p:stCondLst>
                        <p:cond delay="0"/>
                      </p:stCondLst>
                      <p:childTnLst>
                        <p:par>
                          <p:cTn id="24" fill="hold">
                            <p:stCondLst>
                              <p:cond delay="0"/>
                            </p:stCondLst>
                            <p:childTnLst>
                              <p:par>
                                <p:cTn id="25" presetID="16" presetClass="exit" presetSubtype="21" fill="hold" nodeType="clickEffect">
                                  <p:stCondLst>
                                    <p:cond delay="0"/>
                                  </p:stCondLst>
                                  <p:childTnLst>
                                    <p:animEffect transition="out" filter="barn(inVertical)">
                                      <p:cBhvr>
                                        <p:cTn id="26" dur="500"/>
                                        <p:tgtEl>
                                          <p:spTgt spid="105"/>
                                        </p:tgtEl>
                                      </p:cBhvr>
                                    </p:animEffect>
                                    <p:set>
                                      <p:cBhvr>
                                        <p:cTn id="27" dur="1" fill="hold">
                                          <p:stCondLst>
                                            <p:cond delay="499"/>
                                          </p:stCondLst>
                                        </p:cTn>
                                        <p:tgtEl>
                                          <p:spTgt spid="105"/>
                                        </p:tgtEl>
                                        <p:attrNameLst>
                                          <p:attrName>style.visibility</p:attrName>
                                        </p:attrNameLst>
                                      </p:cBhvr>
                                      <p:to>
                                        <p:strVal val="hidden"/>
                                      </p:to>
                                    </p:set>
                                  </p:childTnLst>
                                </p:cTn>
                              </p:par>
                            </p:childTnLst>
                          </p:cTn>
                        </p:par>
                      </p:childTnLst>
                    </p:cTn>
                  </p:par>
                </p:childTnLst>
              </p:cTn>
              <p:nextCondLst>
                <p:cond evt="onClick" delay="0">
                  <p:tgtEl>
                    <p:spTgt spid="105"/>
                  </p:tgtEl>
                </p:cond>
              </p:nextCondLst>
            </p:seq>
            <p:seq concurrent="1" nextAc="seek">
              <p:cTn id="28" restart="whenNotActive" fill="hold" evtFilter="cancelBubble" nodeType="interactiveSeq">
                <p:stCondLst>
                  <p:cond evt="onClick" delay="0">
                    <p:tgtEl>
                      <p:spTgt spid="104"/>
                    </p:tgtEl>
                  </p:cond>
                </p:stCondLst>
                <p:endSync evt="end" delay="0">
                  <p:rtn val="all"/>
                </p:endSync>
                <p:childTnLst>
                  <p:par>
                    <p:cTn id="29" fill="hold">
                      <p:stCondLst>
                        <p:cond delay="0"/>
                      </p:stCondLst>
                      <p:childTnLst>
                        <p:par>
                          <p:cTn id="30" fill="hold">
                            <p:stCondLst>
                              <p:cond delay="0"/>
                            </p:stCondLst>
                            <p:childTnLst>
                              <p:par>
                                <p:cTn id="31" presetID="16" presetClass="exit" presetSubtype="21" fill="hold" nodeType="clickEffect">
                                  <p:stCondLst>
                                    <p:cond delay="0"/>
                                  </p:stCondLst>
                                  <p:childTnLst>
                                    <p:animEffect transition="out" filter="barn(inVertical)">
                                      <p:cBhvr>
                                        <p:cTn id="32" dur="500"/>
                                        <p:tgtEl>
                                          <p:spTgt spid="104"/>
                                        </p:tgtEl>
                                      </p:cBhvr>
                                    </p:animEffect>
                                    <p:set>
                                      <p:cBhvr>
                                        <p:cTn id="33"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childTnLst>
        </p:cTn>
      </p:par>
    </p:tnLst>
    <p:bldLst>
      <p:bldP spid="2" grpId="0"/>
      <p:bldP spid="2" grpId="1"/>
      <p:bldP spid="2" grpId="2"/>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sp>
        <p:nvSpPr>
          <p:cNvPr id="3" name="Rectangle: Rounded Corners 2">
            <a:extLst>
              <a:ext uri="{FF2B5EF4-FFF2-40B4-BE49-F238E27FC236}">
                <a16:creationId xmlns:a16="http://schemas.microsoft.com/office/drawing/2014/main" id="{2981DF1F-03F2-4BB3-BC06-CC5B901A527C}"/>
              </a:ext>
            </a:extLst>
          </p:cNvPr>
          <p:cNvSpPr/>
          <p:nvPr/>
        </p:nvSpPr>
        <p:spPr>
          <a:xfrm>
            <a:off x="1586203" y="361503"/>
            <a:ext cx="8490857" cy="1782147"/>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000" b="1" dirty="0">
                <a:solidFill>
                  <a:prstClr val="black"/>
                </a:solidFill>
                <a:latin typeface="Times New Roman" panose="02020603050405020304" pitchFamily="18" charset="0"/>
                <a:cs typeface="Times New Roman" panose="02020603050405020304" pitchFamily="18" charset="0"/>
              </a:rPr>
              <a:t>Gùi là một vật dụng bằng </a:t>
            </a:r>
            <a:r>
              <a:rPr lang="vi-VN" sz="2000" b="1" dirty="0">
                <a:solidFill>
                  <a:prstClr val="black"/>
                </a:solidFill>
                <a:latin typeface="Times New Roman" panose="02020603050405020304" pitchFamily="18" charset="0"/>
                <a:cs typeface="Times New Roman" panose="02020603050405020304" pitchFamily="18" charset="0"/>
                <a:hlinkClick r:id="rId4" tooltip="Tre">
                  <a:extLst>
                    <a:ext uri="{A12FA001-AC4F-418D-AE19-62706E023703}">
                      <ahyp:hlinkClr xmlns:ahyp="http://schemas.microsoft.com/office/drawing/2018/hyperlinkcolor" val="tx"/>
                    </a:ext>
                  </a:extLst>
                </a:hlinkClick>
              </a:rPr>
              <a:t>tre</a:t>
            </a:r>
            <a:r>
              <a:rPr lang="vi-VN"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hlinkClick r:id="rId5" tooltip="Mây (thực vật)">
                  <a:extLst>
                    <a:ext uri="{A12FA001-AC4F-418D-AE19-62706E023703}">
                      <ahyp:hlinkClr xmlns:ahyp="http://schemas.microsoft.com/office/drawing/2018/hyperlinkcolor" val="tx"/>
                    </a:ext>
                  </a:extLst>
                </a:hlinkClick>
              </a:rPr>
              <a:t>mây</a:t>
            </a:r>
            <a:r>
              <a:rPr lang="vi-VN"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hlinkClick r:id="rId6" tooltip="Đan thủ công (trang không tồn tại)">
                  <a:extLst>
                    <a:ext uri="{A12FA001-AC4F-418D-AE19-62706E023703}">
                      <ahyp:hlinkClr xmlns:ahyp="http://schemas.microsoft.com/office/drawing/2018/hyperlinkcolor" val="tx"/>
                    </a:ext>
                  </a:extLst>
                </a:hlinkClick>
              </a:rPr>
              <a:t>đan thủ công</a:t>
            </a:r>
            <a:r>
              <a:rPr lang="vi-VN" sz="2000" b="1" dirty="0">
                <a:solidFill>
                  <a:prstClr val="black"/>
                </a:solidFill>
                <a:latin typeface="Times New Roman" panose="02020603050405020304" pitchFamily="18" charset="0"/>
                <a:cs typeface="Times New Roman" panose="02020603050405020304" pitchFamily="18" charset="0"/>
              </a:rPr>
              <a:t> rất phổ biến trong các khu vực sinh sống của cộng đồng dân tộc thiểu số ở </a:t>
            </a:r>
            <a:r>
              <a:rPr lang="vi-VN" sz="2000" b="1" dirty="0">
                <a:solidFill>
                  <a:prstClr val="black"/>
                </a:solidFill>
                <a:latin typeface="Times New Roman" panose="02020603050405020304" pitchFamily="18" charset="0"/>
                <a:cs typeface="Times New Roman" panose="02020603050405020304" pitchFamily="18" charset="0"/>
                <a:hlinkClick r:id="rId7" tooltip="Việt Nam">
                  <a:extLst>
                    <a:ext uri="{A12FA001-AC4F-418D-AE19-62706E023703}">
                      <ahyp:hlinkClr xmlns:ahyp="http://schemas.microsoft.com/office/drawing/2018/hyperlinkcolor" val="tx"/>
                    </a:ext>
                  </a:extLst>
                </a:hlinkClick>
              </a:rPr>
              <a:t>Việt Nam</a:t>
            </a:r>
            <a:r>
              <a:rPr lang="vi-VN" sz="2000" b="1" dirty="0">
                <a:solidFill>
                  <a:prstClr val="black"/>
                </a:solidFill>
                <a:latin typeface="Times New Roman" panose="02020603050405020304" pitchFamily="18" charset="0"/>
                <a:cs typeface="Times New Roman" panose="02020603050405020304" pitchFamily="18" charset="0"/>
              </a:rPr>
              <a:t>, đặc biệt là vùng cao </a:t>
            </a:r>
            <a:r>
              <a:rPr lang="vi-VN" sz="2000" b="1" dirty="0">
                <a:solidFill>
                  <a:prstClr val="black"/>
                </a:solidFill>
                <a:latin typeface="Times New Roman" panose="02020603050405020304" pitchFamily="18" charset="0"/>
                <a:cs typeface="Times New Roman" panose="02020603050405020304" pitchFamily="18" charset="0"/>
                <a:hlinkClick r:id="rId8" tooltip="Tây Nguyên">
                  <a:extLst>
                    <a:ext uri="{A12FA001-AC4F-418D-AE19-62706E023703}">
                      <ahyp:hlinkClr xmlns:ahyp="http://schemas.microsoft.com/office/drawing/2018/hyperlinkcolor" val="tx"/>
                    </a:ext>
                  </a:extLst>
                </a:hlinkClick>
              </a:rPr>
              <a:t>Tây nguyên</a:t>
            </a:r>
            <a:r>
              <a:rPr lang="vi-VN" sz="2000" b="1" dirty="0">
                <a:solidFill>
                  <a:prstClr val="black"/>
                </a:solidFill>
                <a:latin typeface="Times New Roman" panose="02020603050405020304" pitchFamily="18" charset="0"/>
                <a:cs typeface="Times New Roman" panose="02020603050405020304" pitchFamily="18" charset="0"/>
              </a:rPr>
              <a:t>. Chức năng của gùi thường là để đựng đồ, nhưng đặc biệt có thêm hai quai để tiện mang vác trên vai nhằm giải phóng đôi tay không vướng bận khi mang vác đồ và di chuyển.</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7EF91593-A5BA-4851-80B0-2CF1F28A70BA}"/>
              </a:ext>
            </a:extLst>
          </p:cNvPr>
          <p:cNvPicPr>
            <a:picLocks noChangeAspect="1"/>
          </p:cNvPicPr>
          <p:nvPr/>
        </p:nvPicPr>
        <p:blipFill>
          <a:blip r:embed="rId9"/>
          <a:stretch>
            <a:fillRect/>
          </a:stretch>
        </p:blipFill>
        <p:spPr>
          <a:xfrm>
            <a:off x="1151566" y="2379306"/>
            <a:ext cx="1603569" cy="1619229"/>
          </a:xfrm>
          <a:prstGeom prst="rect">
            <a:avLst/>
          </a:prstGeom>
        </p:spPr>
      </p:pic>
      <p:pic>
        <p:nvPicPr>
          <p:cNvPr id="6" name="Picture 5">
            <a:extLst>
              <a:ext uri="{FF2B5EF4-FFF2-40B4-BE49-F238E27FC236}">
                <a16:creationId xmlns:a16="http://schemas.microsoft.com/office/drawing/2014/main" id="{1C912033-0281-4930-9B79-CCC10367D3AF}"/>
              </a:ext>
            </a:extLst>
          </p:cNvPr>
          <p:cNvPicPr>
            <a:picLocks noChangeAspect="1"/>
          </p:cNvPicPr>
          <p:nvPr/>
        </p:nvPicPr>
        <p:blipFill>
          <a:blip r:embed="rId10"/>
          <a:stretch>
            <a:fillRect/>
          </a:stretch>
        </p:blipFill>
        <p:spPr>
          <a:xfrm>
            <a:off x="3326363" y="2379306"/>
            <a:ext cx="2334597" cy="1619228"/>
          </a:xfrm>
          <a:prstGeom prst="rect">
            <a:avLst/>
          </a:prstGeom>
        </p:spPr>
      </p:pic>
      <p:pic>
        <p:nvPicPr>
          <p:cNvPr id="7" name="Picture 6">
            <a:extLst>
              <a:ext uri="{FF2B5EF4-FFF2-40B4-BE49-F238E27FC236}">
                <a16:creationId xmlns:a16="http://schemas.microsoft.com/office/drawing/2014/main" id="{1C5C9B3C-4229-403E-AAC0-DEF57F50ACD6}"/>
              </a:ext>
            </a:extLst>
          </p:cNvPr>
          <p:cNvPicPr>
            <a:picLocks noChangeAspect="1"/>
          </p:cNvPicPr>
          <p:nvPr/>
        </p:nvPicPr>
        <p:blipFill>
          <a:blip r:embed="rId11"/>
          <a:stretch>
            <a:fillRect/>
          </a:stretch>
        </p:blipFill>
        <p:spPr>
          <a:xfrm>
            <a:off x="5961874" y="2379306"/>
            <a:ext cx="2407685" cy="1619228"/>
          </a:xfrm>
          <a:prstGeom prst="rect">
            <a:avLst/>
          </a:prstGeom>
        </p:spPr>
      </p:pic>
      <p:pic>
        <p:nvPicPr>
          <p:cNvPr id="8" name="Picture 7">
            <a:hlinkClick r:id="rId12" action="ppaction://hlinksldjump"/>
            <a:extLst>
              <a:ext uri="{FF2B5EF4-FFF2-40B4-BE49-F238E27FC236}">
                <a16:creationId xmlns:a16="http://schemas.microsoft.com/office/drawing/2014/main" id="{F81D9DE9-8AA1-40A6-9CF5-4B85595D8489}"/>
              </a:ext>
            </a:extLst>
          </p:cNvPr>
          <p:cNvPicPr>
            <a:picLocks noChangeAspect="1"/>
          </p:cNvPicPr>
          <p:nvPr/>
        </p:nvPicPr>
        <p:blipFill>
          <a:blip r:embed="rId13"/>
          <a:stretch>
            <a:fillRect/>
          </a:stretch>
        </p:blipFill>
        <p:spPr>
          <a:xfrm>
            <a:off x="3779319" y="4558266"/>
            <a:ext cx="2316681" cy="2347163"/>
          </a:xfrm>
          <a:prstGeom prst="rect">
            <a:avLst/>
          </a:prstGeom>
        </p:spPr>
      </p:pic>
    </p:spTree>
    <p:extLst>
      <p:ext uri="{BB962C8B-B14F-4D97-AF65-F5344CB8AC3E}">
        <p14:creationId xmlns:p14="http://schemas.microsoft.com/office/powerpoint/2010/main" val="272403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sp>
        <p:nvSpPr>
          <p:cNvPr id="3" name="Rectangle: Rounded Corners 2">
            <a:extLst>
              <a:ext uri="{FF2B5EF4-FFF2-40B4-BE49-F238E27FC236}">
                <a16:creationId xmlns:a16="http://schemas.microsoft.com/office/drawing/2014/main" id="{2981DF1F-03F2-4BB3-BC06-CC5B901A527C}"/>
              </a:ext>
            </a:extLst>
          </p:cNvPr>
          <p:cNvSpPr/>
          <p:nvPr/>
        </p:nvSpPr>
        <p:spPr>
          <a:xfrm>
            <a:off x="1511559" y="568098"/>
            <a:ext cx="8490857" cy="1206040"/>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000" b="1" dirty="0">
                <a:solidFill>
                  <a:prstClr val="black"/>
                </a:solidFill>
                <a:latin typeface="Times New Roman" panose="02020603050405020304" pitchFamily="18" charset="0"/>
                <a:cs typeface="Times New Roman" panose="02020603050405020304" pitchFamily="18" charset="0"/>
              </a:rPr>
              <a:t>Chế độ mẫu hệ </a:t>
            </a:r>
            <a:r>
              <a:rPr lang="en-US" sz="2000" b="1" dirty="0" err="1">
                <a:solidFill>
                  <a:prstClr val="black"/>
                </a:solidFill>
                <a:latin typeface="Times New Roman" panose="02020603050405020304" pitchFamily="18" charset="0"/>
                <a:cs typeface="Times New Roman" panose="02020603050405020304" pitchFamily="18" charset="0"/>
              </a:rPr>
              <a:t>là</a:t>
            </a:r>
            <a:r>
              <a:rPr lang="vi-VN" sz="2000" b="1" dirty="0">
                <a:solidFill>
                  <a:prstClr val="black"/>
                </a:solidFill>
                <a:latin typeface="Times New Roman" panose="02020603050405020304" pitchFamily="18" charset="0"/>
                <a:cs typeface="Times New Roman" panose="02020603050405020304" pitchFamily="18" charset="0"/>
              </a:rPr>
              <a:t> </a:t>
            </a:r>
            <a:r>
              <a:rPr lang="en-US" sz="2000" b="1" dirty="0">
                <a:solidFill>
                  <a:prstClr val="black"/>
                </a:solidFill>
                <a:latin typeface="Times New Roman" panose="02020603050405020304" pitchFamily="18" charset="0"/>
                <a:cs typeface="Times New Roman" panose="02020603050405020304" pitchFamily="18" charset="0"/>
              </a:rPr>
              <a:t>c</a:t>
            </a:r>
            <a:r>
              <a:rPr lang="vi-VN" sz="2000" b="1" dirty="0">
                <a:solidFill>
                  <a:prstClr val="black"/>
                </a:solidFill>
                <a:latin typeface="Times New Roman" panose="02020603050405020304" pitchFamily="18" charset="0"/>
                <a:cs typeface="Times New Roman" panose="02020603050405020304" pitchFamily="18" charset="0"/>
              </a:rPr>
              <a:t>hế độ xã hội trong </a:t>
            </a:r>
            <a:r>
              <a:rPr lang="en-US" sz="2000" b="1" dirty="0" err="1">
                <a:solidFill>
                  <a:prstClr val="black"/>
                </a:solidFill>
                <a:latin typeface="Times New Roman" panose="02020603050405020304" pitchFamily="18" charset="0"/>
                <a:cs typeface="Times New Roman" panose="02020603050405020304" pitchFamily="18" charset="0"/>
              </a:rPr>
              <a:t>đó</a:t>
            </a:r>
            <a:r>
              <a:rPr lang="en-US" sz="2000" b="1" dirty="0">
                <a:solidFill>
                  <a:prstClr val="black"/>
                </a:solidFill>
                <a:latin typeface="Times New Roman" panose="02020603050405020304" pitchFamily="18" charset="0"/>
                <a:cs typeface="Times New Roman" panose="02020603050405020304" pitchFamily="18" charset="0"/>
              </a:rPr>
              <a:t> </a:t>
            </a:r>
            <a:r>
              <a:rPr lang="vi-VN" sz="2000" b="1" dirty="0">
                <a:solidFill>
                  <a:prstClr val="black"/>
                </a:solidFill>
                <a:latin typeface="Times New Roman" panose="02020603050405020304" pitchFamily="18" charset="0"/>
                <a:cs typeface="Times New Roman" panose="02020603050405020304" pitchFamily="18" charset="0"/>
              </a:rPr>
              <a:t>con đẻ ra theo dòng họ mẹ, quyền </a:t>
            </a:r>
            <a:r>
              <a:rPr lang="en-US" sz="2000" b="1" dirty="0" err="1">
                <a:solidFill>
                  <a:prstClr val="black"/>
                </a:solidFill>
                <a:latin typeface="Times New Roman" panose="02020603050405020304" pitchFamily="18" charset="0"/>
                <a:cs typeface="Times New Roman" panose="02020603050405020304" pitchFamily="18" charset="0"/>
              </a:rPr>
              <a:t>lãnh</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đạo</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thuộc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về</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phụ</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nữ</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đặc</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biệt</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là</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người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mẹ</a:t>
            </a:r>
            <a:r>
              <a:rPr lang="vi-VN" sz="2000" b="1" dirty="0">
                <a:solidFill>
                  <a:prstClr val="black"/>
                </a:solidFill>
                <a:latin typeface="Times New Roman" panose="02020603050405020304" pitchFamily="18" charset="0"/>
                <a:cs typeface="Times New Roman" panose="02020603050405020304" pitchFamily="18" charset="0"/>
              </a:rPr>
              <a:t>.</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EADDE16C-DD23-49A9-8E89-47BAE0665AFE}"/>
              </a:ext>
            </a:extLst>
          </p:cNvPr>
          <p:cNvPicPr>
            <a:picLocks noChangeAspect="1"/>
          </p:cNvPicPr>
          <p:nvPr/>
        </p:nvPicPr>
        <p:blipFill>
          <a:blip r:embed="rId4"/>
          <a:stretch>
            <a:fillRect/>
          </a:stretch>
        </p:blipFill>
        <p:spPr>
          <a:xfrm>
            <a:off x="855792" y="2022410"/>
            <a:ext cx="2847975" cy="2120382"/>
          </a:xfrm>
          <a:prstGeom prst="rect">
            <a:avLst/>
          </a:prstGeom>
        </p:spPr>
      </p:pic>
      <p:sp>
        <p:nvSpPr>
          <p:cNvPr id="8" name="Rectangle: Rounded Corners 7">
            <a:extLst>
              <a:ext uri="{FF2B5EF4-FFF2-40B4-BE49-F238E27FC236}">
                <a16:creationId xmlns:a16="http://schemas.microsoft.com/office/drawing/2014/main" id="{4CB4FD0D-2F4F-46AC-B88D-9756336FDB4D}"/>
              </a:ext>
            </a:extLst>
          </p:cNvPr>
          <p:cNvSpPr/>
          <p:nvPr/>
        </p:nvSpPr>
        <p:spPr>
          <a:xfrm>
            <a:off x="902202" y="3965418"/>
            <a:ext cx="2755154" cy="851292"/>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black"/>
                </a:solidFill>
                <a:latin typeface="Times New Roman" panose="02020603050405020304" pitchFamily="18" charset="0"/>
                <a:cs typeface="Times New Roman" panose="02020603050405020304" pitchFamily="18" charset="0"/>
              </a:rPr>
              <a:t>Chế độ mẫu hệ </a:t>
            </a:r>
            <a:r>
              <a:rPr lang="en-US" sz="2000" b="1" dirty="0" err="1">
                <a:solidFill>
                  <a:prstClr val="black"/>
                </a:solidFill>
                <a:latin typeface="Times New Roman" panose="02020603050405020304" pitchFamily="18" charset="0"/>
                <a:cs typeface="Times New Roman" panose="02020603050405020304" pitchFamily="18" charset="0"/>
              </a:rPr>
              <a:t>của</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người</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Chăm</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17A6023-8714-4E0E-AC07-2673ABACEAE9}"/>
              </a:ext>
            </a:extLst>
          </p:cNvPr>
          <p:cNvPicPr>
            <a:picLocks noChangeAspect="1"/>
          </p:cNvPicPr>
          <p:nvPr/>
        </p:nvPicPr>
        <p:blipFill>
          <a:blip r:embed="rId5"/>
          <a:stretch>
            <a:fillRect/>
          </a:stretch>
        </p:blipFill>
        <p:spPr>
          <a:xfrm>
            <a:off x="4974743" y="2022410"/>
            <a:ext cx="3559903" cy="2457311"/>
          </a:xfrm>
          <a:prstGeom prst="rect">
            <a:avLst/>
          </a:prstGeom>
        </p:spPr>
      </p:pic>
      <p:sp>
        <p:nvSpPr>
          <p:cNvPr id="10" name="Rectangle: Rounded Corners 9">
            <a:extLst>
              <a:ext uri="{FF2B5EF4-FFF2-40B4-BE49-F238E27FC236}">
                <a16:creationId xmlns:a16="http://schemas.microsoft.com/office/drawing/2014/main" id="{6D315110-C109-4024-A095-BCBF7C9D0BB8}"/>
              </a:ext>
            </a:extLst>
          </p:cNvPr>
          <p:cNvSpPr/>
          <p:nvPr/>
        </p:nvSpPr>
        <p:spPr>
          <a:xfrm>
            <a:off x="5474202" y="4142792"/>
            <a:ext cx="2755154" cy="851292"/>
          </a:xfrm>
          <a:prstGeom prst="roundRect">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000" b="1" dirty="0">
                <a:solidFill>
                  <a:prstClr val="black"/>
                </a:solidFill>
                <a:latin typeface="Times New Roman" panose="02020603050405020304" pitchFamily="18" charset="0"/>
                <a:cs typeface="Times New Roman" panose="02020603050405020304" pitchFamily="18" charset="0"/>
              </a:rPr>
              <a:t>Chế độ mẫu hệ </a:t>
            </a:r>
            <a:r>
              <a:rPr lang="en-US" sz="2000" b="1" dirty="0" err="1">
                <a:solidFill>
                  <a:prstClr val="black"/>
                </a:solidFill>
                <a:latin typeface="Times New Roman" panose="02020603050405020304" pitchFamily="18" charset="0"/>
                <a:cs typeface="Times New Roman" panose="02020603050405020304" pitchFamily="18" charset="0"/>
              </a:rPr>
              <a:t>của</a:t>
            </a:r>
            <a:r>
              <a:rPr lang="en-US" sz="2000" b="1" dirty="0">
                <a:solidFill>
                  <a:prstClr val="black"/>
                </a:solidFill>
                <a:latin typeface="Times New Roman" panose="02020603050405020304" pitchFamily="18" charset="0"/>
                <a:cs typeface="Times New Roman" panose="02020603050405020304" pitchFamily="18" charset="0"/>
              </a:rPr>
              <a:t> </a:t>
            </a:r>
            <a:r>
              <a:rPr lang="en-US" sz="2000" b="1" dirty="0" err="1">
                <a:solidFill>
                  <a:prstClr val="black"/>
                </a:solidFill>
                <a:latin typeface="Times New Roman" panose="02020603050405020304" pitchFamily="18" charset="0"/>
                <a:cs typeface="Times New Roman" panose="02020603050405020304" pitchFamily="18" charset="0"/>
              </a:rPr>
              <a:t>người</a:t>
            </a:r>
            <a:r>
              <a:rPr lang="en-US" sz="2000" b="1" dirty="0">
                <a:solidFill>
                  <a:prstClr val="black"/>
                </a:solidFill>
                <a:latin typeface="Times New Roman" panose="02020603050405020304" pitchFamily="18" charset="0"/>
                <a:cs typeface="Times New Roman" panose="02020603050405020304" pitchFamily="18" charset="0"/>
              </a:rPr>
              <a:t> Ê-</a:t>
            </a:r>
            <a:r>
              <a:rPr lang="en-US" sz="2000" b="1" dirty="0" err="1">
                <a:solidFill>
                  <a:prstClr val="black"/>
                </a:solidFill>
                <a:latin typeface="Times New Roman" panose="02020603050405020304" pitchFamily="18" charset="0"/>
                <a:cs typeface="Times New Roman" panose="02020603050405020304" pitchFamily="18" charset="0"/>
              </a:rPr>
              <a:t>đê</a:t>
            </a:r>
            <a:endParaRPr lang="en-US" sz="2000" b="1" dirty="0">
              <a:solidFill>
                <a:prstClr val="black"/>
              </a:solidFill>
              <a:latin typeface="Times New Roman" panose="02020603050405020304" pitchFamily="18" charset="0"/>
              <a:cs typeface="Times New Roman" panose="02020603050405020304" pitchFamily="18" charset="0"/>
            </a:endParaRPr>
          </a:p>
        </p:txBody>
      </p:sp>
      <p:pic>
        <p:nvPicPr>
          <p:cNvPr id="11" name="Picture 10">
            <a:hlinkClick r:id="rId6" action="ppaction://hlinksldjump"/>
            <a:extLst>
              <a:ext uri="{FF2B5EF4-FFF2-40B4-BE49-F238E27FC236}">
                <a16:creationId xmlns:a16="http://schemas.microsoft.com/office/drawing/2014/main" id="{35AE9529-1AD3-42A6-9D71-79F92FC99398}"/>
              </a:ext>
            </a:extLst>
          </p:cNvPr>
          <p:cNvPicPr>
            <a:picLocks noChangeAspect="1"/>
          </p:cNvPicPr>
          <p:nvPr/>
        </p:nvPicPr>
        <p:blipFill>
          <a:blip r:embed="rId7"/>
          <a:stretch>
            <a:fillRect/>
          </a:stretch>
        </p:blipFill>
        <p:spPr>
          <a:xfrm>
            <a:off x="2781688" y="4809129"/>
            <a:ext cx="2316681" cy="2347163"/>
          </a:xfrm>
          <a:prstGeom prst="rect">
            <a:avLst/>
          </a:prstGeom>
        </p:spPr>
      </p:pic>
    </p:spTree>
    <p:extLst>
      <p:ext uri="{BB962C8B-B14F-4D97-AF65-F5344CB8AC3E}">
        <p14:creationId xmlns:p14="http://schemas.microsoft.com/office/powerpoint/2010/main" val="1881962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14755" y="2329321"/>
              <a:ext cx="2563249" cy="854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en-US"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Hãy</a:t>
              </a:r>
              <a:r>
                <a:rPr kumimoji="0" lang="en-US"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a:t>
              </a:r>
              <a:r>
                <a:rPr kumimoji="0" lang="en-US" b="0" i="1" u="none" strike="noStrike" kern="0" cap="none" spc="0" normalizeH="0" baseline="0" noProof="0" dirty="0" err="1">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gi</a:t>
              </a:r>
              <a:r>
                <a:rPr lang="en-US" i="1" kern="0" dirty="0" err="1">
                  <a:solidFill>
                    <a:srgbClr val="000000"/>
                  </a:solidFill>
                  <a:latin typeface="Times New Roman" panose="02020603050405020304" pitchFamily="18" charset="0"/>
                  <a:cs typeface="Times New Roman" panose="02020603050405020304" pitchFamily="18" charset="0"/>
                </a:rPr>
                <a:t>ới</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thiệu</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những</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hiểu</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biết</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của</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em</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về</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tác</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gải</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và</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tác</a:t>
              </a:r>
              <a:r>
                <a:rPr lang="en-US" i="1" kern="0" dirty="0">
                  <a:solidFill>
                    <a:srgbClr val="000000"/>
                  </a:solidFill>
                  <a:latin typeface="Times New Roman" panose="02020603050405020304" pitchFamily="18" charset="0"/>
                  <a:cs typeface="Times New Roman" panose="02020603050405020304" pitchFamily="18" charset="0"/>
                </a:rPr>
                <a:t> </a:t>
              </a:r>
              <a:r>
                <a:rPr lang="en-US" i="1" kern="0" dirty="0" err="1">
                  <a:solidFill>
                    <a:srgbClr val="000000"/>
                  </a:solidFill>
                  <a:latin typeface="Times New Roman" panose="02020603050405020304" pitchFamily="18" charset="0"/>
                  <a:cs typeface="Times New Roman" panose="02020603050405020304" pitchFamily="18" charset="0"/>
                </a:rPr>
                <a:t>phẩm</a:t>
              </a:r>
              <a:r>
                <a:rPr lang="en-US" i="1" kern="0" dirty="0">
                  <a:solidFill>
                    <a:srgbClr val="000000"/>
                  </a:solidFill>
                  <a:latin typeface="Times New Roman" panose="02020603050405020304" pitchFamily="18" charset="0"/>
                  <a:cs typeface="Times New Roman" panose="02020603050405020304" pitchFamily="18" charset="0"/>
                </a:rPr>
                <a:t>?</a:t>
              </a:r>
              <a:endParaRPr kumimoji="0" lang="vi-VN"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1150172" y="105866"/>
            <a:ext cx="4267194"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3.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giả</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phẩm</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9076676" y="96470"/>
            <a:ext cx="3242018" cy="2232913"/>
          </a:xfrm>
          <a:prstGeom prst="rect">
            <a:avLst/>
          </a:prstGeom>
        </p:spPr>
      </p:pic>
    </p:spTree>
    <p:extLst>
      <p:ext uri="{BB962C8B-B14F-4D97-AF65-F5344CB8AC3E}">
        <p14:creationId xmlns:p14="http://schemas.microsoft.com/office/powerpoint/2010/main" val="143304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609031" y="0"/>
            <a:ext cx="2087110"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a</a:t>
            </a: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giả</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029104" y="728132"/>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6010616" y="1786804"/>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5972344" y="1125341"/>
            <a:ext cx="4148893" cy="661463"/>
          </a:xfrm>
          <a:prstGeom prst="rect">
            <a:avLst/>
          </a:prstGeom>
        </p:spPr>
        <p:txBody>
          <a:bodyPr wrap="none">
            <a:spAutoFit/>
          </a:bodyPr>
          <a:lstStyle/>
          <a:p>
            <a:pPr>
              <a:lnSpc>
                <a:spcPct val="150000"/>
              </a:lnSpc>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Tên</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Văn Quag, Văn Tuyên</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sp>
        <p:nvSpPr>
          <p:cNvPr id="107" name="Rectangle 106">
            <a:extLst>
              <a:ext uri="{FF2B5EF4-FFF2-40B4-BE49-F238E27FC236}">
                <a16:creationId xmlns:a16="http://schemas.microsoft.com/office/drawing/2014/main" id="{D39BD93C-CF8E-4535-BACC-EE82AF706349}"/>
              </a:ext>
            </a:extLst>
          </p:cNvPr>
          <p:cNvSpPr/>
          <p:nvPr/>
        </p:nvSpPr>
        <p:spPr>
          <a:xfrm>
            <a:off x="1405512" y="1617439"/>
            <a:ext cx="2651367"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b</a:t>
            </a: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Tác</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a:t>
            </a:r>
            <a:r>
              <a:rPr kumimoji="0" lang="en-US" sz="36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phẩm</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33287" y="1081077"/>
            <a:ext cx="1245066" cy="1245066"/>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46244" y="2309552"/>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a:off x="1497957" y="3449972"/>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1405513" y="2497816"/>
            <a:ext cx="5028844" cy="954107"/>
          </a:xfrm>
          <a:prstGeom prst="rect">
            <a:avLst/>
          </a:prstGeom>
        </p:spPr>
        <p:txBody>
          <a:bodyPr wrap="square">
            <a:spAutoFit/>
          </a:bodyPr>
          <a:lstStyle/>
          <a:p>
            <a:pPr>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xứ</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Trích Báo dâ tộc và miền núi, ngày 4/4/2007.</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2" name="Picture 111">
            <a:extLst>
              <a:ext uri="{FF2B5EF4-FFF2-40B4-BE49-F238E27FC236}">
                <a16:creationId xmlns:a16="http://schemas.microsoft.com/office/drawing/2014/main"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972344" y="2137879"/>
            <a:ext cx="1141396" cy="1141396"/>
          </a:xfrm>
          <a:prstGeom prst="rect">
            <a:avLst/>
          </a:prstGeom>
        </p:spPr>
      </p:pic>
      <p:cxnSp>
        <p:nvCxnSpPr>
          <p:cNvPr id="113" name="Straight Connector 112">
            <a:extLst>
              <a:ext uri="{FF2B5EF4-FFF2-40B4-BE49-F238E27FC236}">
                <a16:creationId xmlns:a16="http://schemas.microsoft.com/office/drawing/2014/main" id="{804AE386-AB2F-413D-A01A-77C7D01583EC}"/>
              </a:ext>
            </a:extLst>
          </p:cNvPr>
          <p:cNvCxnSpPr>
            <a:cxnSpLocks/>
          </p:cNvCxnSpPr>
          <p:nvPr/>
        </p:nvCxnSpPr>
        <p:spPr>
          <a:xfrm>
            <a:off x="6924057" y="3278299"/>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4" name="Rectangle 113">
            <a:extLst>
              <a:ext uri="{FF2B5EF4-FFF2-40B4-BE49-F238E27FC236}">
                <a16:creationId xmlns:a16="http://schemas.microsoft.com/office/drawing/2014/main" id="{751EAB78-83AB-4585-BD0D-616103CC70ED}"/>
              </a:ext>
            </a:extLst>
          </p:cNvPr>
          <p:cNvSpPr/>
          <p:nvPr/>
        </p:nvSpPr>
        <p:spPr>
          <a:xfrm>
            <a:off x="6831613" y="2326143"/>
            <a:ext cx="5028844" cy="954107"/>
          </a:xfrm>
          <a:prstGeom prst="rect">
            <a:avLst/>
          </a:prstGeom>
        </p:spPr>
        <p:txBody>
          <a:bodyPr wrap="square">
            <a:spAutoFit/>
          </a:bodyPr>
          <a:lstStyle/>
          <a:p>
            <a:pPr>
              <a:spcAft>
                <a:spcPts val="0"/>
              </a:spcAft>
            </a:pP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loại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Thuyết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minh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029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7"/>
                                        </p:tgtEl>
                                        <p:attrNameLst>
                                          <p:attrName>style.visibility</p:attrName>
                                        </p:attrNameLst>
                                      </p:cBhvr>
                                      <p:to>
                                        <p:strVal val="visible"/>
                                      </p:to>
                                    </p:set>
                                    <p:animEffect transition="in" filter="barn(inVertical)">
                                      <p:cBhvr>
                                        <p:cTn id="23" dur="500"/>
                                        <p:tgtEl>
                                          <p:spTgt spid="10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barn(inVertical)">
                                      <p:cBhvr>
                                        <p:cTn id="28" dur="500"/>
                                        <p:tgtEl>
                                          <p:spTgt spid="10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1"/>
                                        </p:tgtEl>
                                        <p:attrNameLst>
                                          <p:attrName>style.visibility</p:attrName>
                                        </p:attrNameLst>
                                      </p:cBhvr>
                                      <p:to>
                                        <p:strVal val="visible"/>
                                      </p:to>
                                    </p:set>
                                    <p:animEffect transition="in" filter="barn(inVertical)">
                                      <p:cBhvr>
                                        <p:cTn id="31" dur="500"/>
                                        <p:tgtEl>
                                          <p:spTgt spid="111"/>
                                        </p:tgtEl>
                                      </p:cBhvr>
                                    </p:animEffect>
                                  </p:childTnLst>
                                </p:cTn>
                              </p:par>
                              <p:par>
                                <p:cTn id="32" presetID="16" presetClass="entr" presetSubtype="21" fill="hold" nodeType="withEffect">
                                  <p:stCondLst>
                                    <p:cond delay="0"/>
                                  </p:stCondLst>
                                  <p:childTnLst>
                                    <p:set>
                                      <p:cBhvr>
                                        <p:cTn id="33" dur="1" fill="hold">
                                          <p:stCondLst>
                                            <p:cond delay="0"/>
                                          </p:stCondLst>
                                        </p:cTn>
                                        <p:tgtEl>
                                          <p:spTgt spid="110"/>
                                        </p:tgtEl>
                                        <p:attrNameLst>
                                          <p:attrName>style.visibility</p:attrName>
                                        </p:attrNameLst>
                                      </p:cBhvr>
                                      <p:to>
                                        <p:strVal val="visible"/>
                                      </p:to>
                                    </p:set>
                                    <p:animEffect transition="in" filter="barn(inVertical)">
                                      <p:cBhvr>
                                        <p:cTn id="34" dur="500"/>
                                        <p:tgtEl>
                                          <p:spTgt spid="1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barn(inVertical)">
                                      <p:cBhvr>
                                        <p:cTn id="39" dur="500"/>
                                        <p:tgtEl>
                                          <p:spTgt spid="1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4"/>
                                        </p:tgtEl>
                                        <p:attrNameLst>
                                          <p:attrName>style.visibility</p:attrName>
                                        </p:attrNameLst>
                                      </p:cBhvr>
                                      <p:to>
                                        <p:strVal val="visible"/>
                                      </p:to>
                                    </p:set>
                                    <p:animEffect transition="in" filter="barn(inVertical)">
                                      <p:cBhvr>
                                        <p:cTn id="42" dur="500"/>
                                        <p:tgtEl>
                                          <p:spTgt spid="114"/>
                                        </p:tgtEl>
                                      </p:cBhvr>
                                    </p:animEffect>
                                  </p:childTnLst>
                                </p:cTn>
                              </p:par>
                              <p:par>
                                <p:cTn id="43" presetID="16" presetClass="entr" presetSubtype="21" fill="hold" nodeType="withEffect">
                                  <p:stCondLst>
                                    <p:cond delay="0"/>
                                  </p:stCondLst>
                                  <p:childTnLst>
                                    <p:set>
                                      <p:cBhvr>
                                        <p:cTn id="44" dur="1" fill="hold">
                                          <p:stCondLst>
                                            <p:cond delay="0"/>
                                          </p:stCondLst>
                                        </p:cTn>
                                        <p:tgtEl>
                                          <p:spTgt spid="113"/>
                                        </p:tgtEl>
                                        <p:attrNameLst>
                                          <p:attrName>style.visibility</p:attrName>
                                        </p:attrNameLst>
                                      </p:cBhvr>
                                      <p:to>
                                        <p:strVal val="visible"/>
                                      </p:to>
                                    </p:set>
                                    <p:animEffect transition="in" filter="barn(inVertical)">
                                      <p:cBhvr>
                                        <p:cTn id="45"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07" grpId="0"/>
      <p:bldP spid="111" grpId="0"/>
      <p:bldP spid="1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AA5046-ED7F-4F3E-B4C8-E35C24874678}"/>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426501DD-E8FF-43BC-A682-CD89798256EA}"/>
              </a:ext>
            </a:extLst>
          </p:cNvPr>
          <p:cNvSpPr txBox="1"/>
          <p:nvPr/>
        </p:nvSpPr>
        <p:spPr>
          <a:xfrm>
            <a:off x="6585358" y="2072081"/>
            <a:ext cx="4778872" cy="1015663"/>
          </a:xfrm>
          <a:prstGeom prst="rect">
            <a:avLst/>
          </a:prstGeom>
          <a:noFill/>
        </p:spPr>
        <p:txBody>
          <a:bodyPr wrap="none" rtlCol="0">
            <a:spAutoFit/>
          </a:bodyPr>
          <a:lstStyle/>
          <a:p>
            <a:r>
              <a:rPr lang="en-US" sz="6000" b="1" dirty="0">
                <a:solidFill>
                  <a:schemeClr val="accent6">
                    <a:lumMod val="50000"/>
                  </a:schemeClr>
                </a:solidFill>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2112094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9707"/>
            <a:ext cx="12192000" cy="6971251"/>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609031" y="-209053"/>
            <a:ext cx="1505540"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Bố</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cục</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378575" y="601735"/>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1360087" y="1660407"/>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1354838" y="537348"/>
            <a:ext cx="4740397" cy="954107"/>
          </a:xfrm>
          <a:prstGeom prst="rect">
            <a:avLst/>
          </a:prstGeom>
        </p:spPr>
        <p:txBody>
          <a:bodyPr wrap="square">
            <a:spAutoFit/>
          </a:bodyPr>
          <a:lstStyle/>
          <a:p>
            <a:pPr>
              <a:spcAft>
                <a:spcPts val="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P1: từ đầu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trên bài thờ: Trước khi cúng Thần Lúa</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779410" y="-158329"/>
            <a:ext cx="669889" cy="669889"/>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8883937" y="-158329"/>
            <a:ext cx="3477721" cy="2398428"/>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225295" y="1524695"/>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a:off x="1009526" y="2803196"/>
            <a:ext cx="4879546"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1225627" y="1711984"/>
            <a:ext cx="4870373" cy="954107"/>
          </a:xfrm>
          <a:prstGeom prst="rect">
            <a:avLst/>
          </a:prstGeom>
        </p:spPr>
        <p:txBody>
          <a:bodyPr wrap="square">
            <a:spAutoFit/>
          </a:bodyPr>
          <a:lstStyle/>
          <a:p>
            <a:pPr algn="just">
              <a:spcAft>
                <a:spcPts val="0"/>
              </a:spcAft>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P2: tiếp theo </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vũ trụ và con người: Trong khi cúng Thần Lúa</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2" name="Picture 111">
            <a:extLst>
              <a:ext uri="{FF2B5EF4-FFF2-40B4-BE49-F238E27FC236}">
                <a16:creationId xmlns:a16="http://schemas.microsoft.com/office/drawing/2014/main"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235340" y="2886620"/>
            <a:ext cx="1141396" cy="1141396"/>
          </a:xfrm>
          <a:prstGeom prst="rect">
            <a:avLst/>
          </a:prstGeom>
        </p:spPr>
      </p:pic>
      <p:cxnSp>
        <p:nvCxnSpPr>
          <p:cNvPr id="113" name="Straight Connector 112">
            <a:extLst>
              <a:ext uri="{FF2B5EF4-FFF2-40B4-BE49-F238E27FC236}">
                <a16:creationId xmlns:a16="http://schemas.microsoft.com/office/drawing/2014/main" id="{804AE386-AB2F-413D-A01A-77C7D01583EC}"/>
              </a:ext>
            </a:extLst>
          </p:cNvPr>
          <p:cNvCxnSpPr>
            <a:cxnSpLocks/>
          </p:cNvCxnSpPr>
          <p:nvPr/>
        </p:nvCxnSpPr>
        <p:spPr>
          <a:xfrm>
            <a:off x="1187053" y="4027040"/>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4" name="Rectangle 113">
            <a:extLst>
              <a:ext uri="{FF2B5EF4-FFF2-40B4-BE49-F238E27FC236}">
                <a16:creationId xmlns:a16="http://schemas.microsoft.com/office/drawing/2014/main" id="{751EAB78-83AB-4585-BD0D-616103CC70ED}"/>
              </a:ext>
            </a:extLst>
          </p:cNvPr>
          <p:cNvSpPr/>
          <p:nvPr/>
        </p:nvSpPr>
        <p:spPr>
          <a:xfrm>
            <a:off x="1094609" y="3074884"/>
            <a:ext cx="5028844" cy="954107"/>
          </a:xfrm>
          <a:prstGeom prst="rect">
            <a:avLst/>
          </a:prstGeom>
        </p:spPr>
        <p:txBody>
          <a:bodyPr wrap="square">
            <a:spAutoFit/>
          </a:bodyPr>
          <a:lstStyle/>
          <a:p>
            <a:pPr>
              <a:spcAft>
                <a:spcPts val="0"/>
              </a:spcAft>
            </a:pP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P3: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còn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Sau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cúng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Lúa</a:t>
            </a:r>
            <a:endParaRPr lang="en-US" sz="2800" dirty="0">
              <a:latin typeface=".VnTime" panose="020B7200000000000000" pitchFamily="34"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6DE7B5C-1AD2-42EC-8580-6A7AEEDB2CBA}"/>
              </a:ext>
            </a:extLst>
          </p:cNvPr>
          <p:cNvSpPr/>
          <p:nvPr/>
        </p:nvSpPr>
        <p:spPr>
          <a:xfrm>
            <a:off x="7156629" y="1363844"/>
            <a:ext cx="2977272" cy="1077218"/>
          </a:xfrm>
          <a:prstGeom prst="rect">
            <a:avLst/>
          </a:prstGeom>
        </p:spPr>
        <p:txBody>
          <a:bodyPr wrap="square">
            <a:spAutoFit/>
          </a:bodyPr>
          <a:lstStyle/>
          <a:p>
            <a:pPr algn="just"/>
            <a:r>
              <a:rPr lang="vi-VN" sz="32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vi-VN" sz="3200" dirty="0">
                <a:solidFill>
                  <a:srgbClr val="C00000"/>
                </a:solidFill>
                <a:latin typeface="Times New Roman" panose="02020603050405020304" pitchFamily="18" charset="0"/>
                <a:ea typeface="Times New Roman" panose="02020603050405020304" pitchFamily="18" charset="0"/>
              </a:rPr>
              <a:t> VB theo trình tự thời gian </a:t>
            </a:r>
            <a:endParaRPr lang="en-US" sz="3200" dirty="0">
              <a:solidFill>
                <a:srgbClr val="C00000"/>
              </a:solidFill>
            </a:endParaRPr>
          </a:p>
        </p:txBody>
      </p:sp>
      <p:sp>
        <p:nvSpPr>
          <p:cNvPr id="6" name="Right Brace 5">
            <a:extLst>
              <a:ext uri="{FF2B5EF4-FFF2-40B4-BE49-F238E27FC236}">
                <a16:creationId xmlns:a16="http://schemas.microsoft.com/office/drawing/2014/main" id="{04B7C5EA-125B-41CB-BBC8-680AB18DADAE}"/>
              </a:ext>
            </a:extLst>
          </p:cNvPr>
          <p:cNvSpPr/>
          <p:nvPr/>
        </p:nvSpPr>
        <p:spPr>
          <a:xfrm>
            <a:off x="6095234" y="615083"/>
            <a:ext cx="642195" cy="3576819"/>
          </a:xfrm>
          <a:prstGeom prst="righ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6430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barn(inVertical)">
                                      <p:cBhvr>
                                        <p:cTn id="34" dur="500"/>
                                        <p:tgtEl>
                                          <p:spTgt spid="1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barn(inVertical)">
                                      <p:cBhvr>
                                        <p:cTn id="37" dur="500"/>
                                        <p:tgtEl>
                                          <p:spTgt spid="114"/>
                                        </p:tgtEl>
                                      </p:cBhvr>
                                    </p:animEffect>
                                  </p:childTnLst>
                                </p:cTn>
                              </p:par>
                              <p:par>
                                <p:cTn id="38" presetID="16" presetClass="entr" presetSubtype="21" fill="hold" nodeType="with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barn(inVertical)">
                                      <p:cBhvr>
                                        <p:cTn id="40" dur="500"/>
                                        <p:tgtEl>
                                          <p:spTgt spid="113"/>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barn(inVertical)">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barn(inVertical)">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P spid="114" grpId="0"/>
      <p:bldP spid="5" grpId="0"/>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6" name="Picture 5">
            <a:extLst>
              <a:ext uri="{FF2B5EF4-FFF2-40B4-BE49-F238E27FC236}">
                <a16:creationId xmlns:a16="http://schemas.microsoft.com/office/drawing/2014/main" id="{376B9829-AB2F-4720-8850-36E49AA77E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8125" l="2396" r="97500">
                        <a14:foregroundMark x1="93229" y1="66406" x2="93229" y2="66406"/>
                        <a14:foregroundMark x1="92813" y1="65938" x2="92813" y2="65938"/>
                        <a14:foregroundMark x1="92083" y1="64375" x2="92083" y2="64375"/>
                        <a14:foregroundMark x1="92396" y1="81719" x2="92396" y2="81719"/>
                        <a14:foregroundMark x1="93542" y1="93125" x2="93542" y2="93125"/>
                        <a14:foregroundMark x1="95417" y1="95156" x2="95417" y2="95156"/>
                        <a14:foregroundMark x1="96563" y1="96484" x2="96563" y2="96484"/>
                        <a14:foregroundMark x1="97083" y1="97344" x2="97083" y2="97344"/>
                        <a14:foregroundMark x1="97708" y1="98203" x2="97708" y2="98203"/>
                        <a14:foregroundMark x1="7083" y1="66406" x2="7083" y2="66406"/>
                        <a14:foregroundMark x1="4479" y1="65938" x2="4479" y2="65938"/>
                        <a14:foregroundMark x1="2396" y1="67734" x2="2396" y2="67734"/>
                      </a14:backgroundRemoval>
                    </a14:imgEffect>
                  </a14:imgLayer>
                </a14:imgProps>
              </a:ext>
            </a:extLst>
          </a:blip>
          <a:stretch>
            <a:fillRect/>
          </a:stretch>
        </p:blipFill>
        <p:spPr>
          <a:xfrm>
            <a:off x="0" y="2214694"/>
            <a:ext cx="12192000" cy="4643306"/>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3020037" y="1750064"/>
            <a:ext cx="561660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II.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Trải</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nghiệm</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cùng</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văn</a:t>
            </a: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 </a:t>
            </a:r>
            <a:r>
              <a:rPr kumimoji="0" lang="en-US" sz="6000" b="1" i="0" u="none" strike="noStrike" kern="1200" cap="none" spc="0" normalizeH="0" baseline="0" noProof="0" dirty="0" err="1">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bản</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2504030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566396" y="11731"/>
            <a:ext cx="6359433" cy="669414"/>
          </a:xfrm>
          <a:prstGeom prst="rect">
            <a:avLst/>
          </a:prstGeom>
        </p:spPr>
        <p:txBody>
          <a:bodyPr wrap="none">
            <a:spAutoFit/>
          </a:bodyPr>
          <a:lstStyle/>
          <a:p>
            <a:pPr algn="just">
              <a:lnSpc>
                <a:spcPct val="150000"/>
              </a:lnSpc>
              <a:spcAft>
                <a:spcPts val="0"/>
              </a:spcAft>
            </a:pPr>
            <a:r>
              <a:rPr lang="nl-NL" sz="2800" b="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1. Dấu hiệu nhận biết văn bản thông tin</a:t>
            </a:r>
            <a:r>
              <a:rPr lang="nl-NL" sz="2800" b="1" i="1" dirty="0">
                <a:solidFill>
                  <a:schemeClr val="accent6">
                    <a:lumMod val="75000"/>
                  </a:schemeClr>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dirty="0">
              <a:solidFill>
                <a:schemeClr val="accent6">
                  <a:lumMod val="75000"/>
                </a:schemeClr>
              </a:solidFill>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2968FE5D-E163-42BB-9E52-326C406C9674}"/>
              </a:ext>
            </a:extLst>
          </p:cNvPr>
          <p:cNvPicPr>
            <a:picLocks noChangeAspect="1"/>
          </p:cNvPicPr>
          <p:nvPr/>
        </p:nvPicPr>
        <p:blipFill>
          <a:blip r:embed="rId7"/>
          <a:stretch>
            <a:fillRect/>
          </a:stretch>
        </p:blipFill>
        <p:spPr>
          <a:xfrm>
            <a:off x="2206305" y="693937"/>
            <a:ext cx="7667537" cy="5279023"/>
          </a:xfrm>
          <a:prstGeom prst="rect">
            <a:avLst/>
          </a:prstGeom>
        </p:spPr>
      </p:pic>
    </p:spTree>
    <p:extLst>
      <p:ext uri="{BB962C8B-B14F-4D97-AF65-F5344CB8AC3E}">
        <p14:creationId xmlns:p14="http://schemas.microsoft.com/office/powerpoint/2010/main" val="786808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A7E49858-2381-4266-AFBD-984C1F99DFFF}"/>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组合 51">
            <a:extLst>
              <a:ext uri="{FF2B5EF4-FFF2-40B4-BE49-F238E27FC236}">
                <a16:creationId xmlns:a16="http://schemas.microsoft.com/office/drawing/2014/main" id="{2E190D9B-BA21-437A-A710-F39D613CB24D}"/>
              </a:ext>
            </a:extLst>
          </p:cNvPr>
          <p:cNvGrpSpPr/>
          <p:nvPr/>
        </p:nvGrpSpPr>
        <p:grpSpPr>
          <a:xfrm>
            <a:off x="1612457" y="953843"/>
            <a:ext cx="9121476" cy="3831189"/>
            <a:chOff x="1510635" y="1853292"/>
            <a:chExt cx="9124775" cy="3832575"/>
          </a:xfrm>
        </p:grpSpPr>
        <p:sp>
          <p:nvSpPr>
            <p:cNvPr id="3" name="Freeform 105">
              <a:extLst>
                <a:ext uri="{FF2B5EF4-FFF2-40B4-BE49-F238E27FC236}">
                  <a16:creationId xmlns:a16="http://schemas.microsoft.com/office/drawing/2014/main"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 name="Freeform 107">
              <a:extLst>
                <a:ext uri="{FF2B5EF4-FFF2-40B4-BE49-F238E27FC236}">
                  <a16:creationId xmlns:a16="http://schemas.microsoft.com/office/drawing/2014/main"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effectLst>
                  <a:outerShdw blurRad="60007" dist="310007" dir="7680000" sy="30000" kx="1300200" algn="ctr" rotWithShape="0">
                    <a:prstClr val="black">
                      <a:alpha val="32000"/>
                    </a:prstClr>
                  </a:outerShdw>
                </a:effectLst>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5" name="组合 4">
              <a:extLst>
                <a:ext uri="{FF2B5EF4-FFF2-40B4-BE49-F238E27FC236}">
                  <a16:creationId xmlns:a16="http://schemas.microsoft.com/office/drawing/2014/main"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1" name="Freeform 106">
                <a:extLst>
                  <a:ext uri="{FF2B5EF4-FFF2-40B4-BE49-F238E27FC236}">
                    <a16:creationId xmlns:a16="http://schemas.microsoft.com/office/drawing/2014/main"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2" name="Freeform 108">
                <a:extLst>
                  <a:ext uri="{FF2B5EF4-FFF2-40B4-BE49-F238E27FC236}">
                    <a16:creationId xmlns:a16="http://schemas.microsoft.com/office/drawing/2014/main"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3" name="Freeform 109">
                <a:extLst>
                  <a:ext uri="{FF2B5EF4-FFF2-40B4-BE49-F238E27FC236}">
                    <a16:creationId xmlns:a16="http://schemas.microsoft.com/office/drawing/2014/main"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4" name="Freeform 121">
                <a:extLst>
                  <a:ext uri="{FF2B5EF4-FFF2-40B4-BE49-F238E27FC236}">
                    <a16:creationId xmlns:a16="http://schemas.microsoft.com/office/drawing/2014/main"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5" name="Freeform 122">
                <a:extLst>
                  <a:ext uri="{FF2B5EF4-FFF2-40B4-BE49-F238E27FC236}">
                    <a16:creationId xmlns:a16="http://schemas.microsoft.com/office/drawing/2014/main"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6" name="Freeform 123">
                <a:extLst>
                  <a:ext uri="{FF2B5EF4-FFF2-40B4-BE49-F238E27FC236}">
                    <a16:creationId xmlns:a16="http://schemas.microsoft.com/office/drawing/2014/main"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47" name="Freeform 124">
                <a:extLst>
                  <a:ext uri="{FF2B5EF4-FFF2-40B4-BE49-F238E27FC236}">
                    <a16:creationId xmlns:a16="http://schemas.microsoft.com/office/drawing/2014/main"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sp>
          <p:nvSpPr>
            <p:cNvPr id="7" name="Freeform 11">
              <a:extLst>
                <a:ext uri="{FF2B5EF4-FFF2-40B4-BE49-F238E27FC236}">
                  <a16:creationId xmlns:a16="http://schemas.microsoft.com/office/drawing/2014/main"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nvGrpSpPr>
            <p:cNvPr id="9" name="组合 122">
              <a:extLst>
                <a:ext uri="{FF2B5EF4-FFF2-40B4-BE49-F238E27FC236}">
                  <a16:creationId xmlns:a16="http://schemas.microsoft.com/office/drawing/2014/main"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7" name="Rectangle 13">
                <a:extLst>
                  <a:ext uri="{FF2B5EF4-FFF2-40B4-BE49-F238E27FC236}">
                    <a16:creationId xmlns:a16="http://schemas.microsoft.com/office/drawing/2014/main"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8" name="Rectangle 14">
                <a:extLst>
                  <a:ext uri="{FF2B5EF4-FFF2-40B4-BE49-F238E27FC236}">
                    <a16:creationId xmlns:a16="http://schemas.microsoft.com/office/drawing/2014/main"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9" name="Rectangle 15">
                <a:extLst>
                  <a:ext uri="{FF2B5EF4-FFF2-40B4-BE49-F238E27FC236}">
                    <a16:creationId xmlns:a16="http://schemas.microsoft.com/office/drawing/2014/main"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1" name="组合 13321">
              <a:extLst>
                <a:ext uri="{FF2B5EF4-FFF2-40B4-BE49-F238E27FC236}">
                  <a16:creationId xmlns:a16="http://schemas.microsoft.com/office/drawing/2014/main"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a16="http://schemas.microsoft.com/office/drawing/2014/main"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5" name="Freeform 12">
                <a:extLst>
                  <a:ext uri="{FF2B5EF4-FFF2-40B4-BE49-F238E27FC236}">
                    <a16:creationId xmlns:a16="http://schemas.microsoft.com/office/drawing/2014/main"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3" name="组合 13322">
              <a:extLst>
                <a:ext uri="{FF2B5EF4-FFF2-40B4-BE49-F238E27FC236}">
                  <a16:creationId xmlns:a16="http://schemas.microsoft.com/office/drawing/2014/main" id="{D22A5A98-3BC2-4B2F-8FA4-BE31CBB8B13C}"/>
                </a:ext>
              </a:extLst>
            </p:cNvPr>
            <p:cNvGrpSpPr/>
            <p:nvPr/>
          </p:nvGrpSpPr>
          <p:grpSpPr bwMode="auto">
            <a:xfrm>
              <a:off x="1658432" y="4037285"/>
              <a:ext cx="279348" cy="298396"/>
              <a:chOff x="1946500" y="2659080"/>
              <a:chExt cx="249236" cy="264850"/>
            </a:xfrm>
            <a:solidFill>
              <a:srgbClr val="FFC000"/>
            </a:solidFill>
          </p:grpSpPr>
          <p:sp>
            <p:nvSpPr>
              <p:cNvPr id="30" name="Rectangle 13">
                <a:extLst>
                  <a:ext uri="{FF2B5EF4-FFF2-40B4-BE49-F238E27FC236}">
                    <a16:creationId xmlns:a16="http://schemas.microsoft.com/office/drawing/2014/main" id="{01F47890-AB07-4BC0-9714-DCBFEB63C8FB}"/>
                  </a:ext>
                </a:extLst>
              </p:cNvPr>
              <p:cNvSpPr>
                <a:spLocks noChangeArrowheads="1"/>
              </p:cNvSpPr>
              <p:nvPr/>
            </p:nvSpPr>
            <p:spPr bwMode="auto">
              <a:xfrm>
                <a:off x="1946500" y="2712050"/>
                <a:ext cx="40474" cy="21188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1" name="Rectangle 14">
                <a:extLst>
                  <a:ext uri="{FF2B5EF4-FFF2-40B4-BE49-F238E27FC236}">
                    <a16:creationId xmlns:a16="http://schemas.microsoft.com/office/drawing/2014/main" id="{6B3BA367-28DC-4BAC-A698-95C0679EF08F}"/>
                  </a:ext>
                </a:extLst>
              </p:cNvPr>
              <p:cNvSpPr>
                <a:spLocks noChangeArrowheads="1"/>
              </p:cNvSpPr>
              <p:nvPr/>
            </p:nvSpPr>
            <p:spPr bwMode="auto">
              <a:xfrm>
                <a:off x="2016797" y="2679947"/>
                <a:ext cx="40474" cy="243983"/>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2" name="Rectangle 15">
                <a:extLst>
                  <a:ext uri="{FF2B5EF4-FFF2-40B4-BE49-F238E27FC236}">
                    <a16:creationId xmlns:a16="http://schemas.microsoft.com/office/drawing/2014/main" id="{6CA6B291-3A50-4D1A-A6DC-9E6F3DC57961}"/>
                  </a:ext>
                </a:extLst>
              </p:cNvPr>
              <p:cNvSpPr>
                <a:spLocks noChangeArrowheads="1"/>
              </p:cNvSpPr>
              <p:nvPr/>
            </p:nvSpPr>
            <p:spPr bwMode="auto">
              <a:xfrm>
                <a:off x="2084964" y="2659080"/>
                <a:ext cx="42604" cy="26485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33" name="Rectangle 16">
                <a:extLst>
                  <a:ext uri="{FF2B5EF4-FFF2-40B4-BE49-F238E27FC236}">
                    <a16:creationId xmlns:a16="http://schemas.microsoft.com/office/drawing/2014/main" id="{6AB3528A-4FCD-447C-96C6-EF0DA3DC820F}"/>
                  </a:ext>
                </a:extLst>
              </p:cNvPr>
              <p:cNvSpPr>
                <a:spLocks noChangeArrowheads="1"/>
              </p:cNvSpPr>
              <p:nvPr/>
            </p:nvSpPr>
            <p:spPr bwMode="auto">
              <a:xfrm>
                <a:off x="2155262" y="2790702"/>
                <a:ext cx="40474" cy="133228"/>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defTabSz="914126" eaLnBrk="1" fontAlgn="base" hangingPunct="1">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9" name="Oval 54">
                <a:extLst>
                  <a:ext uri="{FF2B5EF4-FFF2-40B4-BE49-F238E27FC236}">
                    <a16:creationId xmlns:a16="http://schemas.microsoft.com/office/drawing/2014/main"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7" name="Oval 54">
                <a:extLst>
                  <a:ext uri="{FF2B5EF4-FFF2-40B4-BE49-F238E27FC236}">
                    <a16:creationId xmlns:a16="http://schemas.microsoft.com/office/drawing/2014/main"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6" name="组合 41">
              <a:extLst>
                <a:ext uri="{FF2B5EF4-FFF2-40B4-BE49-F238E27FC236}">
                  <a16:creationId xmlns:a16="http://schemas.microsoft.com/office/drawing/2014/main"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a16="http://schemas.microsoft.com/office/drawing/2014/main"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sp>
            <p:nvSpPr>
              <p:cNvPr id="25" name="Oval 54">
                <a:extLst>
                  <a:ext uri="{FF2B5EF4-FFF2-40B4-BE49-F238E27FC236}">
                    <a16:creationId xmlns:a16="http://schemas.microsoft.com/office/drawing/2014/main"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nvGrpSpPr>
            <p:cNvPr id="17" name="组合 44">
              <a:extLst>
                <a:ext uri="{FF2B5EF4-FFF2-40B4-BE49-F238E27FC236}">
                  <a16:creationId xmlns:a16="http://schemas.microsoft.com/office/drawing/2014/main" id="{5EAD8BE1-F677-41DB-8004-23E67CFBBA16}"/>
                </a:ext>
              </a:extLst>
            </p:cNvPr>
            <p:cNvGrpSpPr/>
            <p:nvPr/>
          </p:nvGrpSpPr>
          <p:grpSpPr>
            <a:xfrm>
              <a:off x="1510635" y="4426683"/>
              <a:ext cx="3639391" cy="882487"/>
              <a:chOff x="1177046" y="4574541"/>
              <a:chExt cx="3640065" cy="882650"/>
            </a:xfrm>
          </p:grpSpPr>
          <p:sp>
            <p:nvSpPr>
              <p:cNvPr id="22" name="任意多边形 44">
                <a:extLst>
                  <a:ext uri="{FF2B5EF4-FFF2-40B4-BE49-F238E27FC236}">
                    <a16:creationId xmlns:a16="http://schemas.microsoft.com/office/drawing/2014/main" id="{AAABC800-AC83-4BC7-94BF-3FD04C06A5C0}"/>
                  </a:ext>
                </a:extLst>
              </p:cNvPr>
              <p:cNvSpPr/>
              <p:nvPr/>
            </p:nvSpPr>
            <p:spPr>
              <a:xfrm flipH="1">
                <a:off x="1177046" y="4574541"/>
                <a:ext cx="3574447"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126" fontAlgn="base">
                  <a:spcBef>
                    <a:spcPct val="0"/>
                  </a:spcBef>
                  <a:spcAft>
                    <a:spcPct val="0"/>
                  </a:spcAft>
                  <a:defRPr/>
                </a:pPr>
                <a:endParaRPr lang="zh-CN" altLang="en-US" sz="2400">
                  <a:solidFill>
                    <a:srgbClr val="548235"/>
                  </a:solidFill>
                  <a:latin typeface="等线 Light"/>
                  <a:ea typeface="字魂70号-灵悦黑体" panose="00000500000000000000" pitchFamily="2" charset="-122"/>
                  <a:sym typeface="思源黑体 CN Normal" panose="020B0400000000000000" pitchFamily="34" charset="-122"/>
                </a:endParaRPr>
              </a:p>
            </p:txBody>
          </p:sp>
          <p:sp>
            <p:nvSpPr>
              <p:cNvPr id="23" name="Oval 54">
                <a:extLst>
                  <a:ext uri="{FF2B5EF4-FFF2-40B4-BE49-F238E27FC236}">
                    <a16:creationId xmlns:a16="http://schemas.microsoft.com/office/drawing/2014/main" id="{C18A0E27-E57E-4FC2-902C-4B020DAB0190}"/>
                  </a:ext>
                </a:extLst>
              </p:cNvPr>
              <p:cNvSpPr>
                <a:spLocks noChangeArrowheads="1"/>
              </p:cNvSpPr>
              <p:nvPr/>
            </p:nvSpPr>
            <p:spPr bwMode="auto">
              <a:xfrm>
                <a:off x="4707044"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defTabSz="914126" fontAlgn="base">
                  <a:spcBef>
                    <a:spcPct val="0"/>
                  </a:spcBef>
                  <a:spcAft>
                    <a:spcPct val="0"/>
                  </a:spcAft>
                  <a:defRPr/>
                </a:pPr>
                <a:endParaRPr lang="zh-CN" altLang="en-US" sz="2400">
                  <a:solidFill>
                    <a:srgbClr val="548235"/>
                  </a:solidFill>
                  <a:latin typeface="字魂70号-灵悦黑体" panose="00000500000000000000" pitchFamily="2" charset="-122"/>
                  <a:ea typeface="字魂70号-灵悦黑体" panose="00000500000000000000" pitchFamily="2" charset="-122"/>
                  <a:sym typeface="思源黑体 CN Normal" panose="020B0400000000000000" pitchFamily="34" charset="-122"/>
                </a:endParaRPr>
              </a:p>
            </p:txBody>
          </p:sp>
        </p:grpSp>
      </p:grpSp>
      <p:sp>
        <p:nvSpPr>
          <p:cNvPr id="48" name="矩形: 圆角 13">
            <a:extLst>
              <a:ext uri="{FF2B5EF4-FFF2-40B4-BE49-F238E27FC236}">
                <a16:creationId xmlns:a16="http://schemas.microsoft.com/office/drawing/2014/main" id="{0BE3D493-EBDA-4640-B3DC-4872E9006E90}"/>
              </a:ext>
            </a:extLst>
          </p:cNvPr>
          <p:cNvSpPr/>
          <p:nvPr/>
        </p:nvSpPr>
        <p:spPr>
          <a:xfrm>
            <a:off x="1760201" y="329915"/>
            <a:ext cx="8222698" cy="521715"/>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defRPr/>
            </a:pPr>
            <a:endParaRPr lang="zh-CN" altLang="en-US" sz="2200">
              <a:solidFill>
                <a:prstClr val="white"/>
              </a:solidFill>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id="{19000002-7DC6-48D9-9A1B-5F78289D83B0}"/>
              </a:ext>
            </a:extLst>
          </p:cNvPr>
          <p:cNvSpPr txBox="1"/>
          <p:nvPr/>
        </p:nvSpPr>
        <p:spPr>
          <a:xfrm>
            <a:off x="1771996" y="279661"/>
            <a:ext cx="7883732" cy="523092"/>
          </a:xfrm>
          <a:prstGeom prst="rect">
            <a:avLst/>
          </a:prstGeom>
          <a:noFill/>
        </p:spPr>
        <p:txBody>
          <a:bodyPr wrap="square" rtlCol="0">
            <a:spAutoFit/>
          </a:bodyPr>
          <a:lstStyle/>
          <a:p>
            <a:pPr algn="ctr" defTabSz="914126">
              <a:defRPr/>
            </a:pP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1.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Dấu</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hiệu</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nhận</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biết</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văn</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bản</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a:t>
            </a:r>
            <a:r>
              <a:rPr lang="en-US" sz="2799" b="1" spc="300" dirty="0" err="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thông</a:t>
            </a:r>
            <a:r>
              <a:rPr lang="en-US" sz="2799" b="1" spc="300"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rPr>
              <a:t> tin </a:t>
            </a:r>
          </a:p>
        </p:txBody>
      </p:sp>
      <p:pic>
        <p:nvPicPr>
          <p:cNvPr id="50" name="Picture 49" descr="A picture containing plant, grass, field&#10;&#10;Description automatically generated">
            <a:extLst>
              <a:ext uri="{FF2B5EF4-FFF2-40B4-BE49-F238E27FC236}">
                <a16:creationId xmlns:a16="http://schemas.microsoft.com/office/drawing/2014/main" id="{8A773C7A-0519-49A2-AAF5-0AA26E742F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0589" y="4905698"/>
            <a:ext cx="2108779" cy="1950715"/>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id="{4960CF2D-F1E3-4ED3-9C66-56E6570BEC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62425" y="4616510"/>
            <a:ext cx="2108779" cy="1950715"/>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id="{01F59D82-F520-4732-A93A-0820E6679E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1612457" y="5454363"/>
            <a:ext cx="1517372" cy="1403637"/>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id="{A1D5D882-9F99-4750-AA44-8657756649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9515312" y="4920286"/>
            <a:ext cx="2108779" cy="1950715"/>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id="{1BA83B1F-8B22-4B48-9ECC-5C755A60A8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7756565" y="5739072"/>
            <a:ext cx="2108779" cy="112463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id="{8ECA6D5C-7072-4FCE-A036-CA5E97ED28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3045724" y="4502484"/>
            <a:ext cx="2108779" cy="1950715"/>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id="{A83BE963-192C-49E6-9B35-4E28D956A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663498" y="5193824"/>
            <a:ext cx="1517372" cy="1403637"/>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id="{72128D07-9764-4BE8-8051-6F30D5231D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3045724" y="5193824"/>
            <a:ext cx="2518162" cy="1649117"/>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id="{31BD8E78-69A6-4CD4-958D-58171D1D5A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10898325" y="5610930"/>
            <a:ext cx="1370057" cy="1267365"/>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id="{63220159-9428-46AC-B8BC-10BD8D3C4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5446976" y="4649488"/>
            <a:ext cx="2108779" cy="1950715"/>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id="{420C2360-F729-4C60-B77B-A381DE83D2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495"/>
          <a:stretch/>
        </p:blipFill>
        <p:spPr>
          <a:xfrm>
            <a:off x="5322508" y="4929294"/>
            <a:ext cx="3051165" cy="1950715"/>
          </a:xfrm>
          <a:prstGeom prst="rect">
            <a:avLst/>
          </a:prstGeom>
        </p:spPr>
      </p:pic>
      <p:sp>
        <p:nvSpPr>
          <p:cNvPr id="6" name="Rectangle 5">
            <a:extLst>
              <a:ext uri="{FF2B5EF4-FFF2-40B4-BE49-F238E27FC236}">
                <a16:creationId xmlns:a16="http://schemas.microsoft.com/office/drawing/2014/main" id="{7205873C-F840-4CD6-838B-96813B894FFE}"/>
              </a:ext>
            </a:extLst>
          </p:cNvPr>
          <p:cNvSpPr/>
          <p:nvPr/>
        </p:nvSpPr>
        <p:spPr>
          <a:xfrm>
            <a:off x="2124075" y="1084506"/>
            <a:ext cx="1575791" cy="461665"/>
          </a:xfrm>
          <a:prstGeom prst="rect">
            <a:avLst/>
          </a:prstGeom>
        </p:spPr>
        <p:txBody>
          <a:bodyPr wrap="square">
            <a:spAutoFit/>
          </a:bodyPr>
          <a:lstStyle/>
          <a:p>
            <a:pPr algn="just" defTabSz="914217"/>
            <a:r>
              <a:rPr lang="nl-NL" sz="2400" kern="100" dirty="0">
                <a:solidFill>
                  <a:prstClr val="black"/>
                </a:solidFill>
                <a:latin typeface="Times New Roman" panose="02020603050405020304" pitchFamily="18" charset="0"/>
                <a:ea typeface="SimSun" panose="02010600030101010101" pitchFamily="2" charset="-122"/>
              </a:rPr>
              <a:t>Nhan đề </a:t>
            </a:r>
            <a:endParaRPr lang="en-US" sz="2000" kern="100" dirty="0">
              <a:solidFill>
                <a:prstClr val="black"/>
              </a:solidFill>
              <a:latin typeface="Times New Roman" panose="02020603050405020304" pitchFamily="18" charset="0"/>
              <a:ea typeface="SimSun" panose="02010600030101010101" pitchFamily="2" charset="-122"/>
            </a:endParaRPr>
          </a:p>
        </p:txBody>
      </p:sp>
      <p:sp>
        <p:nvSpPr>
          <p:cNvPr id="8" name="Rectangle 7">
            <a:extLst>
              <a:ext uri="{FF2B5EF4-FFF2-40B4-BE49-F238E27FC236}">
                <a16:creationId xmlns:a16="http://schemas.microsoft.com/office/drawing/2014/main" id="{78309775-AE0F-4B28-8CC0-EF04A7865FD4}"/>
              </a:ext>
            </a:extLst>
          </p:cNvPr>
          <p:cNvSpPr/>
          <p:nvPr/>
        </p:nvSpPr>
        <p:spPr>
          <a:xfrm>
            <a:off x="1521912" y="1604827"/>
            <a:ext cx="3328788" cy="830805"/>
          </a:xfrm>
          <a:prstGeom prst="rect">
            <a:avLst/>
          </a:prstGeom>
        </p:spPr>
        <p:txBody>
          <a:bodyPr wrap="square">
            <a:spAutoFit/>
          </a:bodyPr>
          <a:lstStyle/>
          <a:p>
            <a:pPr algn="just" defTabSz="914217"/>
            <a:r>
              <a:rPr lang="vi-VN" sz="2400" kern="100" dirty="0">
                <a:solidFill>
                  <a:prstClr val="black"/>
                </a:solidFill>
                <a:latin typeface="Times New Roman" panose="02020603050405020304" pitchFamily="18" charset="0"/>
                <a:ea typeface="SimSun" panose="02010600030101010101" pitchFamily="2" charset="-122"/>
              </a:rPr>
              <a:t>Lễ cúng Thần Lúa của người Chơ-ro</a:t>
            </a:r>
            <a:endParaRPr lang="en-US" sz="2000" kern="100" dirty="0">
              <a:solidFill>
                <a:prstClr val="black"/>
              </a:solidFill>
              <a:latin typeface="Times New Roman" panose="02020603050405020304" pitchFamily="18" charset="0"/>
              <a:ea typeface="SimSun" panose="02010600030101010101" pitchFamily="2" charset="-122"/>
            </a:endParaRPr>
          </a:p>
        </p:txBody>
      </p:sp>
      <p:sp>
        <p:nvSpPr>
          <p:cNvPr id="10" name="Rectangle 9">
            <a:extLst>
              <a:ext uri="{FF2B5EF4-FFF2-40B4-BE49-F238E27FC236}">
                <a16:creationId xmlns:a16="http://schemas.microsoft.com/office/drawing/2014/main" id="{231FEB8C-BC81-4109-A66D-3077A3D2609D}"/>
              </a:ext>
            </a:extLst>
          </p:cNvPr>
          <p:cNvSpPr/>
          <p:nvPr/>
        </p:nvSpPr>
        <p:spPr>
          <a:xfrm>
            <a:off x="8820329" y="1060929"/>
            <a:ext cx="1371839" cy="461665"/>
          </a:xfrm>
          <a:prstGeom prst="rect">
            <a:avLst/>
          </a:prstGeom>
        </p:spPr>
        <p:txBody>
          <a:bodyPr wrap="square">
            <a:spAutoFit/>
          </a:bodyPr>
          <a:lstStyle/>
          <a:p>
            <a:pPr algn="just" defTabSz="914217"/>
            <a:r>
              <a:rPr lang="vi-VN" sz="2400" kern="100" dirty="0">
                <a:solidFill>
                  <a:prstClr val="black"/>
                </a:solidFill>
                <a:latin typeface="Times New Roman" panose="02020603050405020304" pitchFamily="18" charset="0"/>
                <a:ea typeface="SimSun" panose="02010600030101010101" pitchFamily="2" charset="-122"/>
              </a:rPr>
              <a:t>Sa-pô </a:t>
            </a:r>
            <a:endParaRPr lang="en-US" sz="2000" kern="100" dirty="0">
              <a:solidFill>
                <a:prstClr val="black"/>
              </a:solidFill>
              <a:latin typeface="Times New Roman" panose="02020603050405020304" pitchFamily="18" charset="0"/>
              <a:ea typeface="SimSun" panose="02010600030101010101" pitchFamily="2" charset="-122"/>
            </a:endParaRPr>
          </a:p>
        </p:txBody>
      </p:sp>
      <p:sp>
        <p:nvSpPr>
          <p:cNvPr id="12" name="Rectangle 11">
            <a:extLst>
              <a:ext uri="{FF2B5EF4-FFF2-40B4-BE49-F238E27FC236}">
                <a16:creationId xmlns:a16="http://schemas.microsoft.com/office/drawing/2014/main" id="{2631F537-07CD-465B-8FC8-AAC89DB8F00B}"/>
              </a:ext>
            </a:extLst>
          </p:cNvPr>
          <p:cNvSpPr/>
          <p:nvPr/>
        </p:nvSpPr>
        <p:spPr>
          <a:xfrm>
            <a:off x="8130364" y="1547250"/>
            <a:ext cx="3705070" cy="1569660"/>
          </a:xfrm>
          <a:prstGeom prst="rect">
            <a:avLst/>
          </a:prstGeom>
        </p:spPr>
        <p:txBody>
          <a:bodyPr wrap="square">
            <a:spAutoFit/>
          </a:bodyPr>
          <a:lstStyle/>
          <a:p>
            <a:pPr algn="just" defTabSz="914217"/>
            <a:r>
              <a:rPr lang="vi-VN" sz="2400" kern="100" dirty="0">
                <a:solidFill>
                  <a:prstClr val="black"/>
                </a:solidFill>
                <a:latin typeface="Times New Roman" panose="02020603050405020304" pitchFamily="18" charset="0"/>
                <a:ea typeface="SimSun" panose="02010600030101010101" pitchFamily="2" charset="-122"/>
              </a:rPr>
              <a:t>Người Chơ-ro, còn gọi là người Đơ-ro, là một trong những tộc người lớn nhất trên vùng đất Đồng Nai…</a:t>
            </a:r>
            <a:endParaRPr lang="en-US" sz="2000" kern="100" dirty="0">
              <a:solidFill>
                <a:prstClr val="black"/>
              </a:solidFill>
              <a:latin typeface="Times New Roman" panose="02020603050405020304" pitchFamily="18" charset="0"/>
              <a:ea typeface="SimSun" panose="02010600030101010101" pitchFamily="2" charset="-122"/>
            </a:endParaRPr>
          </a:p>
        </p:txBody>
      </p:sp>
      <p:pic>
        <p:nvPicPr>
          <p:cNvPr id="61" name="图片 31">
            <a:extLst>
              <a:ext uri="{FF2B5EF4-FFF2-40B4-BE49-F238E27FC236}">
                <a16:creationId xmlns:a16="http://schemas.microsoft.com/office/drawing/2014/main" id="{F62CE81E-6FE4-4E10-BE8C-8BDEBC1FB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770" y="-27658"/>
            <a:ext cx="1421135" cy="1417294"/>
          </a:xfrm>
          <a:prstGeom prst="rect">
            <a:avLst/>
          </a:prstGeom>
        </p:spPr>
      </p:pic>
      <p:sp>
        <p:nvSpPr>
          <p:cNvPr id="63" name="Rectangle 62">
            <a:extLst>
              <a:ext uri="{FF2B5EF4-FFF2-40B4-BE49-F238E27FC236}">
                <a16:creationId xmlns:a16="http://schemas.microsoft.com/office/drawing/2014/main" id="{99EE81A3-FDC1-4E51-9EB0-BE9708ECB17D}"/>
              </a:ext>
            </a:extLst>
          </p:cNvPr>
          <p:cNvSpPr/>
          <p:nvPr/>
        </p:nvSpPr>
        <p:spPr>
          <a:xfrm>
            <a:off x="8904823" y="3090774"/>
            <a:ext cx="2900183" cy="461665"/>
          </a:xfrm>
          <a:prstGeom prst="rect">
            <a:avLst/>
          </a:prstGeom>
        </p:spPr>
        <p:txBody>
          <a:bodyPr wrap="square">
            <a:spAutoFit/>
          </a:bodyPr>
          <a:lstStyle/>
          <a:p>
            <a:pPr algn="just" defTabSz="914217"/>
            <a:r>
              <a:rPr lang="vi-VN" sz="2400" kern="100" dirty="0">
                <a:solidFill>
                  <a:prstClr val="black"/>
                </a:solidFill>
                <a:latin typeface="Times New Roman" panose="02020603050405020304" pitchFamily="18" charset="0"/>
                <a:ea typeface="SimSun" panose="02010600030101010101" pitchFamily="2" charset="-122"/>
              </a:rPr>
              <a:t>Yếu tố phi ngôn ngữ  </a:t>
            </a:r>
            <a:endParaRPr lang="en-US" sz="2000" kern="100" dirty="0">
              <a:solidFill>
                <a:prstClr val="black"/>
              </a:solidFill>
              <a:latin typeface="Times New Roman" panose="02020603050405020304" pitchFamily="18" charset="0"/>
              <a:ea typeface="SimSun" panose="02010600030101010101" pitchFamily="2" charset="-122"/>
            </a:endParaRPr>
          </a:p>
        </p:txBody>
      </p:sp>
      <p:sp>
        <p:nvSpPr>
          <p:cNvPr id="64" name="Rectangle 63">
            <a:extLst>
              <a:ext uri="{FF2B5EF4-FFF2-40B4-BE49-F238E27FC236}">
                <a16:creationId xmlns:a16="http://schemas.microsoft.com/office/drawing/2014/main" id="{263A4FD3-2680-4849-B933-7F045818D8BE}"/>
              </a:ext>
            </a:extLst>
          </p:cNvPr>
          <p:cNvSpPr/>
          <p:nvPr/>
        </p:nvSpPr>
        <p:spPr>
          <a:xfrm>
            <a:off x="7583445" y="3911167"/>
            <a:ext cx="1371839" cy="461665"/>
          </a:xfrm>
          <a:prstGeom prst="rect">
            <a:avLst/>
          </a:prstGeom>
        </p:spPr>
        <p:txBody>
          <a:bodyPr wrap="square">
            <a:spAutoFit/>
          </a:bodyPr>
          <a:lstStyle/>
          <a:p>
            <a:pPr algn="just" defTabSz="914217"/>
            <a:r>
              <a:rPr lang="en-US" sz="2400" kern="100" dirty="0">
                <a:solidFill>
                  <a:prstClr val="black"/>
                </a:solidFill>
                <a:latin typeface="Times New Roman" panose="02020603050405020304" pitchFamily="18" charset="0"/>
                <a:ea typeface="SimSun" panose="02010600030101010101" pitchFamily="2" charset="-122"/>
              </a:rPr>
              <a:t>H</a:t>
            </a:r>
            <a:r>
              <a:rPr lang="vi-VN" sz="2400" kern="100" dirty="0">
                <a:solidFill>
                  <a:prstClr val="black"/>
                </a:solidFill>
                <a:latin typeface="Times New Roman" panose="02020603050405020304" pitchFamily="18" charset="0"/>
                <a:ea typeface="SimSun" panose="02010600030101010101" pitchFamily="2" charset="-122"/>
              </a:rPr>
              <a:t>ình ảnh </a:t>
            </a:r>
            <a:endParaRPr lang="en-US" sz="2000" kern="100" dirty="0">
              <a:solidFill>
                <a:prstClr val="black"/>
              </a:solidFill>
              <a:latin typeface="Times New Roman" panose="02020603050405020304" pitchFamily="18" charset="0"/>
              <a:ea typeface="SimSun" panose="02010600030101010101" pitchFamily="2" charset="-122"/>
            </a:endParaRPr>
          </a:p>
        </p:txBody>
      </p:sp>
      <p:sp>
        <p:nvSpPr>
          <p:cNvPr id="65" name="Rectangle 64">
            <a:extLst>
              <a:ext uri="{FF2B5EF4-FFF2-40B4-BE49-F238E27FC236}">
                <a16:creationId xmlns:a16="http://schemas.microsoft.com/office/drawing/2014/main" id="{C388F865-2539-45C4-B515-420FD237EF4D}"/>
              </a:ext>
            </a:extLst>
          </p:cNvPr>
          <p:cNvSpPr/>
          <p:nvPr/>
        </p:nvSpPr>
        <p:spPr>
          <a:xfrm>
            <a:off x="2041741" y="3039470"/>
            <a:ext cx="3252647" cy="461665"/>
          </a:xfrm>
          <a:prstGeom prst="rect">
            <a:avLst/>
          </a:prstGeom>
        </p:spPr>
        <p:txBody>
          <a:bodyPr wrap="square">
            <a:spAutoFit/>
          </a:bodyPr>
          <a:lstStyle/>
          <a:p>
            <a:pPr algn="just" defTabSz="914217"/>
            <a:r>
              <a:rPr lang="vi-VN" sz="2400" kern="100" dirty="0">
                <a:solidFill>
                  <a:prstClr val="black"/>
                </a:solidFill>
                <a:latin typeface="Times New Roman" panose="02020603050405020304" pitchFamily="18" charset="0"/>
                <a:ea typeface="SimSun" panose="02010600030101010101" pitchFamily="2" charset="-122"/>
              </a:rPr>
              <a:t>Mục đích của văn bản </a:t>
            </a:r>
            <a:endParaRPr lang="en-US" sz="2000" kern="100" dirty="0">
              <a:solidFill>
                <a:prstClr val="black"/>
              </a:solidFill>
              <a:latin typeface="Times New Roman" panose="02020603050405020304" pitchFamily="18" charset="0"/>
              <a:ea typeface="SimSun" panose="02010600030101010101" pitchFamily="2" charset="-122"/>
            </a:endParaRPr>
          </a:p>
        </p:txBody>
      </p:sp>
      <p:sp>
        <p:nvSpPr>
          <p:cNvPr id="66" name="Rectangle 65">
            <a:extLst>
              <a:ext uri="{FF2B5EF4-FFF2-40B4-BE49-F238E27FC236}">
                <a16:creationId xmlns:a16="http://schemas.microsoft.com/office/drawing/2014/main" id="{EDCAF067-C503-4340-B2AF-6614022BCC59}"/>
              </a:ext>
            </a:extLst>
          </p:cNvPr>
          <p:cNvSpPr/>
          <p:nvPr/>
        </p:nvSpPr>
        <p:spPr>
          <a:xfrm>
            <a:off x="1471213" y="3762980"/>
            <a:ext cx="3252647" cy="1200329"/>
          </a:xfrm>
          <a:prstGeom prst="rect">
            <a:avLst/>
          </a:prstGeom>
        </p:spPr>
        <p:txBody>
          <a:bodyPr wrap="square">
            <a:spAutoFit/>
          </a:bodyPr>
          <a:lstStyle/>
          <a:p>
            <a:pPr algn="just" defTabSz="914217"/>
            <a:r>
              <a:rPr lang="vi-VN" sz="2400" kern="100" dirty="0">
                <a:solidFill>
                  <a:prstClr val="black"/>
                </a:solidFill>
                <a:latin typeface="Times New Roman" panose="02020603050405020304" pitchFamily="18" charset="0"/>
                <a:ea typeface="SimSun" panose="02010600030101010101" pitchFamily="2" charset="-122"/>
              </a:rPr>
              <a:t>Cung cấp thông tin về lễ hội cũng Thần Lúa của người Chơ-ro</a:t>
            </a:r>
            <a:endParaRPr lang="en-US" sz="2000" kern="100" dirty="0">
              <a:solidFill>
                <a:prstClr val="black"/>
              </a:solidFill>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13592776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additive="base">
                                        <p:cTn id="51" dur="500" fill="hold"/>
                                        <p:tgtEl>
                                          <p:spTgt spid="63"/>
                                        </p:tgtEl>
                                        <p:attrNameLst>
                                          <p:attrName>ppt_x</p:attrName>
                                        </p:attrNameLst>
                                      </p:cBhvr>
                                      <p:tavLst>
                                        <p:tav tm="0">
                                          <p:val>
                                            <p:strVal val="#ppt_x"/>
                                          </p:val>
                                        </p:tav>
                                        <p:tav tm="100000">
                                          <p:val>
                                            <p:strVal val="#ppt_x"/>
                                          </p:val>
                                        </p:tav>
                                      </p:tavLst>
                                    </p:anim>
                                    <p:anim calcmode="lin" valueType="num">
                                      <p:cBhvr additive="base">
                                        <p:cTn id="5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additive="base">
                                        <p:cTn id="57" dur="500" fill="hold"/>
                                        <p:tgtEl>
                                          <p:spTgt spid="64"/>
                                        </p:tgtEl>
                                        <p:attrNameLst>
                                          <p:attrName>ppt_x</p:attrName>
                                        </p:attrNameLst>
                                      </p:cBhvr>
                                      <p:tavLst>
                                        <p:tav tm="0">
                                          <p:val>
                                            <p:strVal val="#ppt_x"/>
                                          </p:val>
                                        </p:tav>
                                        <p:tav tm="100000">
                                          <p:val>
                                            <p:strVal val="#ppt_x"/>
                                          </p:val>
                                        </p:tav>
                                      </p:tavLst>
                                    </p:anim>
                                    <p:anim calcmode="lin" valueType="num">
                                      <p:cBhvr additive="base">
                                        <p:cTn id="5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ppt_x"/>
                                          </p:val>
                                        </p:tav>
                                        <p:tav tm="100000">
                                          <p:val>
                                            <p:strVal val="#ppt_x"/>
                                          </p:val>
                                        </p:tav>
                                      </p:tavLst>
                                    </p:anim>
                                    <p:anim calcmode="lin" valueType="num">
                                      <p:cBhvr additive="base">
                                        <p:cTn id="7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3" grpId="0"/>
      <p:bldP spid="64" grpId="0"/>
      <p:bldP spid="65" grpId="0"/>
      <p:bldP spid="6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3617164" y="11731"/>
            <a:ext cx="4257897" cy="669414"/>
          </a:xfrm>
          <a:prstGeom prst="rect">
            <a:avLst/>
          </a:prstGeom>
        </p:spPr>
        <p:txBody>
          <a:bodyPr wrap="none">
            <a:spAutoFit/>
          </a:bodyPr>
          <a:lstStyle/>
          <a:p>
            <a:pPr lvl="0" algn="just">
              <a:lnSpc>
                <a:spcPct val="150000"/>
              </a:lnSpc>
            </a:pPr>
            <a:r>
              <a:rPr lang="nl-NL"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2. Cách triển khai văn bản</a:t>
            </a:r>
            <a:endParaRPr kumimoji="0" lang="en-US" sz="2800" b="1" i="0" u="none" strike="noStrike" kern="1200" cap="none" spc="0" normalizeH="0" baseline="0" noProof="0" dirty="0">
              <a:ln>
                <a:noFill/>
              </a:ln>
              <a:solidFill>
                <a:schemeClr val="accent6">
                  <a:lumMod val="50000"/>
                </a:scheme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DF050C2-3261-4AB9-B53E-59EBC3E273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63" b="96387" l="10000" r="93000">
                        <a14:foregroundMark x1="76333" y1="7226" x2="76333" y2="7226"/>
                        <a14:foregroundMark x1="81167" y1="4079" x2="81167" y2="4079"/>
                        <a14:foregroundMark x1="93000" y1="13986" x2="93000" y2="13986"/>
                        <a14:foregroundMark x1="28000" y1="91026" x2="28000" y2="91026"/>
                        <a14:foregroundMark x1="27167" y1="96387" x2="27167" y2="96387"/>
                      </a14:backgroundRemoval>
                    </a14:imgEffect>
                  </a14:imgLayer>
                </a14:imgProps>
              </a:ext>
            </a:extLst>
          </a:blip>
          <a:stretch>
            <a:fillRect/>
          </a:stretch>
        </p:blipFill>
        <p:spPr>
          <a:xfrm>
            <a:off x="5135141" y="1426652"/>
            <a:ext cx="1960184" cy="2803063"/>
          </a:xfrm>
          <a:prstGeom prst="rect">
            <a:avLst/>
          </a:prstGeom>
        </p:spPr>
      </p:pic>
      <p:cxnSp>
        <p:nvCxnSpPr>
          <p:cNvPr id="9" name="Connector: Elbow 8">
            <a:extLst>
              <a:ext uri="{FF2B5EF4-FFF2-40B4-BE49-F238E27FC236}">
                <a16:creationId xmlns:a16="http://schemas.microsoft.com/office/drawing/2014/main" id="{B3D2C195-E64F-415F-9B25-2A9E36E40DCF}"/>
              </a:ext>
            </a:extLst>
          </p:cNvPr>
          <p:cNvCxnSpPr>
            <a:cxnSpLocks/>
          </p:cNvCxnSpPr>
          <p:nvPr/>
        </p:nvCxnSpPr>
        <p:spPr>
          <a:xfrm flipV="1">
            <a:off x="6795083" y="1812022"/>
            <a:ext cx="1375794" cy="763399"/>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13" name="Picture 12">
            <a:extLst>
              <a:ext uri="{FF2B5EF4-FFF2-40B4-BE49-F238E27FC236}">
                <a16:creationId xmlns:a16="http://schemas.microsoft.com/office/drawing/2014/main" id="{50E2F3A6-C92C-4FD7-8D44-E081349AE44E}"/>
              </a:ext>
            </a:extLst>
          </p:cNvPr>
          <p:cNvPicPr>
            <a:picLocks noChangeAspect="1"/>
          </p:cNvPicPr>
          <p:nvPr/>
        </p:nvPicPr>
        <p:blipFill>
          <a:blip r:embed="rId9"/>
          <a:stretch>
            <a:fillRect/>
          </a:stretch>
        </p:blipFill>
        <p:spPr>
          <a:xfrm>
            <a:off x="7333366" y="1173410"/>
            <a:ext cx="541695" cy="506485"/>
          </a:xfrm>
          <a:prstGeom prst="rect">
            <a:avLst/>
          </a:prstGeom>
        </p:spPr>
      </p:pic>
      <p:sp>
        <p:nvSpPr>
          <p:cNvPr id="14" name="Rectangle 13">
            <a:extLst>
              <a:ext uri="{FF2B5EF4-FFF2-40B4-BE49-F238E27FC236}">
                <a16:creationId xmlns:a16="http://schemas.microsoft.com/office/drawing/2014/main" id="{B3A75A3C-27B5-4302-AA2A-079F53D6E3CE}"/>
              </a:ext>
            </a:extLst>
          </p:cNvPr>
          <p:cNvSpPr/>
          <p:nvPr/>
        </p:nvSpPr>
        <p:spPr>
          <a:xfrm>
            <a:off x="8275773" y="1581189"/>
            <a:ext cx="3515514" cy="461665"/>
          </a:xfrm>
          <a:prstGeom prst="rect">
            <a:avLst/>
          </a:prstGeom>
        </p:spPr>
        <p:txBody>
          <a:bodyPr wrap="none">
            <a:spAutoFit/>
          </a:bodyPr>
          <a:lstStyle/>
          <a:p>
            <a:r>
              <a:rPr lang="vi-VN" sz="2400" b="1" i="1" dirty="0">
                <a:solidFill>
                  <a:srgbClr val="000000"/>
                </a:solidFill>
                <a:latin typeface="Times New Roman" panose="02020603050405020304" pitchFamily="18" charset="0"/>
                <a:ea typeface="Times New Roman" panose="02020603050405020304" pitchFamily="18" charset="0"/>
              </a:rPr>
              <a:t>Trước khi cúng Thần Lúa</a:t>
            </a:r>
            <a:endParaRPr lang="en-US" sz="2400" dirty="0"/>
          </a:p>
        </p:txBody>
      </p:sp>
      <p:pic>
        <p:nvPicPr>
          <p:cNvPr id="15" name="Picture 14">
            <a:extLst>
              <a:ext uri="{FF2B5EF4-FFF2-40B4-BE49-F238E27FC236}">
                <a16:creationId xmlns:a16="http://schemas.microsoft.com/office/drawing/2014/main" id="{7628FB00-44A4-403E-AF1B-7F8DE4AA7648}"/>
              </a:ext>
            </a:extLst>
          </p:cNvPr>
          <p:cNvPicPr>
            <a:picLocks noChangeAspect="1"/>
          </p:cNvPicPr>
          <p:nvPr/>
        </p:nvPicPr>
        <p:blipFill>
          <a:blip r:embed="rId10"/>
          <a:stretch>
            <a:fillRect/>
          </a:stretch>
        </p:blipFill>
        <p:spPr>
          <a:xfrm>
            <a:off x="8268083" y="2130468"/>
            <a:ext cx="3224833" cy="1703301"/>
          </a:xfrm>
          <a:prstGeom prst="rect">
            <a:avLst/>
          </a:prstGeom>
        </p:spPr>
      </p:pic>
      <p:cxnSp>
        <p:nvCxnSpPr>
          <p:cNvPr id="16" name="Connector: Elbow 15">
            <a:extLst>
              <a:ext uri="{FF2B5EF4-FFF2-40B4-BE49-F238E27FC236}">
                <a16:creationId xmlns:a16="http://schemas.microsoft.com/office/drawing/2014/main" id="{6E890264-EB2D-401D-B03F-00B0C662D7C4}"/>
              </a:ext>
            </a:extLst>
          </p:cNvPr>
          <p:cNvCxnSpPr>
            <a:cxnSpLocks/>
          </p:cNvCxnSpPr>
          <p:nvPr/>
        </p:nvCxnSpPr>
        <p:spPr>
          <a:xfrm rot="16200000" flipH="1">
            <a:off x="5599379" y="4267859"/>
            <a:ext cx="532112" cy="424050"/>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18" name="Picture 17">
            <a:extLst>
              <a:ext uri="{FF2B5EF4-FFF2-40B4-BE49-F238E27FC236}">
                <a16:creationId xmlns:a16="http://schemas.microsoft.com/office/drawing/2014/main" id="{586ABB1C-E600-4EE8-B47E-7976D64ABA68}"/>
              </a:ext>
            </a:extLst>
          </p:cNvPr>
          <p:cNvPicPr>
            <a:picLocks noChangeAspect="1"/>
          </p:cNvPicPr>
          <p:nvPr/>
        </p:nvPicPr>
        <p:blipFill>
          <a:blip r:embed="rId9"/>
          <a:stretch>
            <a:fillRect/>
          </a:stretch>
        </p:blipFill>
        <p:spPr>
          <a:xfrm>
            <a:off x="5825152" y="3810844"/>
            <a:ext cx="541695" cy="506485"/>
          </a:xfrm>
          <a:prstGeom prst="rect">
            <a:avLst/>
          </a:prstGeom>
        </p:spPr>
      </p:pic>
      <p:sp>
        <p:nvSpPr>
          <p:cNvPr id="19" name="Rectangle 18">
            <a:extLst>
              <a:ext uri="{FF2B5EF4-FFF2-40B4-BE49-F238E27FC236}">
                <a16:creationId xmlns:a16="http://schemas.microsoft.com/office/drawing/2014/main" id="{F950EC9D-4180-4678-9FC8-F77BC731D912}"/>
              </a:ext>
            </a:extLst>
          </p:cNvPr>
          <p:cNvSpPr/>
          <p:nvPr/>
        </p:nvSpPr>
        <p:spPr>
          <a:xfrm>
            <a:off x="6279194" y="4642439"/>
            <a:ext cx="3515514" cy="461665"/>
          </a:xfrm>
          <a:prstGeom prst="rect">
            <a:avLst/>
          </a:prstGeom>
        </p:spPr>
        <p:txBody>
          <a:bodyPr wrap="none">
            <a:spAutoFit/>
          </a:bodyPr>
          <a:lstStyle/>
          <a:p>
            <a:r>
              <a:rPr lang="vi-VN" sz="2400" b="1" i="1" dirty="0">
                <a:solidFill>
                  <a:srgbClr val="000000"/>
                </a:solidFill>
                <a:latin typeface="Times New Roman" panose="02020603050405020304" pitchFamily="18" charset="0"/>
                <a:ea typeface="Times New Roman" panose="02020603050405020304" pitchFamily="18" charset="0"/>
              </a:rPr>
              <a:t>Trong khi cúng Thần Lúa</a:t>
            </a:r>
            <a:endParaRPr lang="en-US" sz="2400" dirty="0"/>
          </a:p>
        </p:txBody>
      </p:sp>
      <p:pic>
        <p:nvPicPr>
          <p:cNvPr id="20" name="Picture 19">
            <a:extLst>
              <a:ext uri="{FF2B5EF4-FFF2-40B4-BE49-F238E27FC236}">
                <a16:creationId xmlns:a16="http://schemas.microsoft.com/office/drawing/2014/main" id="{6CE74E03-B2DD-41C4-889A-1A801B90A798}"/>
              </a:ext>
            </a:extLst>
          </p:cNvPr>
          <p:cNvPicPr>
            <a:picLocks noChangeAspect="1"/>
          </p:cNvPicPr>
          <p:nvPr/>
        </p:nvPicPr>
        <p:blipFill>
          <a:blip r:embed="rId11"/>
          <a:stretch>
            <a:fillRect/>
          </a:stretch>
        </p:blipFill>
        <p:spPr>
          <a:xfrm>
            <a:off x="5043293" y="5087886"/>
            <a:ext cx="2894222" cy="1629788"/>
          </a:xfrm>
          <a:prstGeom prst="rect">
            <a:avLst/>
          </a:prstGeom>
        </p:spPr>
      </p:pic>
      <p:cxnSp>
        <p:nvCxnSpPr>
          <p:cNvPr id="21" name="Connector: Elbow 20">
            <a:extLst>
              <a:ext uri="{FF2B5EF4-FFF2-40B4-BE49-F238E27FC236}">
                <a16:creationId xmlns:a16="http://schemas.microsoft.com/office/drawing/2014/main" id="{40D1A0FB-6F29-43B1-8583-5E73E23200C8}"/>
              </a:ext>
            </a:extLst>
          </p:cNvPr>
          <p:cNvCxnSpPr>
            <a:cxnSpLocks/>
          </p:cNvCxnSpPr>
          <p:nvPr/>
        </p:nvCxnSpPr>
        <p:spPr>
          <a:xfrm rot="10800000">
            <a:off x="3773699" y="2130469"/>
            <a:ext cx="1569986" cy="431659"/>
          </a:xfrm>
          <a:prstGeom prst="bentConnector3">
            <a:avLst/>
          </a:prstGeom>
          <a:ln w="12700">
            <a:prstDash val="sysDash"/>
          </a:ln>
        </p:spPr>
        <p:style>
          <a:lnRef idx="1">
            <a:schemeClr val="accent6"/>
          </a:lnRef>
          <a:fillRef idx="0">
            <a:schemeClr val="accent6"/>
          </a:fillRef>
          <a:effectRef idx="0">
            <a:schemeClr val="accent6"/>
          </a:effectRef>
          <a:fontRef idx="minor">
            <a:schemeClr val="tx1"/>
          </a:fontRef>
        </p:style>
      </p:cxnSp>
      <p:pic>
        <p:nvPicPr>
          <p:cNvPr id="24" name="Picture 23">
            <a:extLst>
              <a:ext uri="{FF2B5EF4-FFF2-40B4-BE49-F238E27FC236}">
                <a16:creationId xmlns:a16="http://schemas.microsoft.com/office/drawing/2014/main" id="{58C69EAA-0DF3-471C-84C9-F03F22868C0A}"/>
              </a:ext>
            </a:extLst>
          </p:cNvPr>
          <p:cNvPicPr>
            <a:picLocks noChangeAspect="1"/>
          </p:cNvPicPr>
          <p:nvPr/>
        </p:nvPicPr>
        <p:blipFill>
          <a:blip r:embed="rId9"/>
          <a:stretch>
            <a:fillRect/>
          </a:stretch>
        </p:blipFill>
        <p:spPr>
          <a:xfrm>
            <a:off x="3921750" y="1623983"/>
            <a:ext cx="541695" cy="506485"/>
          </a:xfrm>
          <a:prstGeom prst="rect">
            <a:avLst/>
          </a:prstGeom>
        </p:spPr>
      </p:pic>
      <p:sp>
        <p:nvSpPr>
          <p:cNvPr id="25" name="Rectangle 24">
            <a:extLst>
              <a:ext uri="{FF2B5EF4-FFF2-40B4-BE49-F238E27FC236}">
                <a16:creationId xmlns:a16="http://schemas.microsoft.com/office/drawing/2014/main" id="{1178E8D2-3A79-4D2C-B501-ACA35E4ED3DB}"/>
              </a:ext>
            </a:extLst>
          </p:cNvPr>
          <p:cNvSpPr/>
          <p:nvPr/>
        </p:nvSpPr>
        <p:spPr>
          <a:xfrm>
            <a:off x="309030" y="1790473"/>
            <a:ext cx="3230372" cy="461665"/>
          </a:xfrm>
          <a:prstGeom prst="rect">
            <a:avLst/>
          </a:prstGeom>
        </p:spPr>
        <p:txBody>
          <a:bodyPr wrap="none">
            <a:spAutoFit/>
          </a:bodyPr>
          <a:lstStyle/>
          <a:p>
            <a:r>
              <a:rPr lang="vi-VN" sz="2400" b="1" i="1" dirty="0">
                <a:solidFill>
                  <a:srgbClr val="000000"/>
                </a:solidFill>
                <a:latin typeface="Times New Roman" panose="02020603050405020304" pitchFamily="18" charset="0"/>
                <a:ea typeface="Times New Roman" panose="02020603050405020304" pitchFamily="18" charset="0"/>
              </a:rPr>
              <a:t>Sau khi cúng Thần Lúa</a:t>
            </a:r>
            <a:endParaRPr lang="en-US" sz="2400" dirty="0"/>
          </a:p>
        </p:txBody>
      </p:sp>
      <p:pic>
        <p:nvPicPr>
          <p:cNvPr id="27" name="Picture 26">
            <a:extLst>
              <a:ext uri="{FF2B5EF4-FFF2-40B4-BE49-F238E27FC236}">
                <a16:creationId xmlns:a16="http://schemas.microsoft.com/office/drawing/2014/main" id="{8814A77B-7482-45EA-A980-567C376F0CD8}"/>
              </a:ext>
            </a:extLst>
          </p:cNvPr>
          <p:cNvPicPr>
            <a:picLocks noChangeAspect="1"/>
          </p:cNvPicPr>
          <p:nvPr/>
        </p:nvPicPr>
        <p:blipFill>
          <a:blip r:embed="rId12"/>
          <a:stretch>
            <a:fillRect/>
          </a:stretch>
        </p:blipFill>
        <p:spPr>
          <a:xfrm>
            <a:off x="753958" y="2755916"/>
            <a:ext cx="2466975" cy="1847850"/>
          </a:xfrm>
          <a:prstGeom prst="rect">
            <a:avLst/>
          </a:prstGeom>
        </p:spPr>
      </p:pic>
    </p:spTree>
    <p:extLst>
      <p:ext uri="{BB962C8B-B14F-4D97-AF65-F5344CB8AC3E}">
        <p14:creationId xmlns:p14="http://schemas.microsoft.com/office/powerpoint/2010/main" val="2286819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barn(inVertical)">
                                      <p:cBhvr>
                                        <p:cTn id="48" dur="500"/>
                                        <p:tgtEl>
                                          <p:spTgt spid="21"/>
                                        </p:tgtEl>
                                      </p:cBhvr>
                                    </p:animEffect>
                                  </p:childTnLst>
                                </p:cTn>
                              </p:par>
                              <p:par>
                                <p:cTn id="49" presetID="16" presetClass="entr" presetSubtype="21"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barn(inVertical)">
                                      <p:cBhvr>
                                        <p:cTn id="51" dur="500"/>
                                        <p:tgtEl>
                                          <p:spTgt spid="24"/>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par>
                                <p:cTn id="55" presetID="16" presetClass="entr" presetSubtype="21" fill="hold"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barn(inVertical)">
                                      <p:cBhvr>
                                        <p:cTn id="5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9"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15549" y="11731"/>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7">
            <a:extLst>
              <a:ext uri="{FF2B5EF4-FFF2-40B4-BE49-F238E27FC236}">
                <a16:creationId xmlns:a16="http://schemas.microsoft.com/office/drawing/2014/main" id="{0EBCEA52-75AE-4E97-99C9-AD5FDEDE90A7}"/>
              </a:ext>
            </a:extLst>
          </p:cNvPr>
          <p:cNvSpPr/>
          <p:nvPr/>
        </p:nvSpPr>
        <p:spPr>
          <a:xfrm>
            <a:off x="3821868" y="111566"/>
            <a:ext cx="3848489" cy="661207"/>
          </a:xfrm>
          <a:prstGeom prst="rect">
            <a:avLst/>
          </a:prstGeom>
        </p:spPr>
        <p:txBody>
          <a:bodyPr wrap="none">
            <a:spAutoFit/>
          </a:bodyPr>
          <a:lstStyle/>
          <a:p>
            <a:pPr lvl="0" algn="just">
              <a:lnSpc>
                <a:spcPct val="150000"/>
              </a:lnSpc>
            </a:pPr>
            <a:r>
              <a:rPr lang="nl-NL"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2</a:t>
            </a:r>
            <a:endPar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9B84E123-4DE6-4A4C-A701-783B55AED43C}"/>
              </a:ext>
            </a:extLst>
          </p:cNvPr>
          <p:cNvPicPr>
            <a:picLocks noChangeAspect="1"/>
          </p:cNvPicPr>
          <p:nvPr/>
        </p:nvPicPr>
        <p:blipFill>
          <a:blip r:embed="rId7"/>
          <a:stretch>
            <a:fillRect/>
          </a:stretch>
        </p:blipFill>
        <p:spPr>
          <a:xfrm>
            <a:off x="1758462" y="895892"/>
            <a:ext cx="8801099" cy="5066215"/>
          </a:xfrm>
          <a:prstGeom prst="rect">
            <a:avLst/>
          </a:prstGeom>
        </p:spPr>
      </p:pic>
    </p:spTree>
    <p:extLst>
      <p:ext uri="{BB962C8B-B14F-4D97-AF65-F5344CB8AC3E}">
        <p14:creationId xmlns:p14="http://schemas.microsoft.com/office/powerpoint/2010/main" val="18051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7">
            <a:extLst>
              <a:ext uri="{FF2B5EF4-FFF2-40B4-BE49-F238E27FC236}">
                <a16:creationId xmlns:a16="http://schemas.microsoft.com/office/drawing/2014/main" id="{0EBCEA52-75AE-4E97-99C9-AD5FDEDE90A7}"/>
              </a:ext>
            </a:extLst>
          </p:cNvPr>
          <p:cNvSpPr/>
          <p:nvPr/>
        </p:nvSpPr>
        <p:spPr>
          <a:xfrm>
            <a:off x="3491104" y="11731"/>
            <a:ext cx="4510017" cy="661207"/>
          </a:xfrm>
          <a:prstGeom prst="rect">
            <a:avLst/>
          </a:prstGeom>
        </p:spPr>
        <p:txBody>
          <a:bodyPr wrap="none">
            <a:spAutoFit/>
          </a:bodyPr>
          <a:lstStyle/>
          <a:p>
            <a:pPr lvl="0" algn="just">
              <a:lnSpc>
                <a:spcPct val="150000"/>
              </a:lnSpc>
            </a:pPr>
            <a:r>
              <a:rPr lang="nl-NL"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Trước khi cúng Thần Lúa</a:t>
            </a:r>
          </a:p>
        </p:txBody>
      </p:sp>
      <p:sp>
        <p:nvSpPr>
          <p:cNvPr id="9" name="Rectangle 8">
            <a:extLst>
              <a:ext uri="{FF2B5EF4-FFF2-40B4-BE49-F238E27FC236}">
                <a16:creationId xmlns:a16="http://schemas.microsoft.com/office/drawing/2014/main" id="{21C3CA4F-1E78-42E1-B6BE-86779EBF7FEF}"/>
              </a:ext>
            </a:extLst>
          </p:cNvPr>
          <p:cNvSpPr/>
          <p:nvPr/>
        </p:nvSpPr>
        <p:spPr>
          <a:xfrm>
            <a:off x="2250300" y="2008311"/>
            <a:ext cx="2159566" cy="661207"/>
          </a:xfrm>
          <a:prstGeom prst="rect">
            <a:avLst/>
          </a:prstGeom>
        </p:spPr>
        <p:txBody>
          <a:bodyPr wrap="none">
            <a:spAutoFit/>
          </a:bodyPr>
          <a:lstStyle/>
          <a:p>
            <a:pPr lvl="0" algn="just">
              <a:lnSpc>
                <a:spcPct val="150000"/>
              </a:lnSpc>
            </a:pPr>
            <a:r>
              <a:rPr lang="nl-NL"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Làm cây nêu</a:t>
            </a:r>
            <a:endPar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7CD27142-692F-4C76-ADFA-E9EC32501E63}"/>
              </a:ext>
            </a:extLst>
          </p:cNvPr>
          <p:cNvPicPr>
            <a:picLocks noChangeAspect="1"/>
          </p:cNvPicPr>
          <p:nvPr/>
        </p:nvPicPr>
        <p:blipFill>
          <a:blip r:embed="rId7"/>
          <a:stretch>
            <a:fillRect/>
          </a:stretch>
        </p:blipFill>
        <p:spPr>
          <a:xfrm>
            <a:off x="1717551" y="3056731"/>
            <a:ext cx="3225064" cy="1707028"/>
          </a:xfrm>
          <a:prstGeom prst="rect">
            <a:avLst/>
          </a:prstGeom>
        </p:spPr>
      </p:pic>
      <p:sp>
        <p:nvSpPr>
          <p:cNvPr id="10" name="Rectangle 9">
            <a:extLst>
              <a:ext uri="{FF2B5EF4-FFF2-40B4-BE49-F238E27FC236}">
                <a16:creationId xmlns:a16="http://schemas.microsoft.com/office/drawing/2014/main" id="{CC17C655-AF95-4588-97B3-C3AD19E24D28}"/>
              </a:ext>
            </a:extLst>
          </p:cNvPr>
          <p:cNvSpPr/>
          <p:nvPr/>
        </p:nvSpPr>
        <p:spPr>
          <a:xfrm>
            <a:off x="7414016" y="2008311"/>
            <a:ext cx="2603598" cy="661207"/>
          </a:xfrm>
          <a:prstGeom prst="rect">
            <a:avLst/>
          </a:prstGeom>
        </p:spPr>
        <p:txBody>
          <a:bodyPr wrap="none">
            <a:spAutoFit/>
          </a:bodyPr>
          <a:lstStyle/>
          <a:p>
            <a:pPr lvl="0" algn="just">
              <a:lnSpc>
                <a:spcPct val="150000"/>
              </a:lnSpc>
            </a:pP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Đi rước hồn lúa</a:t>
            </a:r>
          </a:p>
        </p:txBody>
      </p:sp>
      <p:pic>
        <p:nvPicPr>
          <p:cNvPr id="3" name="Picture 2">
            <a:extLst>
              <a:ext uri="{FF2B5EF4-FFF2-40B4-BE49-F238E27FC236}">
                <a16:creationId xmlns:a16="http://schemas.microsoft.com/office/drawing/2014/main" id="{F5534EE4-3705-4F80-ADAD-E97612D856D6}"/>
              </a:ext>
            </a:extLst>
          </p:cNvPr>
          <p:cNvPicPr>
            <a:picLocks noChangeAspect="1"/>
          </p:cNvPicPr>
          <p:nvPr/>
        </p:nvPicPr>
        <p:blipFill>
          <a:blip r:embed="rId8"/>
          <a:stretch>
            <a:fillRect/>
          </a:stretch>
        </p:blipFill>
        <p:spPr>
          <a:xfrm>
            <a:off x="7305158" y="3056731"/>
            <a:ext cx="2619375" cy="1743075"/>
          </a:xfrm>
          <a:prstGeom prst="rect">
            <a:avLst/>
          </a:prstGeom>
        </p:spPr>
      </p:pic>
    </p:spTree>
    <p:extLst>
      <p:ext uri="{BB962C8B-B14F-4D97-AF65-F5344CB8AC3E}">
        <p14:creationId xmlns:p14="http://schemas.microsoft.com/office/powerpoint/2010/main" val="465561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heel(1)">
                                      <p:cBhvr>
                                        <p:cTn id="20" dur="2000"/>
                                        <p:tgtEl>
                                          <p:spTgt spid="10"/>
                                        </p:tgtEl>
                                      </p:cBhvr>
                                    </p:animEffect>
                                  </p:childTnLst>
                                </p:cTn>
                              </p:par>
                              <p:par>
                                <p:cTn id="21" presetID="21" presetClass="entr" presetSubtype="1"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heel(1)">
                                      <p:cBhvr>
                                        <p:cTn id="2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7">
            <a:extLst>
              <a:ext uri="{FF2B5EF4-FFF2-40B4-BE49-F238E27FC236}">
                <a16:creationId xmlns:a16="http://schemas.microsoft.com/office/drawing/2014/main" id="{0EBCEA52-75AE-4E97-99C9-AD5FDEDE90A7}"/>
              </a:ext>
            </a:extLst>
          </p:cNvPr>
          <p:cNvSpPr/>
          <p:nvPr/>
        </p:nvSpPr>
        <p:spPr>
          <a:xfrm>
            <a:off x="1779320" y="-129616"/>
            <a:ext cx="4510017" cy="661207"/>
          </a:xfrm>
          <a:prstGeom prst="rect">
            <a:avLst/>
          </a:prstGeom>
        </p:spPr>
        <p:txBody>
          <a:bodyPr wrap="none">
            <a:spAutoFit/>
          </a:bodyPr>
          <a:lstStyle/>
          <a:p>
            <a:pPr lvl="0" algn="just">
              <a:lnSpc>
                <a:spcPct val="150000"/>
              </a:lnSpc>
            </a:pPr>
            <a:r>
              <a:rPr lang="nl-NL"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Trước khi cúng Thần Lúa</a:t>
            </a:r>
          </a:p>
        </p:txBody>
      </p:sp>
      <p:sp>
        <p:nvSpPr>
          <p:cNvPr id="10" name="Rectangle 9">
            <a:extLst>
              <a:ext uri="{FF2B5EF4-FFF2-40B4-BE49-F238E27FC236}">
                <a16:creationId xmlns:a16="http://schemas.microsoft.com/office/drawing/2014/main" id="{CC17C655-AF95-4588-97B3-C3AD19E24D28}"/>
              </a:ext>
            </a:extLst>
          </p:cNvPr>
          <p:cNvSpPr/>
          <p:nvPr/>
        </p:nvSpPr>
        <p:spPr>
          <a:xfrm>
            <a:off x="2211745" y="330603"/>
            <a:ext cx="2428870" cy="661207"/>
          </a:xfrm>
          <a:prstGeom prst="rect">
            <a:avLst/>
          </a:prstGeom>
        </p:spPr>
        <p:txBody>
          <a:bodyPr wrap="none">
            <a:spAutoFit/>
          </a:bodyPr>
          <a:lstStyle/>
          <a:p>
            <a:pPr lvl="0" algn="just">
              <a:lnSpc>
                <a:spcPct val="150000"/>
              </a:lnSpc>
            </a:pP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Làm cây nêu</a:t>
            </a:r>
          </a:p>
        </p:txBody>
      </p:sp>
      <p:pic>
        <p:nvPicPr>
          <p:cNvPr id="11" name="Picture 10">
            <a:extLst>
              <a:ext uri="{FF2B5EF4-FFF2-40B4-BE49-F238E27FC236}">
                <a16:creationId xmlns:a16="http://schemas.microsoft.com/office/drawing/2014/main" id="{26C75E8C-82DA-490D-B544-3C7A822D6E60}"/>
              </a:ext>
            </a:extLst>
          </p:cNvPr>
          <p:cNvPicPr>
            <a:picLocks noChangeAspect="1"/>
          </p:cNvPicPr>
          <p:nvPr/>
        </p:nvPicPr>
        <p:blipFill>
          <a:blip r:embed="rId7"/>
          <a:stretch>
            <a:fillRect/>
          </a:stretch>
        </p:blipFill>
        <p:spPr>
          <a:xfrm>
            <a:off x="8054184" y="884341"/>
            <a:ext cx="2641148" cy="1760765"/>
          </a:xfrm>
          <a:prstGeom prst="rect">
            <a:avLst/>
          </a:prstGeom>
        </p:spPr>
      </p:pic>
      <p:pic>
        <p:nvPicPr>
          <p:cNvPr id="12" name="Picture 11">
            <a:extLst>
              <a:ext uri="{FF2B5EF4-FFF2-40B4-BE49-F238E27FC236}">
                <a16:creationId xmlns:a16="http://schemas.microsoft.com/office/drawing/2014/main" id="{20764A19-F61A-4C48-A392-2351EB9A99B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767212" y="1379742"/>
            <a:ext cx="1081806" cy="1081806"/>
          </a:xfrm>
          <a:prstGeom prst="rect">
            <a:avLst/>
          </a:prstGeom>
        </p:spPr>
      </p:pic>
      <p:cxnSp>
        <p:nvCxnSpPr>
          <p:cNvPr id="14" name="Straight Connector 13">
            <a:extLst>
              <a:ext uri="{FF2B5EF4-FFF2-40B4-BE49-F238E27FC236}">
                <a16:creationId xmlns:a16="http://schemas.microsoft.com/office/drawing/2014/main" id="{0396DF5D-6CFA-4DB0-8E6E-C2BA30FCEE09}"/>
              </a:ext>
            </a:extLst>
          </p:cNvPr>
          <p:cNvCxnSpPr>
            <a:cxnSpLocks/>
          </p:cNvCxnSpPr>
          <p:nvPr/>
        </p:nvCxnSpPr>
        <p:spPr>
          <a:xfrm flipV="1">
            <a:off x="1635920" y="2620884"/>
            <a:ext cx="5352109" cy="24223"/>
          </a:xfrm>
          <a:prstGeom prst="line">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6D6981D-F796-4C10-A5D5-CB25669FEB78}"/>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501052" y="1579402"/>
            <a:ext cx="1081806" cy="1081806"/>
          </a:xfrm>
          <a:prstGeom prst="rect">
            <a:avLst/>
          </a:prstGeom>
        </p:spPr>
      </p:pic>
      <p:cxnSp>
        <p:nvCxnSpPr>
          <p:cNvPr id="22" name="Straight Connector 21">
            <a:extLst>
              <a:ext uri="{FF2B5EF4-FFF2-40B4-BE49-F238E27FC236}">
                <a16:creationId xmlns:a16="http://schemas.microsoft.com/office/drawing/2014/main" id="{B6796B8E-53F2-4BEE-91B2-A941AF50875F}"/>
              </a:ext>
            </a:extLst>
          </p:cNvPr>
          <p:cNvCxnSpPr>
            <a:cxnSpLocks/>
          </p:cNvCxnSpPr>
          <p:nvPr/>
        </p:nvCxnSpPr>
        <p:spPr>
          <a:xfrm>
            <a:off x="1563512" y="3902313"/>
            <a:ext cx="3959537" cy="9854"/>
          </a:xfrm>
          <a:prstGeom prst="line">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69D9232E-D7BD-4A1F-9058-B5E8C28C01DB}"/>
              </a:ext>
            </a:extLst>
          </p:cNvPr>
          <p:cNvPicPr>
            <a:picLocks noChangeAspect="1"/>
          </p:cNvPicPr>
          <p:nvPr/>
        </p:nvPicPr>
        <p:blipFill>
          <a:blip r:embed="rId10"/>
          <a:stretch>
            <a:fillRect/>
          </a:stretch>
        </p:blipFill>
        <p:spPr>
          <a:xfrm>
            <a:off x="6330117" y="3162092"/>
            <a:ext cx="3342007" cy="1879879"/>
          </a:xfrm>
          <a:prstGeom prst="rect">
            <a:avLst/>
          </a:prstGeom>
        </p:spPr>
      </p:pic>
      <p:sp>
        <p:nvSpPr>
          <p:cNvPr id="29" name="Rectangle 28">
            <a:extLst>
              <a:ext uri="{FF2B5EF4-FFF2-40B4-BE49-F238E27FC236}">
                <a16:creationId xmlns:a16="http://schemas.microsoft.com/office/drawing/2014/main" id="{207D5F0A-F42F-4F40-8D78-62CF30B85284}"/>
              </a:ext>
            </a:extLst>
          </p:cNvPr>
          <p:cNvSpPr/>
          <p:nvPr/>
        </p:nvSpPr>
        <p:spPr>
          <a:xfrm>
            <a:off x="1563512" y="1505893"/>
            <a:ext cx="5508407" cy="1015663"/>
          </a:xfrm>
          <a:prstGeom prst="rect">
            <a:avLst/>
          </a:prstGeom>
        </p:spPr>
        <p:txBody>
          <a:bodyPr wrap="square">
            <a:spAutoFit/>
          </a:bodyPr>
          <a:lstStyle/>
          <a:p>
            <a:pPr algn="just">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Ý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nghĩa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trưng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cho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mối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hòa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giữa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thần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linh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giao</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cảm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con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người</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5263CFAF-D04B-46DF-93B2-6F90784EC953}"/>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481706" y="3014190"/>
            <a:ext cx="1081806" cy="1081806"/>
          </a:xfrm>
          <a:prstGeom prst="rect">
            <a:avLst/>
          </a:prstGeom>
        </p:spPr>
      </p:pic>
      <p:pic>
        <p:nvPicPr>
          <p:cNvPr id="33" name="Picture 32">
            <a:extLst>
              <a:ext uri="{FF2B5EF4-FFF2-40B4-BE49-F238E27FC236}">
                <a16:creationId xmlns:a16="http://schemas.microsoft.com/office/drawing/2014/main" id="{7EC072DD-1A5B-456B-9DCB-5C309A25A19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756444" y="3063795"/>
            <a:ext cx="1081806" cy="1081806"/>
          </a:xfrm>
          <a:prstGeom prst="rect">
            <a:avLst/>
          </a:prstGeom>
        </p:spPr>
      </p:pic>
      <p:sp>
        <p:nvSpPr>
          <p:cNvPr id="34" name="Rectangle 33">
            <a:extLst>
              <a:ext uri="{FF2B5EF4-FFF2-40B4-BE49-F238E27FC236}">
                <a16:creationId xmlns:a16="http://schemas.microsoft.com/office/drawing/2014/main" id="{74BA105F-7ABA-4941-8AF8-FE92F82CAA67}"/>
              </a:ext>
            </a:extLst>
          </p:cNvPr>
          <p:cNvSpPr/>
          <p:nvPr/>
        </p:nvSpPr>
        <p:spPr>
          <a:xfrm>
            <a:off x="1420265" y="3068409"/>
            <a:ext cx="4102784" cy="707886"/>
          </a:xfrm>
          <a:prstGeom prst="rect">
            <a:avLst/>
          </a:prstGeom>
        </p:spPr>
        <p:txBody>
          <a:bodyPr wrap="square">
            <a:spAutoFit/>
          </a:bodyPr>
          <a:lstStyle/>
          <a:p>
            <a:pPr algn="just">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cây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vàng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nghệ</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buộc</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lá</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dứa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ngọn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bông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lúa</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5" name="Picture 34">
            <a:extLst>
              <a:ext uri="{FF2B5EF4-FFF2-40B4-BE49-F238E27FC236}">
                <a16:creationId xmlns:a16="http://schemas.microsoft.com/office/drawing/2014/main" id="{1E688044-04E8-4346-B089-EFC8475F99EB}"/>
              </a:ext>
            </a:extLst>
          </p:cNvPr>
          <p:cNvPicPr>
            <a:picLocks noChangeAspect="1"/>
          </p:cNvPicPr>
          <p:nvPr/>
        </p:nvPicPr>
        <p:blipFill>
          <a:blip r:embed="rId11"/>
          <a:stretch>
            <a:fillRect/>
          </a:stretch>
        </p:blipFill>
        <p:spPr>
          <a:xfrm>
            <a:off x="2081184" y="4128265"/>
            <a:ext cx="2543175" cy="1800225"/>
          </a:xfrm>
          <a:prstGeom prst="rect">
            <a:avLst/>
          </a:prstGeom>
        </p:spPr>
      </p:pic>
    </p:spTree>
    <p:extLst>
      <p:ext uri="{BB962C8B-B14F-4D97-AF65-F5344CB8AC3E}">
        <p14:creationId xmlns:p14="http://schemas.microsoft.com/office/powerpoint/2010/main" val="367254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barn(inVertical)">
                                      <p:cBhvr>
                                        <p:cTn id="31" dur="500"/>
                                        <p:tgtEl>
                                          <p:spTgt spid="33"/>
                                        </p:tgtEl>
                                      </p:cBhvr>
                                    </p:animEffect>
                                  </p:childTnLst>
                                </p:cTn>
                              </p:par>
                              <p:par>
                                <p:cTn id="32" presetID="16" presetClass="entr" presetSubtype="21"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barn(inVertical)">
                                      <p:cBhvr>
                                        <p:cTn id="34" dur="500"/>
                                        <p:tgtEl>
                                          <p:spTgt spid="3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barn(inVertical)">
                                      <p:cBhvr>
                                        <p:cTn id="37" dur="500"/>
                                        <p:tgtEl>
                                          <p:spTgt spid="34"/>
                                        </p:tgtEl>
                                      </p:cBhvr>
                                    </p:animEffect>
                                  </p:childTnLst>
                                </p:cTn>
                              </p:par>
                              <p:par>
                                <p:cTn id="38" presetID="16" presetClass="entr" presetSubtype="21"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nodeType="clickEffect">
                                  <p:stCondLst>
                                    <p:cond delay="0"/>
                                  </p:stCondLst>
                                  <p:childTnLst>
                                    <p:set>
                                      <p:cBhvr>
                                        <p:cTn id="44" dur="1" fill="hold">
                                          <p:stCondLst>
                                            <p:cond delay="0"/>
                                          </p:stCondLst>
                                        </p:cTn>
                                        <p:tgtEl>
                                          <p:spTgt spid="35"/>
                                        </p:tgtEl>
                                        <p:attrNameLst>
                                          <p:attrName>style.visibility</p:attrName>
                                        </p:attrNameLst>
                                      </p:cBhvr>
                                      <p:to>
                                        <p:strVal val="visible"/>
                                      </p:to>
                                    </p:set>
                                    <p:anim calcmode="lin" valueType="num">
                                      <p:cBhvr>
                                        <p:cTn id="45" dur="1000" fill="hold"/>
                                        <p:tgtEl>
                                          <p:spTgt spid="35"/>
                                        </p:tgtEl>
                                        <p:attrNameLst>
                                          <p:attrName>ppt_w</p:attrName>
                                        </p:attrNameLst>
                                      </p:cBhvr>
                                      <p:tavLst>
                                        <p:tav tm="0">
                                          <p:val>
                                            <p:fltVal val="0"/>
                                          </p:val>
                                        </p:tav>
                                        <p:tav tm="100000">
                                          <p:val>
                                            <p:strVal val="#ppt_w"/>
                                          </p:val>
                                        </p:tav>
                                      </p:tavLst>
                                    </p:anim>
                                    <p:anim calcmode="lin" valueType="num">
                                      <p:cBhvr>
                                        <p:cTn id="46" dur="1000" fill="hold"/>
                                        <p:tgtEl>
                                          <p:spTgt spid="35"/>
                                        </p:tgtEl>
                                        <p:attrNameLst>
                                          <p:attrName>ppt_h</p:attrName>
                                        </p:attrNameLst>
                                      </p:cBhvr>
                                      <p:tavLst>
                                        <p:tav tm="0">
                                          <p:val>
                                            <p:fltVal val="0"/>
                                          </p:val>
                                        </p:tav>
                                        <p:tav tm="100000">
                                          <p:val>
                                            <p:strVal val="#ppt_h"/>
                                          </p:val>
                                        </p:tav>
                                      </p:tavLst>
                                    </p:anim>
                                    <p:anim calcmode="lin" valueType="num">
                                      <p:cBhvr>
                                        <p:cTn id="47" dur="1000" fill="hold"/>
                                        <p:tgtEl>
                                          <p:spTgt spid="35"/>
                                        </p:tgtEl>
                                        <p:attrNameLst>
                                          <p:attrName>style.rotation</p:attrName>
                                        </p:attrNameLst>
                                      </p:cBhvr>
                                      <p:tavLst>
                                        <p:tav tm="0">
                                          <p:val>
                                            <p:fltVal val="90"/>
                                          </p:val>
                                        </p:tav>
                                        <p:tav tm="100000">
                                          <p:val>
                                            <p:fltVal val="0"/>
                                          </p:val>
                                        </p:tav>
                                      </p:tavLst>
                                    </p:anim>
                                    <p:animEffect transition="in" filter="fade">
                                      <p:cBhvr>
                                        <p:cTn id="48" dur="1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 calcmode="lin" valueType="num">
                                      <p:cBhvr>
                                        <p:cTn id="53" dur="1000" fill="hold"/>
                                        <p:tgtEl>
                                          <p:spTgt spid="27"/>
                                        </p:tgtEl>
                                        <p:attrNameLst>
                                          <p:attrName>ppt_w</p:attrName>
                                        </p:attrNameLst>
                                      </p:cBhvr>
                                      <p:tavLst>
                                        <p:tav tm="0">
                                          <p:val>
                                            <p:fltVal val="0"/>
                                          </p:val>
                                        </p:tav>
                                        <p:tav tm="100000">
                                          <p:val>
                                            <p:strVal val="#ppt_w"/>
                                          </p:val>
                                        </p:tav>
                                      </p:tavLst>
                                    </p:anim>
                                    <p:anim calcmode="lin" valueType="num">
                                      <p:cBhvr>
                                        <p:cTn id="54" dur="1000" fill="hold"/>
                                        <p:tgtEl>
                                          <p:spTgt spid="27"/>
                                        </p:tgtEl>
                                        <p:attrNameLst>
                                          <p:attrName>ppt_h</p:attrName>
                                        </p:attrNameLst>
                                      </p:cBhvr>
                                      <p:tavLst>
                                        <p:tav tm="0">
                                          <p:val>
                                            <p:fltVal val="0"/>
                                          </p:val>
                                        </p:tav>
                                        <p:tav tm="100000">
                                          <p:val>
                                            <p:strVal val="#ppt_h"/>
                                          </p:val>
                                        </p:tav>
                                      </p:tavLst>
                                    </p:anim>
                                    <p:anim calcmode="lin" valueType="num">
                                      <p:cBhvr>
                                        <p:cTn id="55" dur="1000" fill="hold"/>
                                        <p:tgtEl>
                                          <p:spTgt spid="27"/>
                                        </p:tgtEl>
                                        <p:attrNameLst>
                                          <p:attrName>style.rotation</p:attrName>
                                        </p:attrNameLst>
                                      </p:cBhvr>
                                      <p:tavLst>
                                        <p:tav tm="0">
                                          <p:val>
                                            <p:fltVal val="90"/>
                                          </p:val>
                                        </p:tav>
                                        <p:tav tm="100000">
                                          <p:val>
                                            <p:fltVal val="0"/>
                                          </p:val>
                                        </p:tav>
                                      </p:tavLst>
                                    </p:anim>
                                    <p:animEffect transition="in" filter="fade">
                                      <p:cBhvr>
                                        <p:cTn id="56" dur="1000"/>
                                        <p:tgtEl>
                                          <p:spTgt spid="27"/>
                                        </p:tgtEl>
                                      </p:cBhvr>
                                    </p:animEffect>
                                  </p:childTnLst>
                                </p:cTn>
                              </p:par>
                            </p:childTnLst>
                          </p:cTn>
                        </p:par>
                      </p:childTnLst>
                    </p:cTn>
                  </p:par>
                  <p:par>
                    <p:cTn id="57" fill="hold">
                      <p:stCondLst>
                        <p:cond delay="indefinite"/>
                      </p:stCondLst>
                      <p:childTnLst>
                        <p:par>
                          <p:cTn id="58" fill="hold">
                            <p:stCondLst>
                              <p:cond delay="0"/>
                            </p:stCondLst>
                            <p:childTnLst>
                              <p:par>
                                <p:cTn id="59" presetID="31" presetClass="entr" presetSubtype="0" fill="hold" nodeType="clickEffect">
                                  <p:stCondLst>
                                    <p:cond delay="0"/>
                                  </p:stCondLst>
                                  <p:childTnLst>
                                    <p:set>
                                      <p:cBhvr>
                                        <p:cTn id="60" dur="1" fill="hold">
                                          <p:stCondLst>
                                            <p:cond delay="0"/>
                                          </p:stCondLst>
                                        </p:cTn>
                                        <p:tgtEl>
                                          <p:spTgt spid="11"/>
                                        </p:tgtEl>
                                        <p:attrNameLst>
                                          <p:attrName>style.visibility</p:attrName>
                                        </p:attrNameLst>
                                      </p:cBhvr>
                                      <p:to>
                                        <p:strVal val="visible"/>
                                      </p:to>
                                    </p:set>
                                    <p:anim calcmode="lin" valueType="num">
                                      <p:cBhvr>
                                        <p:cTn id="61" dur="1000" fill="hold"/>
                                        <p:tgtEl>
                                          <p:spTgt spid="11"/>
                                        </p:tgtEl>
                                        <p:attrNameLst>
                                          <p:attrName>ppt_w</p:attrName>
                                        </p:attrNameLst>
                                      </p:cBhvr>
                                      <p:tavLst>
                                        <p:tav tm="0">
                                          <p:val>
                                            <p:fltVal val="0"/>
                                          </p:val>
                                        </p:tav>
                                        <p:tav tm="100000">
                                          <p:val>
                                            <p:strVal val="#ppt_w"/>
                                          </p:val>
                                        </p:tav>
                                      </p:tavLst>
                                    </p:anim>
                                    <p:anim calcmode="lin" valueType="num">
                                      <p:cBhvr>
                                        <p:cTn id="62" dur="1000" fill="hold"/>
                                        <p:tgtEl>
                                          <p:spTgt spid="11"/>
                                        </p:tgtEl>
                                        <p:attrNameLst>
                                          <p:attrName>ppt_h</p:attrName>
                                        </p:attrNameLst>
                                      </p:cBhvr>
                                      <p:tavLst>
                                        <p:tav tm="0">
                                          <p:val>
                                            <p:fltVal val="0"/>
                                          </p:val>
                                        </p:tav>
                                        <p:tav tm="100000">
                                          <p:val>
                                            <p:strVal val="#ppt_h"/>
                                          </p:val>
                                        </p:tav>
                                      </p:tavLst>
                                    </p:anim>
                                    <p:anim calcmode="lin" valueType="num">
                                      <p:cBhvr>
                                        <p:cTn id="63" dur="1000" fill="hold"/>
                                        <p:tgtEl>
                                          <p:spTgt spid="11"/>
                                        </p:tgtEl>
                                        <p:attrNameLst>
                                          <p:attrName>style.rotation</p:attrName>
                                        </p:attrNameLst>
                                      </p:cBhvr>
                                      <p:tavLst>
                                        <p:tav tm="0">
                                          <p:val>
                                            <p:fltVal val="90"/>
                                          </p:val>
                                        </p:tav>
                                        <p:tav tm="100000">
                                          <p:val>
                                            <p:fltVal val="0"/>
                                          </p:val>
                                        </p:tav>
                                      </p:tavLst>
                                    </p:anim>
                                    <p:animEffect transition="in" filter="fade">
                                      <p:cBhvr>
                                        <p:cTn id="6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9" grpId="0"/>
      <p:bldP spid="3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7">
            <a:extLst>
              <a:ext uri="{FF2B5EF4-FFF2-40B4-BE49-F238E27FC236}">
                <a16:creationId xmlns:a16="http://schemas.microsoft.com/office/drawing/2014/main" id="{0EBCEA52-75AE-4E97-99C9-AD5FDEDE90A7}"/>
              </a:ext>
            </a:extLst>
          </p:cNvPr>
          <p:cNvSpPr/>
          <p:nvPr/>
        </p:nvSpPr>
        <p:spPr>
          <a:xfrm>
            <a:off x="1779320" y="-129616"/>
            <a:ext cx="4510017" cy="661207"/>
          </a:xfrm>
          <a:prstGeom prst="rect">
            <a:avLst/>
          </a:prstGeom>
        </p:spPr>
        <p:txBody>
          <a:bodyPr wrap="none">
            <a:spAutoFit/>
          </a:bodyPr>
          <a:lstStyle/>
          <a:p>
            <a:pPr lvl="0" algn="just">
              <a:lnSpc>
                <a:spcPct val="150000"/>
              </a:lnSpc>
            </a:pPr>
            <a:r>
              <a:rPr lang="nl-NL"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a.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Trước khi cúng Thần Lúa</a:t>
            </a:r>
          </a:p>
        </p:txBody>
      </p:sp>
      <p:sp>
        <p:nvSpPr>
          <p:cNvPr id="10" name="Rectangle 9">
            <a:extLst>
              <a:ext uri="{FF2B5EF4-FFF2-40B4-BE49-F238E27FC236}">
                <a16:creationId xmlns:a16="http://schemas.microsoft.com/office/drawing/2014/main" id="{CC17C655-AF95-4588-97B3-C3AD19E24D28}"/>
              </a:ext>
            </a:extLst>
          </p:cNvPr>
          <p:cNvSpPr/>
          <p:nvPr/>
        </p:nvSpPr>
        <p:spPr>
          <a:xfrm>
            <a:off x="1989729" y="330603"/>
            <a:ext cx="2872902" cy="661207"/>
          </a:xfrm>
          <a:prstGeom prst="rect">
            <a:avLst/>
          </a:prstGeom>
        </p:spPr>
        <p:txBody>
          <a:bodyPr wrap="none">
            <a:spAutoFit/>
          </a:bodyPr>
          <a:lstStyle/>
          <a:p>
            <a:pPr lvl="0" algn="just">
              <a:lnSpc>
                <a:spcPct val="150000"/>
              </a:lnSpc>
            </a:pP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Đi rước hồn lúa</a:t>
            </a:r>
          </a:p>
        </p:txBody>
      </p:sp>
      <p:pic>
        <p:nvPicPr>
          <p:cNvPr id="12" name="Picture 11">
            <a:extLst>
              <a:ext uri="{FF2B5EF4-FFF2-40B4-BE49-F238E27FC236}">
                <a16:creationId xmlns:a16="http://schemas.microsoft.com/office/drawing/2014/main" id="{20764A19-F61A-4C48-A392-2351EB9A99B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767212" y="1379742"/>
            <a:ext cx="1081806" cy="1081806"/>
          </a:xfrm>
          <a:prstGeom prst="rect">
            <a:avLst/>
          </a:prstGeom>
        </p:spPr>
      </p:pic>
      <p:cxnSp>
        <p:nvCxnSpPr>
          <p:cNvPr id="14" name="Straight Connector 13">
            <a:extLst>
              <a:ext uri="{FF2B5EF4-FFF2-40B4-BE49-F238E27FC236}">
                <a16:creationId xmlns:a16="http://schemas.microsoft.com/office/drawing/2014/main" id="{0396DF5D-6CFA-4DB0-8E6E-C2BA30FCEE09}"/>
              </a:ext>
            </a:extLst>
          </p:cNvPr>
          <p:cNvCxnSpPr>
            <a:cxnSpLocks/>
          </p:cNvCxnSpPr>
          <p:nvPr/>
        </p:nvCxnSpPr>
        <p:spPr>
          <a:xfrm flipV="1">
            <a:off x="1635920" y="2620884"/>
            <a:ext cx="5352109" cy="24223"/>
          </a:xfrm>
          <a:prstGeom prst="line">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A6D6981D-F796-4C10-A5D5-CB25669FEB7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501052" y="1579402"/>
            <a:ext cx="1081806" cy="1081806"/>
          </a:xfrm>
          <a:prstGeom prst="rect">
            <a:avLst/>
          </a:prstGeom>
        </p:spPr>
      </p:pic>
      <p:cxnSp>
        <p:nvCxnSpPr>
          <p:cNvPr id="22" name="Straight Connector 21">
            <a:extLst>
              <a:ext uri="{FF2B5EF4-FFF2-40B4-BE49-F238E27FC236}">
                <a16:creationId xmlns:a16="http://schemas.microsoft.com/office/drawing/2014/main" id="{B6796B8E-53F2-4BEE-91B2-A941AF50875F}"/>
              </a:ext>
            </a:extLst>
          </p:cNvPr>
          <p:cNvCxnSpPr>
            <a:cxnSpLocks/>
          </p:cNvCxnSpPr>
          <p:nvPr/>
        </p:nvCxnSpPr>
        <p:spPr>
          <a:xfrm>
            <a:off x="1563512" y="3902313"/>
            <a:ext cx="3959537" cy="9854"/>
          </a:xfrm>
          <a:prstGeom prst="line">
            <a:avLst/>
          </a:prstGeom>
          <a:ln w="38100">
            <a:solidFill>
              <a:srgbClr val="00B050"/>
            </a:solidFill>
            <a:prstDash val="dashDot"/>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207D5F0A-F42F-4F40-8D78-62CF30B85284}"/>
              </a:ext>
            </a:extLst>
          </p:cNvPr>
          <p:cNvSpPr/>
          <p:nvPr/>
        </p:nvSpPr>
        <p:spPr>
          <a:xfrm>
            <a:off x="1563512" y="1505893"/>
            <a:ext cx="5508407" cy="1015663"/>
          </a:xfrm>
          <a:prstGeom prst="rect">
            <a:avLst/>
          </a:prstGeom>
        </p:spPr>
        <p:txBody>
          <a:bodyPr wrap="square">
            <a:spAutoFit/>
          </a:bodyPr>
          <a:lstStyle/>
          <a:p>
            <a:pPr algn="just">
              <a:spcAft>
                <a:spcPts val="0"/>
              </a:spcAft>
            </a:pPr>
            <a:r>
              <a:rPr lang="en-US" sz="2000" dirty="0">
                <a:latin typeface="Times New Roman" panose="02020603050405020304" pitchFamily="18" charset="0"/>
                <a:ea typeface="Times New Roman" panose="02020603050405020304" pitchFamily="18" charset="0"/>
                <a:cs typeface="Times New Roman" panose="02020603050405020304" pitchFamily="18" charset="0"/>
              </a:rPr>
              <a:t>N</a:t>
            </a:r>
            <a:r>
              <a:rPr lang="vi-VN" sz="2000" dirty="0">
                <a:latin typeface="Times New Roman" panose="02020603050405020304" pitchFamily="18" charset="0"/>
                <a:ea typeface="Times New Roman" panose="02020603050405020304" pitchFamily="18" charset="0"/>
                <a:cs typeface="Times New Roman" panose="02020603050405020304" pitchFamily="18" charset="0"/>
              </a:rPr>
              <a:t>gười phụ nữ lớn tuổi mang gùi đến chỗ lúa để dành cũng thần, vái các thần linh rồi cắt bụi lúa mang về</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5263CFAF-D04B-46DF-93B2-6F90784EC95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528166" y="3084510"/>
            <a:ext cx="1081806" cy="1081806"/>
          </a:xfrm>
          <a:prstGeom prst="rect">
            <a:avLst/>
          </a:prstGeom>
        </p:spPr>
      </p:pic>
      <p:pic>
        <p:nvPicPr>
          <p:cNvPr id="33" name="Picture 32">
            <a:extLst>
              <a:ext uri="{FF2B5EF4-FFF2-40B4-BE49-F238E27FC236}">
                <a16:creationId xmlns:a16="http://schemas.microsoft.com/office/drawing/2014/main" id="{7EC072DD-1A5B-456B-9DCB-5C309A25A19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5000" b="90000" l="10000" r="90000">
                        <a14:foregroundMark x1="72813" y1="17188" x2="72813" y2="17188"/>
                        <a14:foregroundMark x1="72813" y1="10781" x2="72813" y2="10781"/>
                        <a14:foregroundMark x1="77813" y1="7813" x2="77813" y2="7813"/>
                        <a14:foregroundMark x1="78594" y1="6406" x2="78594" y2="6406"/>
                        <a14:foregroundMark x1="87188" y1="5000" x2="87188" y2="5000"/>
                        <a14:foregroundMark x1="58594" y1="16406" x2="58594" y2="16406"/>
                        <a14:foregroundMark x1="59219" y1="15781" x2="59219" y2="15781"/>
                        <a14:foregroundMark x1="63594" y1="10000" x2="63594" y2="10000"/>
                        <a14:foregroundMark x1="63594" y1="10000" x2="63594" y2="10000"/>
                        <a14:foregroundMark x1="65781" y1="7187" x2="65781" y2="7187"/>
                      </a14:backgroundRemoval>
                    </a14:imgEffect>
                  </a14:imgLayer>
                </a14:imgProps>
              </a:ext>
            </a:extLst>
          </a:blip>
          <a:stretch>
            <a:fillRect/>
          </a:stretch>
        </p:blipFill>
        <p:spPr>
          <a:xfrm>
            <a:off x="296874" y="3349129"/>
            <a:ext cx="1081806" cy="1081806"/>
          </a:xfrm>
          <a:prstGeom prst="rect">
            <a:avLst/>
          </a:prstGeom>
        </p:spPr>
      </p:pic>
      <p:sp>
        <p:nvSpPr>
          <p:cNvPr id="34" name="Rectangle 33">
            <a:extLst>
              <a:ext uri="{FF2B5EF4-FFF2-40B4-BE49-F238E27FC236}">
                <a16:creationId xmlns:a16="http://schemas.microsoft.com/office/drawing/2014/main" id="{74BA105F-7ABA-4941-8AF8-FE92F82CAA67}"/>
              </a:ext>
            </a:extLst>
          </p:cNvPr>
          <p:cNvSpPr/>
          <p:nvPr/>
        </p:nvSpPr>
        <p:spPr>
          <a:xfrm>
            <a:off x="1420265" y="3068409"/>
            <a:ext cx="4102784" cy="707886"/>
          </a:xfrm>
          <a:prstGeom prst="rect">
            <a:avLst/>
          </a:prstGeom>
        </p:spPr>
        <p:txBody>
          <a:bodyPr wrap="square">
            <a:spAutoFit/>
          </a:bodyPr>
          <a:lstStyle/>
          <a:p>
            <a:pPr algn="just">
              <a:spcAft>
                <a:spcPts val="0"/>
              </a:spcAft>
            </a:pP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bụi</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lúa</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này</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để</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trang</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trí</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bàn</a:t>
            </a:r>
            <a:r>
              <a:rPr lang="en-US" sz="20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ea typeface="Times New Roman" panose="02020603050405020304" pitchFamily="18" charset="0"/>
                <a:cs typeface="Times New Roman" panose="02020603050405020304" pitchFamily="18" charset="0"/>
              </a:rPr>
              <a:t>thờ</a:t>
            </a:r>
            <a:endParaRPr lang="en-US" sz="2000" dirty="0">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66C2197-98AF-4D61-842B-9E3ACA8E4BBE}"/>
              </a:ext>
            </a:extLst>
          </p:cNvPr>
          <p:cNvPicPr>
            <a:picLocks noChangeAspect="1"/>
          </p:cNvPicPr>
          <p:nvPr/>
        </p:nvPicPr>
        <p:blipFill>
          <a:blip r:embed="rId9"/>
          <a:stretch>
            <a:fillRect/>
          </a:stretch>
        </p:blipFill>
        <p:spPr>
          <a:xfrm>
            <a:off x="7648243" y="1232000"/>
            <a:ext cx="2481638" cy="1652771"/>
          </a:xfrm>
          <a:prstGeom prst="rect">
            <a:avLst/>
          </a:prstGeom>
        </p:spPr>
      </p:pic>
      <p:pic>
        <p:nvPicPr>
          <p:cNvPr id="3" name="Picture 2">
            <a:extLst>
              <a:ext uri="{FF2B5EF4-FFF2-40B4-BE49-F238E27FC236}">
                <a16:creationId xmlns:a16="http://schemas.microsoft.com/office/drawing/2014/main" id="{22296DD3-16E9-4874-85D5-B863064C25B0}"/>
              </a:ext>
            </a:extLst>
          </p:cNvPr>
          <p:cNvPicPr>
            <a:picLocks noChangeAspect="1"/>
          </p:cNvPicPr>
          <p:nvPr/>
        </p:nvPicPr>
        <p:blipFill>
          <a:blip r:embed="rId10"/>
          <a:stretch>
            <a:fillRect/>
          </a:stretch>
        </p:blipFill>
        <p:spPr>
          <a:xfrm>
            <a:off x="6046999" y="3442626"/>
            <a:ext cx="2842063" cy="1879919"/>
          </a:xfrm>
          <a:prstGeom prst="rect">
            <a:avLst/>
          </a:prstGeom>
        </p:spPr>
      </p:pic>
      <p:pic>
        <p:nvPicPr>
          <p:cNvPr id="9" name="Picture 8">
            <a:extLst>
              <a:ext uri="{FF2B5EF4-FFF2-40B4-BE49-F238E27FC236}">
                <a16:creationId xmlns:a16="http://schemas.microsoft.com/office/drawing/2014/main" id="{3A31A8D6-008D-4F6C-800F-48620042B7C0}"/>
              </a:ext>
            </a:extLst>
          </p:cNvPr>
          <p:cNvPicPr>
            <a:picLocks noChangeAspect="1"/>
          </p:cNvPicPr>
          <p:nvPr/>
        </p:nvPicPr>
        <p:blipFill>
          <a:blip r:embed="rId11"/>
          <a:stretch>
            <a:fillRect/>
          </a:stretch>
        </p:blipFill>
        <p:spPr>
          <a:xfrm>
            <a:off x="2081184" y="4392224"/>
            <a:ext cx="2914650" cy="1571625"/>
          </a:xfrm>
          <a:prstGeom prst="rect">
            <a:avLst/>
          </a:prstGeom>
        </p:spPr>
      </p:pic>
    </p:spTree>
    <p:extLst>
      <p:ext uri="{BB962C8B-B14F-4D97-AF65-F5344CB8AC3E}">
        <p14:creationId xmlns:p14="http://schemas.microsoft.com/office/powerpoint/2010/main" val="3367694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heel(1)">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par>
                                <p:cTn id="18" presetID="16" presetClass="entr" presetSubtype="21"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par>
                                <p:cTn id="24" presetID="16" presetClass="entr" presetSubtype="21"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barn(inVertical)">
                                      <p:cBhvr>
                                        <p:cTn id="38" dur="500"/>
                                        <p:tgtEl>
                                          <p:spTgt spid="33"/>
                                        </p:tgtEl>
                                      </p:cBhvr>
                                    </p:animEffect>
                                  </p:childTnLst>
                                </p:cTn>
                              </p:par>
                              <p:par>
                                <p:cTn id="39" presetID="16" presetClass="entr" presetSubtype="21"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34"/>
                                        </p:tgtEl>
                                        <p:attrNameLst>
                                          <p:attrName>style.visibility</p:attrName>
                                        </p:attrNameLst>
                                      </p:cBhvr>
                                      <p:to>
                                        <p:strVal val="visible"/>
                                      </p:to>
                                    </p:set>
                                    <p:animEffect transition="in" filter="barn(inVertical)">
                                      <p:cBhvr>
                                        <p:cTn id="44" dur="500"/>
                                        <p:tgtEl>
                                          <p:spTgt spid="34"/>
                                        </p:tgtEl>
                                      </p:cBhvr>
                                    </p:animEffect>
                                  </p:childTnLst>
                                </p:cTn>
                              </p:par>
                              <p:par>
                                <p:cTn id="45" presetID="16" presetClass="entr" presetSubtype="21" fill="hold" nodeType="with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barn(inVertical)">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31" presetClass="entr" presetSubtype="0" fill="hold" nodeType="clickEffect">
                                  <p:stCondLst>
                                    <p:cond delay="0"/>
                                  </p:stCondLst>
                                  <p:childTnLst>
                                    <p:set>
                                      <p:cBhvr>
                                        <p:cTn id="51" dur="1" fill="hold">
                                          <p:stCondLst>
                                            <p:cond delay="0"/>
                                          </p:stCondLst>
                                        </p:cTn>
                                        <p:tgtEl>
                                          <p:spTgt spid="3"/>
                                        </p:tgtEl>
                                        <p:attrNameLst>
                                          <p:attrName>style.visibility</p:attrName>
                                        </p:attrNameLst>
                                      </p:cBhvr>
                                      <p:to>
                                        <p:strVal val="visible"/>
                                      </p:to>
                                    </p:set>
                                    <p:anim calcmode="lin" valueType="num">
                                      <p:cBhvr>
                                        <p:cTn id="52" dur="1000" fill="hold"/>
                                        <p:tgtEl>
                                          <p:spTgt spid="3"/>
                                        </p:tgtEl>
                                        <p:attrNameLst>
                                          <p:attrName>ppt_w</p:attrName>
                                        </p:attrNameLst>
                                      </p:cBhvr>
                                      <p:tavLst>
                                        <p:tav tm="0">
                                          <p:val>
                                            <p:fltVal val="0"/>
                                          </p:val>
                                        </p:tav>
                                        <p:tav tm="100000">
                                          <p:val>
                                            <p:strVal val="#ppt_w"/>
                                          </p:val>
                                        </p:tav>
                                      </p:tavLst>
                                    </p:anim>
                                    <p:anim calcmode="lin" valueType="num">
                                      <p:cBhvr>
                                        <p:cTn id="53" dur="1000" fill="hold"/>
                                        <p:tgtEl>
                                          <p:spTgt spid="3"/>
                                        </p:tgtEl>
                                        <p:attrNameLst>
                                          <p:attrName>ppt_h</p:attrName>
                                        </p:attrNameLst>
                                      </p:cBhvr>
                                      <p:tavLst>
                                        <p:tav tm="0">
                                          <p:val>
                                            <p:fltVal val="0"/>
                                          </p:val>
                                        </p:tav>
                                        <p:tav tm="100000">
                                          <p:val>
                                            <p:strVal val="#ppt_h"/>
                                          </p:val>
                                        </p:tav>
                                      </p:tavLst>
                                    </p:anim>
                                    <p:anim calcmode="lin" valueType="num">
                                      <p:cBhvr>
                                        <p:cTn id="54" dur="1000" fill="hold"/>
                                        <p:tgtEl>
                                          <p:spTgt spid="3"/>
                                        </p:tgtEl>
                                        <p:attrNameLst>
                                          <p:attrName>style.rotation</p:attrName>
                                        </p:attrNameLst>
                                      </p:cBhvr>
                                      <p:tavLst>
                                        <p:tav tm="0">
                                          <p:val>
                                            <p:fltVal val="90"/>
                                          </p:val>
                                        </p:tav>
                                        <p:tav tm="100000">
                                          <p:val>
                                            <p:fltVal val="0"/>
                                          </p:val>
                                        </p:tav>
                                      </p:tavLst>
                                    </p:anim>
                                    <p:animEffect transition="in" filter="fade">
                                      <p:cBhvr>
                                        <p:cTn id="55" dur="1000"/>
                                        <p:tgtEl>
                                          <p:spTgt spid="3"/>
                                        </p:tgtEl>
                                      </p:cBhvr>
                                    </p:animEffect>
                                  </p:childTnLst>
                                </p:cTn>
                              </p:par>
                            </p:childTnLst>
                          </p:cTn>
                        </p:par>
                      </p:childTnLst>
                    </p:cTn>
                  </p:par>
                  <p:par>
                    <p:cTn id="56" fill="hold">
                      <p:stCondLst>
                        <p:cond delay="indefinite"/>
                      </p:stCondLst>
                      <p:childTnLst>
                        <p:par>
                          <p:cTn id="57" fill="hold">
                            <p:stCondLst>
                              <p:cond delay="0"/>
                            </p:stCondLst>
                            <p:childTnLst>
                              <p:par>
                                <p:cTn id="58" presetID="31" presetClass="entr" presetSubtype="0" fill="hold" nodeType="clickEffect">
                                  <p:stCondLst>
                                    <p:cond delay="0"/>
                                  </p:stCondLst>
                                  <p:childTnLst>
                                    <p:set>
                                      <p:cBhvr>
                                        <p:cTn id="59" dur="1" fill="hold">
                                          <p:stCondLst>
                                            <p:cond delay="0"/>
                                          </p:stCondLst>
                                        </p:cTn>
                                        <p:tgtEl>
                                          <p:spTgt spid="9"/>
                                        </p:tgtEl>
                                        <p:attrNameLst>
                                          <p:attrName>style.visibility</p:attrName>
                                        </p:attrNameLst>
                                      </p:cBhvr>
                                      <p:to>
                                        <p:strVal val="visible"/>
                                      </p:to>
                                    </p:set>
                                    <p:anim calcmode="lin" valueType="num">
                                      <p:cBhvr>
                                        <p:cTn id="60" dur="1000" fill="hold"/>
                                        <p:tgtEl>
                                          <p:spTgt spid="9"/>
                                        </p:tgtEl>
                                        <p:attrNameLst>
                                          <p:attrName>ppt_w</p:attrName>
                                        </p:attrNameLst>
                                      </p:cBhvr>
                                      <p:tavLst>
                                        <p:tav tm="0">
                                          <p:val>
                                            <p:fltVal val="0"/>
                                          </p:val>
                                        </p:tav>
                                        <p:tav tm="100000">
                                          <p:val>
                                            <p:strVal val="#ppt_w"/>
                                          </p:val>
                                        </p:tav>
                                      </p:tavLst>
                                    </p:anim>
                                    <p:anim calcmode="lin" valueType="num">
                                      <p:cBhvr>
                                        <p:cTn id="61" dur="1000" fill="hold"/>
                                        <p:tgtEl>
                                          <p:spTgt spid="9"/>
                                        </p:tgtEl>
                                        <p:attrNameLst>
                                          <p:attrName>ppt_h</p:attrName>
                                        </p:attrNameLst>
                                      </p:cBhvr>
                                      <p:tavLst>
                                        <p:tav tm="0">
                                          <p:val>
                                            <p:fltVal val="0"/>
                                          </p:val>
                                        </p:tav>
                                        <p:tav tm="100000">
                                          <p:val>
                                            <p:strVal val="#ppt_h"/>
                                          </p:val>
                                        </p:tav>
                                      </p:tavLst>
                                    </p:anim>
                                    <p:anim calcmode="lin" valueType="num">
                                      <p:cBhvr>
                                        <p:cTn id="62" dur="1000" fill="hold"/>
                                        <p:tgtEl>
                                          <p:spTgt spid="9"/>
                                        </p:tgtEl>
                                        <p:attrNameLst>
                                          <p:attrName>style.rotation</p:attrName>
                                        </p:attrNameLst>
                                      </p:cBhvr>
                                      <p:tavLst>
                                        <p:tav tm="0">
                                          <p:val>
                                            <p:fltVal val="90"/>
                                          </p:val>
                                        </p:tav>
                                        <p:tav tm="100000">
                                          <p:val>
                                            <p:fltVal val="0"/>
                                          </p:val>
                                        </p:tav>
                                      </p:tavLst>
                                    </p:anim>
                                    <p:animEffect transition="in" filter="fade">
                                      <p:cBhvr>
                                        <p:cTn id="63"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29" grpId="0"/>
      <p:bldP spid="3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61">
            <a:extLst>
              <a:ext uri="{FF2B5EF4-FFF2-40B4-BE49-F238E27FC236}">
                <a16:creationId xmlns:a16="http://schemas.microsoft.com/office/drawing/2014/main" id="{A7E49858-2381-4266-AFBD-984C1F99DFFF}"/>
              </a:ext>
            </a:extLst>
          </p:cNvPr>
          <p:cNvPicPr>
            <a:picLocks noChangeAspect="1"/>
          </p:cNvPicPr>
          <p:nvPr/>
        </p:nvPicPr>
        <p:blipFill>
          <a:blip r:embed="rId3"/>
          <a:stretch>
            <a:fillRect/>
          </a:stretch>
        </p:blipFill>
        <p:spPr>
          <a:xfrm>
            <a:off x="0" y="0"/>
            <a:ext cx="12192000" cy="6858000"/>
          </a:xfrm>
          <a:prstGeom prst="rect">
            <a:avLst/>
          </a:prstGeom>
        </p:spPr>
      </p:pic>
      <p:grpSp>
        <p:nvGrpSpPr>
          <p:cNvPr id="2" name="组合 51">
            <a:extLst>
              <a:ext uri="{FF2B5EF4-FFF2-40B4-BE49-F238E27FC236}">
                <a16:creationId xmlns:a16="http://schemas.microsoft.com/office/drawing/2014/main" id="{2E190D9B-BA21-437A-A710-F39D613CB24D}"/>
              </a:ext>
            </a:extLst>
          </p:cNvPr>
          <p:cNvGrpSpPr/>
          <p:nvPr/>
        </p:nvGrpSpPr>
        <p:grpSpPr>
          <a:xfrm>
            <a:off x="1612457" y="953843"/>
            <a:ext cx="9121476" cy="3831189"/>
            <a:chOff x="1510635" y="1853292"/>
            <a:chExt cx="9124775" cy="3832575"/>
          </a:xfrm>
        </p:grpSpPr>
        <p:sp>
          <p:nvSpPr>
            <p:cNvPr id="3" name="Freeform 105">
              <a:extLst>
                <a:ext uri="{FF2B5EF4-FFF2-40B4-BE49-F238E27FC236}">
                  <a16:creationId xmlns:a16="http://schemas.microsoft.com/office/drawing/2014/main" id="{47FFD638-8DB7-438D-BF73-D74C5D2EE838}"/>
                </a:ext>
              </a:extLst>
            </p:cNvPr>
            <p:cNvSpPr/>
            <p:nvPr/>
          </p:nvSpPr>
          <p:spPr bwMode="auto">
            <a:xfrm>
              <a:off x="6191233" y="4435147"/>
              <a:ext cx="1151254" cy="1250719"/>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 name="Freeform 107">
              <a:extLst>
                <a:ext uri="{FF2B5EF4-FFF2-40B4-BE49-F238E27FC236}">
                  <a16:creationId xmlns:a16="http://schemas.microsoft.com/office/drawing/2014/main" id="{A7A5D80D-FE4A-4247-B829-F3B3834AFCD9}"/>
                </a:ext>
              </a:extLst>
            </p:cNvPr>
            <p:cNvSpPr/>
            <p:nvPr/>
          </p:nvSpPr>
          <p:spPr bwMode="auto">
            <a:xfrm>
              <a:off x="4849515" y="4435147"/>
              <a:ext cx="1155486" cy="1250719"/>
            </a:xfrm>
            <a:custGeom>
              <a:avLst/>
              <a:gdLst>
                <a:gd name="T0" fmla="*/ 878 w 878"/>
                <a:gd name="T1" fmla="*/ 30 h 952"/>
                <a:gd name="T2" fmla="*/ 456 w 878"/>
                <a:gd name="T3" fmla="*/ 252 h 952"/>
                <a:gd name="T4" fmla="*/ 498 w 878"/>
                <a:gd name="T5" fmla="*/ 0 h 952"/>
                <a:gd name="T6" fmla="*/ 164 w 878"/>
                <a:gd name="T7" fmla="*/ 0 h 952"/>
                <a:gd name="T8" fmla="*/ 0 w 878"/>
                <a:gd name="T9" fmla="*/ 952 h 952"/>
                <a:gd name="T10" fmla="*/ 878 w 878"/>
                <a:gd name="T11" fmla="*/ 492 h 952"/>
                <a:gd name="T12" fmla="*/ 878 w 878"/>
                <a:gd name="T13" fmla="*/ 30 h 952"/>
              </a:gdLst>
              <a:ahLst/>
              <a:cxnLst>
                <a:cxn ang="0">
                  <a:pos x="T0" y="T1"/>
                </a:cxn>
                <a:cxn ang="0">
                  <a:pos x="T2" y="T3"/>
                </a:cxn>
                <a:cxn ang="0">
                  <a:pos x="T4" y="T5"/>
                </a:cxn>
                <a:cxn ang="0">
                  <a:pos x="T6" y="T7"/>
                </a:cxn>
                <a:cxn ang="0">
                  <a:pos x="T8" y="T9"/>
                </a:cxn>
                <a:cxn ang="0">
                  <a:pos x="T10" y="T11"/>
                </a:cxn>
                <a:cxn ang="0">
                  <a:pos x="T12" y="T13"/>
                </a:cxn>
              </a:cxnLst>
              <a:rect l="0" t="0" r="r" b="b"/>
              <a:pathLst>
                <a:path w="878" h="952">
                  <a:moveTo>
                    <a:pt x="878" y="30"/>
                  </a:moveTo>
                  <a:lnTo>
                    <a:pt x="456" y="252"/>
                  </a:lnTo>
                  <a:lnTo>
                    <a:pt x="498" y="0"/>
                  </a:lnTo>
                  <a:lnTo>
                    <a:pt x="164" y="0"/>
                  </a:lnTo>
                  <a:lnTo>
                    <a:pt x="0" y="952"/>
                  </a:lnTo>
                  <a:lnTo>
                    <a:pt x="878" y="492"/>
                  </a:lnTo>
                  <a:lnTo>
                    <a:pt x="878" y="3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outerShdw blurRad="60007" dist="310007" dir="7680000" sy="30000" kx="1300200" algn="ctr" rotWithShape="0">
                    <a:prstClr val="black">
                      <a:alpha val="32000"/>
                    </a:prstClr>
                  </a:outerShdw>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5" name="组合 4">
              <a:extLst>
                <a:ext uri="{FF2B5EF4-FFF2-40B4-BE49-F238E27FC236}">
                  <a16:creationId xmlns:a16="http://schemas.microsoft.com/office/drawing/2014/main" id="{AA0EB614-7FAF-4484-AD17-22A3EC8AA210}"/>
                </a:ext>
              </a:extLst>
            </p:cNvPr>
            <p:cNvGrpSpPr/>
            <p:nvPr/>
          </p:nvGrpSpPr>
          <p:grpSpPr>
            <a:xfrm>
              <a:off x="4081306" y="1853292"/>
              <a:ext cx="4029388" cy="3832575"/>
              <a:chOff x="3748193" y="2000673"/>
              <a:chExt cx="4030134" cy="3833285"/>
            </a:xfrm>
          </p:grpSpPr>
          <p:sp>
            <p:nvSpPr>
              <p:cNvPr id="40" name="Freeform 104">
                <a:extLst>
                  <a:ext uri="{FF2B5EF4-FFF2-40B4-BE49-F238E27FC236}">
                    <a16:creationId xmlns:a16="http://schemas.microsoft.com/office/drawing/2014/main" id="{0B8EAF2B-12EC-4F9E-959D-6174571F1CE7}"/>
                  </a:ext>
                </a:extLst>
              </p:cNvPr>
              <p:cNvSpPr/>
              <p:nvPr/>
            </p:nvSpPr>
            <p:spPr bwMode="auto">
              <a:xfrm>
                <a:off x="5858511" y="4583007"/>
                <a:ext cx="1151467" cy="1250951"/>
              </a:xfrm>
              <a:custGeom>
                <a:avLst/>
                <a:gdLst>
                  <a:gd name="T0" fmla="*/ 0 w 876"/>
                  <a:gd name="T1" fmla="*/ 2147483647 h 952"/>
                  <a:gd name="T2" fmla="*/ 0 w 876"/>
                  <a:gd name="T3" fmla="*/ 2147483647 h 952"/>
                  <a:gd name="T4" fmla="*/ 2147483647 w 876"/>
                  <a:gd name="T5" fmla="*/ 2147483647 h 952"/>
                  <a:gd name="T6" fmla="*/ 2147483647 w 876"/>
                  <a:gd name="T7" fmla="*/ 0 h 952"/>
                  <a:gd name="T8" fmla="*/ 2147483647 w 876"/>
                  <a:gd name="T9" fmla="*/ 0 h 952"/>
                  <a:gd name="T10" fmla="*/ 2147483647 w 876"/>
                  <a:gd name="T11" fmla="*/ 2147483647 h 952"/>
                  <a:gd name="T12" fmla="*/ 0 w 876"/>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6" h="952">
                    <a:moveTo>
                      <a:pt x="0" y="30"/>
                    </a:moveTo>
                    <a:lnTo>
                      <a:pt x="0" y="492"/>
                    </a:lnTo>
                    <a:lnTo>
                      <a:pt x="876" y="952"/>
                    </a:lnTo>
                    <a:lnTo>
                      <a:pt x="712" y="0"/>
                    </a:lnTo>
                    <a:lnTo>
                      <a:pt x="378" y="0"/>
                    </a:lnTo>
                    <a:lnTo>
                      <a:pt x="422" y="252"/>
                    </a:lnTo>
                    <a:lnTo>
                      <a:pt x="0" y="30"/>
                    </a:lnTo>
                    <a:close/>
                  </a:path>
                </a:pathLst>
              </a:custGeom>
              <a:solidFill>
                <a:srgbClr val="548235"/>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1" name="Freeform 106">
                <a:extLst>
                  <a:ext uri="{FF2B5EF4-FFF2-40B4-BE49-F238E27FC236}">
                    <a16:creationId xmlns:a16="http://schemas.microsoft.com/office/drawing/2014/main" id="{B9B0E6DD-958D-4145-BD11-7224CAD28FA3}"/>
                  </a:ext>
                </a:extLst>
              </p:cNvPr>
              <p:cNvSpPr/>
              <p:nvPr/>
            </p:nvSpPr>
            <p:spPr bwMode="auto">
              <a:xfrm>
                <a:off x="4516545" y="4583007"/>
                <a:ext cx="1155700" cy="1250951"/>
              </a:xfrm>
              <a:custGeom>
                <a:avLst/>
                <a:gdLst>
                  <a:gd name="T0" fmla="*/ 2147483647 w 878"/>
                  <a:gd name="T1" fmla="*/ 2147483647 h 952"/>
                  <a:gd name="T2" fmla="*/ 2147483647 w 878"/>
                  <a:gd name="T3" fmla="*/ 2147483647 h 952"/>
                  <a:gd name="T4" fmla="*/ 2147483647 w 878"/>
                  <a:gd name="T5" fmla="*/ 0 h 952"/>
                  <a:gd name="T6" fmla="*/ 2147483647 w 878"/>
                  <a:gd name="T7" fmla="*/ 0 h 952"/>
                  <a:gd name="T8" fmla="*/ 0 w 878"/>
                  <a:gd name="T9" fmla="*/ 2147483647 h 952"/>
                  <a:gd name="T10" fmla="*/ 2147483647 w 878"/>
                  <a:gd name="T11" fmla="*/ 2147483647 h 952"/>
                  <a:gd name="T12" fmla="*/ 2147483647 w 878"/>
                  <a:gd name="T13" fmla="*/ 2147483647 h 95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78" h="952">
                    <a:moveTo>
                      <a:pt x="878" y="30"/>
                    </a:moveTo>
                    <a:lnTo>
                      <a:pt x="456" y="252"/>
                    </a:lnTo>
                    <a:lnTo>
                      <a:pt x="498" y="0"/>
                    </a:lnTo>
                    <a:lnTo>
                      <a:pt x="164" y="0"/>
                    </a:lnTo>
                    <a:lnTo>
                      <a:pt x="0" y="952"/>
                    </a:lnTo>
                    <a:lnTo>
                      <a:pt x="878" y="492"/>
                    </a:lnTo>
                    <a:lnTo>
                      <a:pt x="878" y="30"/>
                    </a:lnTo>
                    <a:close/>
                  </a:path>
                </a:pathLst>
              </a:custGeom>
              <a:solidFill>
                <a:srgbClr val="FFC000"/>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2" name="Freeform 108">
                <a:extLst>
                  <a:ext uri="{FF2B5EF4-FFF2-40B4-BE49-F238E27FC236}">
                    <a16:creationId xmlns:a16="http://schemas.microsoft.com/office/drawing/2014/main" id="{FCEE4E6F-4455-420A-AF61-44A8D07DA149}"/>
                  </a:ext>
                </a:extLst>
              </p:cNvPr>
              <p:cNvSpPr/>
              <p:nvPr/>
            </p:nvSpPr>
            <p:spPr bwMode="auto">
              <a:xfrm>
                <a:off x="5763260" y="2000673"/>
                <a:ext cx="2015067" cy="2370667"/>
              </a:xfrm>
              <a:custGeom>
                <a:avLst/>
                <a:gdLst>
                  <a:gd name="T0" fmla="*/ 2147483647 w 1534"/>
                  <a:gd name="T1" fmla="*/ 2147483647 h 1804"/>
                  <a:gd name="T2" fmla="*/ 0 w 1534"/>
                  <a:gd name="T3" fmla="*/ 0 h 1804"/>
                  <a:gd name="T4" fmla="*/ 0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2147483647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474" y="962"/>
                    </a:moveTo>
                    <a:lnTo>
                      <a:pt x="0" y="0"/>
                    </a:lnTo>
                    <a:lnTo>
                      <a:pt x="0" y="700"/>
                    </a:lnTo>
                    <a:lnTo>
                      <a:pt x="246" y="1200"/>
                    </a:lnTo>
                    <a:lnTo>
                      <a:pt x="798" y="1280"/>
                    </a:lnTo>
                    <a:lnTo>
                      <a:pt x="400" y="1670"/>
                    </a:lnTo>
                    <a:lnTo>
                      <a:pt x="422" y="1804"/>
                    </a:lnTo>
                    <a:lnTo>
                      <a:pt x="826" y="1804"/>
                    </a:lnTo>
                    <a:lnTo>
                      <a:pt x="1534" y="1116"/>
                    </a:lnTo>
                    <a:lnTo>
                      <a:pt x="474" y="962"/>
                    </a:lnTo>
                    <a:close/>
                  </a:path>
                </a:pathLst>
              </a:custGeom>
              <a:solidFill>
                <a:srgbClr val="548235"/>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3" name="Freeform 109">
                <a:extLst>
                  <a:ext uri="{FF2B5EF4-FFF2-40B4-BE49-F238E27FC236}">
                    <a16:creationId xmlns:a16="http://schemas.microsoft.com/office/drawing/2014/main" id="{2FAB786A-6E14-4709-AC6C-4D2749764496}"/>
                  </a:ext>
                </a:extLst>
              </p:cNvPr>
              <p:cNvSpPr/>
              <p:nvPr/>
            </p:nvSpPr>
            <p:spPr bwMode="auto">
              <a:xfrm>
                <a:off x="3748193" y="2000673"/>
                <a:ext cx="2015067" cy="2370667"/>
              </a:xfrm>
              <a:custGeom>
                <a:avLst/>
                <a:gdLst>
                  <a:gd name="T0" fmla="*/ 2147483647 w 1534"/>
                  <a:gd name="T1" fmla="*/ 2147483647 h 1804"/>
                  <a:gd name="T2" fmla="*/ 0 w 1534"/>
                  <a:gd name="T3" fmla="*/ 2147483647 h 1804"/>
                  <a:gd name="T4" fmla="*/ 2147483647 w 1534"/>
                  <a:gd name="T5" fmla="*/ 2147483647 h 1804"/>
                  <a:gd name="T6" fmla="*/ 2147483647 w 1534"/>
                  <a:gd name="T7" fmla="*/ 2147483647 h 1804"/>
                  <a:gd name="T8" fmla="*/ 2147483647 w 1534"/>
                  <a:gd name="T9" fmla="*/ 2147483647 h 1804"/>
                  <a:gd name="T10" fmla="*/ 2147483647 w 1534"/>
                  <a:gd name="T11" fmla="*/ 2147483647 h 1804"/>
                  <a:gd name="T12" fmla="*/ 2147483647 w 1534"/>
                  <a:gd name="T13" fmla="*/ 2147483647 h 1804"/>
                  <a:gd name="T14" fmla="*/ 2147483647 w 1534"/>
                  <a:gd name="T15" fmla="*/ 2147483647 h 1804"/>
                  <a:gd name="T16" fmla="*/ 2147483647 w 1534"/>
                  <a:gd name="T17" fmla="*/ 0 h 1804"/>
                  <a:gd name="T18" fmla="*/ 2147483647 w 1534"/>
                  <a:gd name="T19" fmla="*/ 2147483647 h 1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34" h="1804">
                    <a:moveTo>
                      <a:pt x="1060" y="962"/>
                    </a:moveTo>
                    <a:lnTo>
                      <a:pt x="0" y="1116"/>
                    </a:lnTo>
                    <a:lnTo>
                      <a:pt x="708" y="1804"/>
                    </a:lnTo>
                    <a:lnTo>
                      <a:pt x="1112" y="1804"/>
                    </a:lnTo>
                    <a:lnTo>
                      <a:pt x="1136" y="1670"/>
                    </a:lnTo>
                    <a:lnTo>
                      <a:pt x="736" y="1280"/>
                    </a:lnTo>
                    <a:lnTo>
                      <a:pt x="1288" y="1200"/>
                    </a:lnTo>
                    <a:lnTo>
                      <a:pt x="1534" y="700"/>
                    </a:lnTo>
                    <a:lnTo>
                      <a:pt x="1534" y="0"/>
                    </a:lnTo>
                    <a:lnTo>
                      <a:pt x="1060" y="962"/>
                    </a:lnTo>
                    <a:close/>
                  </a:path>
                </a:pathLst>
              </a:custGeom>
              <a:solidFill>
                <a:srgbClr val="FFC000"/>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4" name="Freeform 121">
                <a:extLst>
                  <a:ext uri="{FF2B5EF4-FFF2-40B4-BE49-F238E27FC236}">
                    <a16:creationId xmlns:a16="http://schemas.microsoft.com/office/drawing/2014/main" id="{308568C8-5593-4949-8A90-9BA1E25F8354}"/>
                  </a:ext>
                </a:extLst>
              </p:cNvPr>
              <p:cNvSpPr/>
              <p:nvPr/>
            </p:nvSpPr>
            <p:spPr bwMode="auto">
              <a:xfrm>
                <a:off x="5462693" y="3837941"/>
                <a:ext cx="254000" cy="251884"/>
              </a:xfrm>
              <a:custGeom>
                <a:avLst/>
                <a:gdLst>
                  <a:gd name="T0" fmla="*/ 2147483647 w 192"/>
                  <a:gd name="T1" fmla="*/ 2147483647 h 192"/>
                  <a:gd name="T2" fmla="*/ 2147483647 w 192"/>
                  <a:gd name="T3" fmla="*/ 2147483647 h 192"/>
                  <a:gd name="T4" fmla="*/ 2147483647 w 192"/>
                  <a:gd name="T5" fmla="*/ 2147483647 h 192"/>
                  <a:gd name="T6" fmla="*/ 2147483647 w 192"/>
                  <a:gd name="T7" fmla="*/ 2147483647 h 192"/>
                  <a:gd name="T8" fmla="*/ 2147483647 w 192"/>
                  <a:gd name="T9" fmla="*/ 2147483647 h 192"/>
                  <a:gd name="T10" fmla="*/ 2147483647 w 192"/>
                  <a:gd name="T11" fmla="*/ 2147483647 h 192"/>
                  <a:gd name="T12" fmla="*/ 2147483647 w 192"/>
                  <a:gd name="T13" fmla="*/ 2147483647 h 192"/>
                  <a:gd name="T14" fmla="*/ 2147483647 w 192"/>
                  <a:gd name="T15" fmla="*/ 2147483647 h 192"/>
                  <a:gd name="T16" fmla="*/ 2147483647 w 192"/>
                  <a:gd name="T17" fmla="*/ 2147483647 h 192"/>
                  <a:gd name="T18" fmla="*/ 2147483647 w 192"/>
                  <a:gd name="T19" fmla="*/ 2147483647 h 192"/>
                  <a:gd name="T20" fmla="*/ 2147483647 w 192"/>
                  <a:gd name="T21" fmla="*/ 2147483647 h 192"/>
                  <a:gd name="T22" fmla="*/ 2147483647 w 192"/>
                  <a:gd name="T23" fmla="*/ 2147483647 h 192"/>
                  <a:gd name="T24" fmla="*/ 2147483647 w 192"/>
                  <a:gd name="T25" fmla="*/ 2147483647 h 192"/>
                  <a:gd name="T26" fmla="*/ 2147483647 w 192"/>
                  <a:gd name="T27" fmla="*/ 2147483647 h 192"/>
                  <a:gd name="T28" fmla="*/ 2147483647 w 192"/>
                  <a:gd name="T29" fmla="*/ 2147483647 h 192"/>
                  <a:gd name="T30" fmla="*/ 2147483647 w 192"/>
                  <a:gd name="T31" fmla="*/ 2147483647 h 192"/>
                  <a:gd name="T32" fmla="*/ 2147483647 w 192"/>
                  <a:gd name="T33" fmla="*/ 2147483647 h 192"/>
                  <a:gd name="T34" fmla="*/ 2147483647 w 192"/>
                  <a:gd name="T35" fmla="*/ 2147483647 h 192"/>
                  <a:gd name="T36" fmla="*/ 0 w 192"/>
                  <a:gd name="T37" fmla="*/ 2147483647 h 192"/>
                  <a:gd name="T38" fmla="*/ 0 w 192"/>
                  <a:gd name="T39" fmla="*/ 2147483647 h 192"/>
                  <a:gd name="T40" fmla="*/ 2147483647 w 192"/>
                  <a:gd name="T41" fmla="*/ 2147483647 h 192"/>
                  <a:gd name="T42" fmla="*/ 2147483647 w 192"/>
                  <a:gd name="T43" fmla="*/ 2147483647 h 192"/>
                  <a:gd name="T44" fmla="*/ 2147483647 w 192"/>
                  <a:gd name="T45" fmla="*/ 2147483647 h 192"/>
                  <a:gd name="T46" fmla="*/ 2147483647 w 192"/>
                  <a:gd name="T47" fmla="*/ 2147483647 h 192"/>
                  <a:gd name="T48" fmla="*/ 2147483647 w 192"/>
                  <a:gd name="T49" fmla="*/ 2147483647 h 192"/>
                  <a:gd name="T50" fmla="*/ 2147483647 w 192"/>
                  <a:gd name="T51" fmla="*/ 2147483647 h 192"/>
                  <a:gd name="T52" fmla="*/ 2147483647 w 192"/>
                  <a:gd name="T53" fmla="*/ 2147483647 h 192"/>
                  <a:gd name="T54" fmla="*/ 2147483647 w 192"/>
                  <a:gd name="T55" fmla="*/ 0 h 192"/>
                  <a:gd name="T56" fmla="*/ 2147483647 w 192"/>
                  <a:gd name="T57" fmla="*/ 0 h 192"/>
                  <a:gd name="T58" fmla="*/ 2147483647 w 192"/>
                  <a:gd name="T59" fmla="*/ 2147483647 h 192"/>
                  <a:gd name="T60" fmla="*/ 2147483647 w 192"/>
                  <a:gd name="T61" fmla="*/ 2147483647 h 192"/>
                  <a:gd name="T62" fmla="*/ 2147483647 w 192"/>
                  <a:gd name="T63" fmla="*/ 2147483647 h 192"/>
                  <a:gd name="T64" fmla="*/ 2147483647 w 192"/>
                  <a:gd name="T65" fmla="*/ 2147483647 h 192"/>
                  <a:gd name="T66" fmla="*/ 2147483647 w 192"/>
                  <a:gd name="T67" fmla="*/ 2147483647 h 192"/>
                  <a:gd name="T68" fmla="*/ 2147483647 w 192"/>
                  <a:gd name="T69" fmla="*/ 2147483647 h 192"/>
                  <a:gd name="T70" fmla="*/ 2147483647 w 192"/>
                  <a:gd name="T71" fmla="*/ 2147483647 h 192"/>
                  <a:gd name="T72" fmla="*/ 2147483647 w 192"/>
                  <a:gd name="T73" fmla="*/ 2147483647 h 192"/>
                  <a:gd name="T74" fmla="*/ 2147483647 w 192"/>
                  <a:gd name="T75" fmla="*/ 2147483647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2">
                    <a:moveTo>
                      <a:pt x="192" y="96"/>
                    </a:moveTo>
                    <a:lnTo>
                      <a:pt x="192" y="96"/>
                    </a:lnTo>
                    <a:lnTo>
                      <a:pt x="190" y="116"/>
                    </a:lnTo>
                    <a:lnTo>
                      <a:pt x="184" y="134"/>
                    </a:lnTo>
                    <a:lnTo>
                      <a:pt x="174" y="150"/>
                    </a:lnTo>
                    <a:lnTo>
                      <a:pt x="164" y="164"/>
                    </a:lnTo>
                    <a:lnTo>
                      <a:pt x="150" y="176"/>
                    </a:lnTo>
                    <a:lnTo>
                      <a:pt x="132" y="184"/>
                    </a:lnTo>
                    <a:lnTo>
                      <a:pt x="116" y="190"/>
                    </a:lnTo>
                    <a:lnTo>
                      <a:pt x="96" y="192"/>
                    </a:lnTo>
                    <a:lnTo>
                      <a:pt x="76" y="190"/>
                    </a:lnTo>
                    <a:lnTo>
                      <a:pt x="58" y="184"/>
                    </a:lnTo>
                    <a:lnTo>
                      <a:pt x="42" y="176"/>
                    </a:lnTo>
                    <a:lnTo>
                      <a:pt x="28" y="164"/>
                    </a:lnTo>
                    <a:lnTo>
                      <a:pt x="16" y="150"/>
                    </a:lnTo>
                    <a:lnTo>
                      <a:pt x="8" y="134"/>
                    </a:lnTo>
                    <a:lnTo>
                      <a:pt x="2" y="116"/>
                    </a:lnTo>
                    <a:lnTo>
                      <a:pt x="0" y="96"/>
                    </a:lnTo>
                    <a:lnTo>
                      <a:pt x="2" y="76"/>
                    </a:lnTo>
                    <a:lnTo>
                      <a:pt x="8" y="58"/>
                    </a:lnTo>
                    <a:lnTo>
                      <a:pt x="16" y="42"/>
                    </a:lnTo>
                    <a:lnTo>
                      <a:pt x="28" y="28"/>
                    </a:lnTo>
                    <a:lnTo>
                      <a:pt x="42" y="18"/>
                    </a:lnTo>
                    <a:lnTo>
                      <a:pt x="58" y="8"/>
                    </a:lnTo>
                    <a:lnTo>
                      <a:pt x="76" y="2"/>
                    </a:lnTo>
                    <a:lnTo>
                      <a:pt x="96" y="0"/>
                    </a:lnTo>
                    <a:lnTo>
                      <a:pt x="116" y="2"/>
                    </a:lnTo>
                    <a:lnTo>
                      <a:pt x="132" y="8"/>
                    </a:lnTo>
                    <a:lnTo>
                      <a:pt x="150" y="18"/>
                    </a:lnTo>
                    <a:lnTo>
                      <a:pt x="164" y="28"/>
                    </a:lnTo>
                    <a:lnTo>
                      <a:pt x="174" y="42"/>
                    </a:lnTo>
                    <a:lnTo>
                      <a:pt x="184" y="58"/>
                    </a:lnTo>
                    <a:lnTo>
                      <a:pt x="190" y="76"/>
                    </a:lnTo>
                    <a:lnTo>
                      <a:pt x="192" y="96"/>
                    </a:lnTo>
                    <a:close/>
                  </a:path>
                </a:pathLst>
              </a:custGeom>
              <a:solidFill>
                <a:srgbClr val="548235"/>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5" name="Freeform 122">
                <a:extLst>
                  <a:ext uri="{FF2B5EF4-FFF2-40B4-BE49-F238E27FC236}">
                    <a16:creationId xmlns:a16="http://schemas.microsoft.com/office/drawing/2014/main" id="{3D1BBEB7-89E5-4443-AA25-C740C542B23C}"/>
                  </a:ext>
                </a:extLst>
              </p:cNvPr>
              <p:cNvSpPr/>
              <p:nvPr/>
            </p:nvSpPr>
            <p:spPr bwMode="auto">
              <a:xfrm>
                <a:off x="5765378" y="3774440"/>
                <a:ext cx="315383" cy="315384"/>
              </a:xfrm>
              <a:custGeom>
                <a:avLst/>
                <a:gdLst>
                  <a:gd name="T0" fmla="*/ 2147483647 w 240"/>
                  <a:gd name="T1" fmla="*/ 2147483647 h 240"/>
                  <a:gd name="T2" fmla="*/ 2147483647 w 240"/>
                  <a:gd name="T3" fmla="*/ 2147483647 h 240"/>
                  <a:gd name="T4" fmla="*/ 2147483647 w 240"/>
                  <a:gd name="T5" fmla="*/ 2147483647 h 240"/>
                  <a:gd name="T6" fmla="*/ 2147483647 w 240"/>
                  <a:gd name="T7" fmla="*/ 2147483647 h 240"/>
                  <a:gd name="T8" fmla="*/ 2147483647 w 240"/>
                  <a:gd name="T9" fmla="*/ 2147483647 h 240"/>
                  <a:gd name="T10" fmla="*/ 2147483647 w 240"/>
                  <a:gd name="T11" fmla="*/ 2147483647 h 240"/>
                  <a:gd name="T12" fmla="*/ 2147483647 w 240"/>
                  <a:gd name="T13" fmla="*/ 2147483647 h 240"/>
                  <a:gd name="T14" fmla="*/ 2147483647 w 240"/>
                  <a:gd name="T15" fmla="*/ 2147483647 h 240"/>
                  <a:gd name="T16" fmla="*/ 2147483647 w 240"/>
                  <a:gd name="T17" fmla="*/ 2147483647 h 240"/>
                  <a:gd name="T18" fmla="*/ 2147483647 w 240"/>
                  <a:gd name="T19" fmla="*/ 2147483647 h 240"/>
                  <a:gd name="T20" fmla="*/ 2147483647 w 240"/>
                  <a:gd name="T21" fmla="*/ 2147483647 h 240"/>
                  <a:gd name="T22" fmla="*/ 2147483647 w 240"/>
                  <a:gd name="T23" fmla="*/ 2147483647 h 240"/>
                  <a:gd name="T24" fmla="*/ 2147483647 w 240"/>
                  <a:gd name="T25" fmla="*/ 2147483647 h 240"/>
                  <a:gd name="T26" fmla="*/ 2147483647 w 240"/>
                  <a:gd name="T27" fmla="*/ 2147483647 h 240"/>
                  <a:gd name="T28" fmla="*/ 2147483647 w 240"/>
                  <a:gd name="T29" fmla="*/ 2147483647 h 240"/>
                  <a:gd name="T30" fmla="*/ 2147483647 w 240"/>
                  <a:gd name="T31" fmla="*/ 2147483647 h 240"/>
                  <a:gd name="T32" fmla="*/ 2147483647 w 240"/>
                  <a:gd name="T33" fmla="*/ 2147483647 h 240"/>
                  <a:gd name="T34" fmla="*/ 2147483647 w 240"/>
                  <a:gd name="T35" fmla="*/ 2147483647 h 240"/>
                  <a:gd name="T36" fmla="*/ 2147483647 w 240"/>
                  <a:gd name="T37" fmla="*/ 2147483647 h 240"/>
                  <a:gd name="T38" fmla="*/ 2147483647 w 240"/>
                  <a:gd name="T39" fmla="*/ 2147483647 h 240"/>
                  <a:gd name="T40" fmla="*/ 2147483647 w 240"/>
                  <a:gd name="T41" fmla="*/ 2147483647 h 240"/>
                  <a:gd name="T42" fmla="*/ 0 w 240"/>
                  <a:gd name="T43" fmla="*/ 2147483647 h 240"/>
                  <a:gd name="T44" fmla="*/ 0 w 240"/>
                  <a:gd name="T45" fmla="*/ 2147483647 h 240"/>
                  <a:gd name="T46" fmla="*/ 0 w 240"/>
                  <a:gd name="T47" fmla="*/ 2147483647 h 240"/>
                  <a:gd name="T48" fmla="*/ 0 w 240"/>
                  <a:gd name="T49" fmla="*/ 2147483647 h 240"/>
                  <a:gd name="T50" fmla="*/ 2147483647 w 240"/>
                  <a:gd name="T51" fmla="*/ 2147483647 h 240"/>
                  <a:gd name="T52" fmla="*/ 2147483647 w 240"/>
                  <a:gd name="T53" fmla="*/ 2147483647 h 240"/>
                  <a:gd name="T54" fmla="*/ 2147483647 w 240"/>
                  <a:gd name="T55" fmla="*/ 2147483647 h 240"/>
                  <a:gd name="T56" fmla="*/ 2147483647 w 240"/>
                  <a:gd name="T57" fmla="*/ 2147483647 h 240"/>
                  <a:gd name="T58" fmla="*/ 2147483647 w 240"/>
                  <a:gd name="T59" fmla="*/ 2147483647 h 240"/>
                  <a:gd name="T60" fmla="*/ 2147483647 w 240"/>
                  <a:gd name="T61" fmla="*/ 2147483647 h 240"/>
                  <a:gd name="T62" fmla="*/ 2147483647 w 240"/>
                  <a:gd name="T63" fmla="*/ 2147483647 h 240"/>
                  <a:gd name="T64" fmla="*/ 2147483647 w 240"/>
                  <a:gd name="T65" fmla="*/ 0 h 240"/>
                  <a:gd name="T66" fmla="*/ 2147483647 w 240"/>
                  <a:gd name="T67" fmla="*/ 0 h 240"/>
                  <a:gd name="T68" fmla="*/ 2147483647 w 240"/>
                  <a:gd name="T69" fmla="*/ 0 h 240"/>
                  <a:gd name="T70" fmla="*/ 2147483647 w 240"/>
                  <a:gd name="T71" fmla="*/ 0 h 240"/>
                  <a:gd name="T72" fmla="*/ 2147483647 w 240"/>
                  <a:gd name="T73" fmla="*/ 2147483647 h 240"/>
                  <a:gd name="T74" fmla="*/ 2147483647 w 240"/>
                  <a:gd name="T75" fmla="*/ 2147483647 h 240"/>
                  <a:gd name="T76" fmla="*/ 2147483647 w 240"/>
                  <a:gd name="T77" fmla="*/ 2147483647 h 240"/>
                  <a:gd name="T78" fmla="*/ 2147483647 w 240"/>
                  <a:gd name="T79" fmla="*/ 2147483647 h 240"/>
                  <a:gd name="T80" fmla="*/ 2147483647 w 240"/>
                  <a:gd name="T81" fmla="*/ 2147483647 h 240"/>
                  <a:gd name="T82" fmla="*/ 2147483647 w 240"/>
                  <a:gd name="T83" fmla="*/ 2147483647 h 240"/>
                  <a:gd name="T84" fmla="*/ 2147483647 w 240"/>
                  <a:gd name="T85" fmla="*/ 2147483647 h 240"/>
                  <a:gd name="T86" fmla="*/ 2147483647 w 240"/>
                  <a:gd name="T87" fmla="*/ 2147483647 h 240"/>
                  <a:gd name="T88" fmla="*/ 2147483647 w 240"/>
                  <a:gd name="T89" fmla="*/ 2147483647 h 240"/>
                  <a:gd name="T90" fmla="*/ 2147483647 w 240"/>
                  <a:gd name="T91" fmla="*/ 2147483647 h 24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240" h="240">
                    <a:moveTo>
                      <a:pt x="240" y="120"/>
                    </a:moveTo>
                    <a:lnTo>
                      <a:pt x="240" y="120"/>
                    </a:lnTo>
                    <a:lnTo>
                      <a:pt x="238" y="132"/>
                    </a:lnTo>
                    <a:lnTo>
                      <a:pt x="238" y="144"/>
                    </a:lnTo>
                    <a:lnTo>
                      <a:pt x="230" y="166"/>
                    </a:lnTo>
                    <a:lnTo>
                      <a:pt x="218" y="186"/>
                    </a:lnTo>
                    <a:lnTo>
                      <a:pt x="204" y="204"/>
                    </a:lnTo>
                    <a:lnTo>
                      <a:pt x="186" y="218"/>
                    </a:lnTo>
                    <a:lnTo>
                      <a:pt x="166" y="230"/>
                    </a:lnTo>
                    <a:lnTo>
                      <a:pt x="144" y="236"/>
                    </a:lnTo>
                    <a:lnTo>
                      <a:pt x="132" y="238"/>
                    </a:lnTo>
                    <a:lnTo>
                      <a:pt x="120" y="240"/>
                    </a:lnTo>
                    <a:lnTo>
                      <a:pt x="108" y="238"/>
                    </a:lnTo>
                    <a:lnTo>
                      <a:pt x="96" y="236"/>
                    </a:lnTo>
                    <a:lnTo>
                      <a:pt x="72" y="230"/>
                    </a:lnTo>
                    <a:lnTo>
                      <a:pt x="52" y="218"/>
                    </a:lnTo>
                    <a:lnTo>
                      <a:pt x="34" y="204"/>
                    </a:lnTo>
                    <a:lnTo>
                      <a:pt x="20" y="186"/>
                    </a:lnTo>
                    <a:lnTo>
                      <a:pt x="8" y="166"/>
                    </a:lnTo>
                    <a:lnTo>
                      <a:pt x="2" y="144"/>
                    </a:lnTo>
                    <a:lnTo>
                      <a:pt x="0" y="132"/>
                    </a:lnTo>
                    <a:lnTo>
                      <a:pt x="0" y="120"/>
                    </a:lnTo>
                    <a:lnTo>
                      <a:pt x="0" y="108"/>
                    </a:lnTo>
                    <a:lnTo>
                      <a:pt x="2" y="96"/>
                    </a:lnTo>
                    <a:lnTo>
                      <a:pt x="8" y="72"/>
                    </a:lnTo>
                    <a:lnTo>
                      <a:pt x="20" y="52"/>
                    </a:lnTo>
                    <a:lnTo>
                      <a:pt x="34" y="34"/>
                    </a:lnTo>
                    <a:lnTo>
                      <a:pt x="52" y="20"/>
                    </a:lnTo>
                    <a:lnTo>
                      <a:pt x="72" y="8"/>
                    </a:lnTo>
                    <a:lnTo>
                      <a:pt x="96" y="2"/>
                    </a:lnTo>
                    <a:lnTo>
                      <a:pt x="108" y="0"/>
                    </a:lnTo>
                    <a:lnTo>
                      <a:pt x="120" y="0"/>
                    </a:lnTo>
                    <a:lnTo>
                      <a:pt x="132" y="0"/>
                    </a:lnTo>
                    <a:lnTo>
                      <a:pt x="144" y="2"/>
                    </a:lnTo>
                    <a:lnTo>
                      <a:pt x="166" y="8"/>
                    </a:lnTo>
                    <a:lnTo>
                      <a:pt x="186" y="20"/>
                    </a:lnTo>
                    <a:lnTo>
                      <a:pt x="204" y="34"/>
                    </a:lnTo>
                    <a:lnTo>
                      <a:pt x="218" y="52"/>
                    </a:lnTo>
                    <a:lnTo>
                      <a:pt x="230" y="72"/>
                    </a:lnTo>
                    <a:lnTo>
                      <a:pt x="238" y="96"/>
                    </a:lnTo>
                    <a:lnTo>
                      <a:pt x="238" y="108"/>
                    </a:lnTo>
                    <a:lnTo>
                      <a:pt x="240" y="120"/>
                    </a:lnTo>
                    <a:close/>
                  </a:path>
                </a:pathLst>
              </a:custGeom>
              <a:solidFill>
                <a:srgbClr val="FFC000"/>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6" name="Freeform 123">
                <a:extLst>
                  <a:ext uri="{FF2B5EF4-FFF2-40B4-BE49-F238E27FC236}">
                    <a16:creationId xmlns:a16="http://schemas.microsoft.com/office/drawing/2014/main" id="{09164770-20E0-4E86-A1A8-3724A159102A}"/>
                  </a:ext>
                </a:extLst>
              </p:cNvPr>
              <p:cNvSpPr/>
              <p:nvPr/>
            </p:nvSpPr>
            <p:spPr bwMode="auto">
              <a:xfrm>
                <a:off x="5462693" y="4142740"/>
                <a:ext cx="254000" cy="247651"/>
              </a:xfrm>
              <a:custGeom>
                <a:avLst/>
                <a:gdLst>
                  <a:gd name="T0" fmla="*/ 2147483647 w 192"/>
                  <a:gd name="T1" fmla="*/ 2147483647 h 190"/>
                  <a:gd name="T2" fmla="*/ 2147483647 w 192"/>
                  <a:gd name="T3" fmla="*/ 2147483647 h 190"/>
                  <a:gd name="T4" fmla="*/ 2147483647 w 192"/>
                  <a:gd name="T5" fmla="*/ 2147483647 h 190"/>
                  <a:gd name="T6" fmla="*/ 2147483647 w 192"/>
                  <a:gd name="T7" fmla="*/ 2147483647 h 190"/>
                  <a:gd name="T8" fmla="*/ 2147483647 w 192"/>
                  <a:gd name="T9" fmla="*/ 2147483647 h 190"/>
                  <a:gd name="T10" fmla="*/ 2147483647 w 192"/>
                  <a:gd name="T11" fmla="*/ 2147483647 h 190"/>
                  <a:gd name="T12" fmla="*/ 2147483647 w 192"/>
                  <a:gd name="T13" fmla="*/ 2147483647 h 190"/>
                  <a:gd name="T14" fmla="*/ 2147483647 w 192"/>
                  <a:gd name="T15" fmla="*/ 2147483647 h 190"/>
                  <a:gd name="T16" fmla="*/ 2147483647 w 192"/>
                  <a:gd name="T17" fmla="*/ 2147483647 h 190"/>
                  <a:gd name="T18" fmla="*/ 2147483647 w 192"/>
                  <a:gd name="T19" fmla="*/ 2147483647 h 190"/>
                  <a:gd name="T20" fmla="*/ 2147483647 w 192"/>
                  <a:gd name="T21" fmla="*/ 2147483647 h 190"/>
                  <a:gd name="T22" fmla="*/ 2147483647 w 192"/>
                  <a:gd name="T23" fmla="*/ 2147483647 h 190"/>
                  <a:gd name="T24" fmla="*/ 2147483647 w 192"/>
                  <a:gd name="T25" fmla="*/ 2147483647 h 190"/>
                  <a:gd name="T26" fmla="*/ 2147483647 w 192"/>
                  <a:gd name="T27" fmla="*/ 2147483647 h 190"/>
                  <a:gd name="T28" fmla="*/ 2147483647 w 192"/>
                  <a:gd name="T29" fmla="*/ 2147483647 h 190"/>
                  <a:gd name="T30" fmla="*/ 2147483647 w 192"/>
                  <a:gd name="T31" fmla="*/ 2147483647 h 190"/>
                  <a:gd name="T32" fmla="*/ 2147483647 w 192"/>
                  <a:gd name="T33" fmla="*/ 2147483647 h 190"/>
                  <a:gd name="T34" fmla="*/ 2147483647 w 192"/>
                  <a:gd name="T35" fmla="*/ 2147483647 h 190"/>
                  <a:gd name="T36" fmla="*/ 0 w 192"/>
                  <a:gd name="T37" fmla="*/ 2147483647 h 190"/>
                  <a:gd name="T38" fmla="*/ 0 w 192"/>
                  <a:gd name="T39" fmla="*/ 2147483647 h 190"/>
                  <a:gd name="T40" fmla="*/ 2147483647 w 192"/>
                  <a:gd name="T41" fmla="*/ 2147483647 h 190"/>
                  <a:gd name="T42" fmla="*/ 2147483647 w 192"/>
                  <a:gd name="T43" fmla="*/ 2147483647 h 190"/>
                  <a:gd name="T44" fmla="*/ 2147483647 w 192"/>
                  <a:gd name="T45" fmla="*/ 2147483647 h 190"/>
                  <a:gd name="T46" fmla="*/ 2147483647 w 192"/>
                  <a:gd name="T47" fmla="*/ 2147483647 h 190"/>
                  <a:gd name="T48" fmla="*/ 2147483647 w 192"/>
                  <a:gd name="T49" fmla="*/ 2147483647 h 190"/>
                  <a:gd name="T50" fmla="*/ 2147483647 w 192"/>
                  <a:gd name="T51" fmla="*/ 2147483647 h 190"/>
                  <a:gd name="T52" fmla="*/ 2147483647 w 192"/>
                  <a:gd name="T53" fmla="*/ 2147483647 h 190"/>
                  <a:gd name="T54" fmla="*/ 2147483647 w 192"/>
                  <a:gd name="T55" fmla="*/ 0 h 190"/>
                  <a:gd name="T56" fmla="*/ 2147483647 w 192"/>
                  <a:gd name="T57" fmla="*/ 0 h 190"/>
                  <a:gd name="T58" fmla="*/ 2147483647 w 192"/>
                  <a:gd name="T59" fmla="*/ 2147483647 h 190"/>
                  <a:gd name="T60" fmla="*/ 2147483647 w 192"/>
                  <a:gd name="T61" fmla="*/ 2147483647 h 190"/>
                  <a:gd name="T62" fmla="*/ 2147483647 w 192"/>
                  <a:gd name="T63" fmla="*/ 2147483647 h 190"/>
                  <a:gd name="T64" fmla="*/ 2147483647 w 192"/>
                  <a:gd name="T65" fmla="*/ 2147483647 h 190"/>
                  <a:gd name="T66" fmla="*/ 2147483647 w 192"/>
                  <a:gd name="T67" fmla="*/ 2147483647 h 190"/>
                  <a:gd name="T68" fmla="*/ 2147483647 w 192"/>
                  <a:gd name="T69" fmla="*/ 2147483647 h 190"/>
                  <a:gd name="T70" fmla="*/ 2147483647 w 192"/>
                  <a:gd name="T71" fmla="*/ 2147483647 h 190"/>
                  <a:gd name="T72" fmla="*/ 2147483647 w 192"/>
                  <a:gd name="T73" fmla="*/ 2147483647 h 190"/>
                  <a:gd name="T74" fmla="*/ 2147483647 w 192"/>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2" h="190">
                    <a:moveTo>
                      <a:pt x="192" y="94"/>
                    </a:moveTo>
                    <a:lnTo>
                      <a:pt x="192" y="94"/>
                    </a:lnTo>
                    <a:lnTo>
                      <a:pt x="190" y="114"/>
                    </a:lnTo>
                    <a:lnTo>
                      <a:pt x="184" y="132"/>
                    </a:lnTo>
                    <a:lnTo>
                      <a:pt x="174" y="148"/>
                    </a:lnTo>
                    <a:lnTo>
                      <a:pt x="164" y="162"/>
                    </a:lnTo>
                    <a:lnTo>
                      <a:pt x="150" y="174"/>
                    </a:lnTo>
                    <a:lnTo>
                      <a:pt x="132" y="182"/>
                    </a:lnTo>
                    <a:lnTo>
                      <a:pt x="116" y="188"/>
                    </a:lnTo>
                    <a:lnTo>
                      <a:pt x="96"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6" y="0"/>
                    </a:lnTo>
                    <a:lnTo>
                      <a:pt x="116" y="2"/>
                    </a:lnTo>
                    <a:lnTo>
                      <a:pt x="132" y="8"/>
                    </a:lnTo>
                    <a:lnTo>
                      <a:pt x="150" y="16"/>
                    </a:lnTo>
                    <a:lnTo>
                      <a:pt x="164" y="28"/>
                    </a:lnTo>
                    <a:lnTo>
                      <a:pt x="174" y="42"/>
                    </a:lnTo>
                    <a:lnTo>
                      <a:pt x="184" y="58"/>
                    </a:lnTo>
                    <a:lnTo>
                      <a:pt x="190" y="76"/>
                    </a:lnTo>
                    <a:lnTo>
                      <a:pt x="192" y="94"/>
                    </a:lnTo>
                    <a:close/>
                  </a:path>
                </a:pathLst>
              </a:custGeom>
              <a:solidFill>
                <a:srgbClr val="548235"/>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47" name="Freeform 124">
                <a:extLst>
                  <a:ext uri="{FF2B5EF4-FFF2-40B4-BE49-F238E27FC236}">
                    <a16:creationId xmlns:a16="http://schemas.microsoft.com/office/drawing/2014/main" id="{83D75C4C-D69F-41C1-BDAA-FBA728AB3C71}"/>
                  </a:ext>
                </a:extLst>
              </p:cNvPr>
              <p:cNvSpPr/>
              <p:nvPr/>
            </p:nvSpPr>
            <p:spPr bwMode="auto">
              <a:xfrm>
                <a:off x="5765378" y="4142740"/>
                <a:ext cx="249767" cy="247651"/>
              </a:xfrm>
              <a:custGeom>
                <a:avLst/>
                <a:gdLst>
                  <a:gd name="T0" fmla="*/ 2147483647 w 190"/>
                  <a:gd name="T1" fmla="*/ 2147483647 h 190"/>
                  <a:gd name="T2" fmla="*/ 2147483647 w 190"/>
                  <a:gd name="T3" fmla="*/ 2147483647 h 190"/>
                  <a:gd name="T4" fmla="*/ 2147483647 w 190"/>
                  <a:gd name="T5" fmla="*/ 2147483647 h 190"/>
                  <a:gd name="T6" fmla="*/ 2147483647 w 190"/>
                  <a:gd name="T7" fmla="*/ 2147483647 h 190"/>
                  <a:gd name="T8" fmla="*/ 2147483647 w 190"/>
                  <a:gd name="T9" fmla="*/ 2147483647 h 190"/>
                  <a:gd name="T10" fmla="*/ 2147483647 w 190"/>
                  <a:gd name="T11" fmla="*/ 2147483647 h 190"/>
                  <a:gd name="T12" fmla="*/ 2147483647 w 190"/>
                  <a:gd name="T13" fmla="*/ 2147483647 h 190"/>
                  <a:gd name="T14" fmla="*/ 2147483647 w 190"/>
                  <a:gd name="T15" fmla="*/ 2147483647 h 190"/>
                  <a:gd name="T16" fmla="*/ 2147483647 w 190"/>
                  <a:gd name="T17" fmla="*/ 2147483647 h 190"/>
                  <a:gd name="T18" fmla="*/ 2147483647 w 190"/>
                  <a:gd name="T19" fmla="*/ 2147483647 h 190"/>
                  <a:gd name="T20" fmla="*/ 2147483647 w 190"/>
                  <a:gd name="T21" fmla="*/ 2147483647 h 190"/>
                  <a:gd name="T22" fmla="*/ 2147483647 w 190"/>
                  <a:gd name="T23" fmla="*/ 2147483647 h 190"/>
                  <a:gd name="T24" fmla="*/ 2147483647 w 190"/>
                  <a:gd name="T25" fmla="*/ 2147483647 h 190"/>
                  <a:gd name="T26" fmla="*/ 2147483647 w 190"/>
                  <a:gd name="T27" fmla="*/ 2147483647 h 190"/>
                  <a:gd name="T28" fmla="*/ 2147483647 w 190"/>
                  <a:gd name="T29" fmla="*/ 2147483647 h 190"/>
                  <a:gd name="T30" fmla="*/ 2147483647 w 190"/>
                  <a:gd name="T31" fmla="*/ 2147483647 h 190"/>
                  <a:gd name="T32" fmla="*/ 2147483647 w 190"/>
                  <a:gd name="T33" fmla="*/ 2147483647 h 190"/>
                  <a:gd name="T34" fmla="*/ 2147483647 w 190"/>
                  <a:gd name="T35" fmla="*/ 2147483647 h 190"/>
                  <a:gd name="T36" fmla="*/ 0 w 190"/>
                  <a:gd name="T37" fmla="*/ 2147483647 h 190"/>
                  <a:gd name="T38" fmla="*/ 0 w 190"/>
                  <a:gd name="T39" fmla="*/ 2147483647 h 190"/>
                  <a:gd name="T40" fmla="*/ 2147483647 w 190"/>
                  <a:gd name="T41" fmla="*/ 2147483647 h 190"/>
                  <a:gd name="T42" fmla="*/ 2147483647 w 190"/>
                  <a:gd name="T43" fmla="*/ 2147483647 h 190"/>
                  <a:gd name="T44" fmla="*/ 2147483647 w 190"/>
                  <a:gd name="T45" fmla="*/ 2147483647 h 190"/>
                  <a:gd name="T46" fmla="*/ 2147483647 w 190"/>
                  <a:gd name="T47" fmla="*/ 2147483647 h 190"/>
                  <a:gd name="T48" fmla="*/ 2147483647 w 190"/>
                  <a:gd name="T49" fmla="*/ 2147483647 h 190"/>
                  <a:gd name="T50" fmla="*/ 2147483647 w 190"/>
                  <a:gd name="T51" fmla="*/ 2147483647 h 190"/>
                  <a:gd name="T52" fmla="*/ 2147483647 w 190"/>
                  <a:gd name="T53" fmla="*/ 2147483647 h 190"/>
                  <a:gd name="T54" fmla="*/ 2147483647 w 190"/>
                  <a:gd name="T55" fmla="*/ 0 h 190"/>
                  <a:gd name="T56" fmla="*/ 2147483647 w 190"/>
                  <a:gd name="T57" fmla="*/ 0 h 190"/>
                  <a:gd name="T58" fmla="*/ 2147483647 w 190"/>
                  <a:gd name="T59" fmla="*/ 2147483647 h 190"/>
                  <a:gd name="T60" fmla="*/ 2147483647 w 190"/>
                  <a:gd name="T61" fmla="*/ 2147483647 h 190"/>
                  <a:gd name="T62" fmla="*/ 2147483647 w 190"/>
                  <a:gd name="T63" fmla="*/ 2147483647 h 190"/>
                  <a:gd name="T64" fmla="*/ 2147483647 w 190"/>
                  <a:gd name="T65" fmla="*/ 2147483647 h 190"/>
                  <a:gd name="T66" fmla="*/ 2147483647 w 190"/>
                  <a:gd name="T67" fmla="*/ 2147483647 h 190"/>
                  <a:gd name="T68" fmla="*/ 2147483647 w 190"/>
                  <a:gd name="T69" fmla="*/ 2147483647 h 190"/>
                  <a:gd name="T70" fmla="*/ 2147483647 w 190"/>
                  <a:gd name="T71" fmla="*/ 2147483647 h 190"/>
                  <a:gd name="T72" fmla="*/ 2147483647 w 190"/>
                  <a:gd name="T73" fmla="*/ 2147483647 h 190"/>
                  <a:gd name="T74" fmla="*/ 2147483647 w 190"/>
                  <a:gd name="T75" fmla="*/ 2147483647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0" h="190">
                    <a:moveTo>
                      <a:pt x="190" y="94"/>
                    </a:moveTo>
                    <a:lnTo>
                      <a:pt x="190" y="94"/>
                    </a:lnTo>
                    <a:lnTo>
                      <a:pt x="188" y="114"/>
                    </a:lnTo>
                    <a:lnTo>
                      <a:pt x="182" y="132"/>
                    </a:lnTo>
                    <a:lnTo>
                      <a:pt x="174" y="148"/>
                    </a:lnTo>
                    <a:lnTo>
                      <a:pt x="162" y="162"/>
                    </a:lnTo>
                    <a:lnTo>
                      <a:pt x="148" y="174"/>
                    </a:lnTo>
                    <a:lnTo>
                      <a:pt x="132" y="182"/>
                    </a:lnTo>
                    <a:lnTo>
                      <a:pt x="114" y="188"/>
                    </a:lnTo>
                    <a:lnTo>
                      <a:pt x="94" y="190"/>
                    </a:lnTo>
                    <a:lnTo>
                      <a:pt x="76" y="188"/>
                    </a:lnTo>
                    <a:lnTo>
                      <a:pt x="58" y="182"/>
                    </a:lnTo>
                    <a:lnTo>
                      <a:pt x="42" y="174"/>
                    </a:lnTo>
                    <a:lnTo>
                      <a:pt x="28" y="162"/>
                    </a:lnTo>
                    <a:lnTo>
                      <a:pt x="16" y="148"/>
                    </a:lnTo>
                    <a:lnTo>
                      <a:pt x="8" y="132"/>
                    </a:lnTo>
                    <a:lnTo>
                      <a:pt x="2" y="114"/>
                    </a:lnTo>
                    <a:lnTo>
                      <a:pt x="0" y="94"/>
                    </a:lnTo>
                    <a:lnTo>
                      <a:pt x="2" y="76"/>
                    </a:lnTo>
                    <a:lnTo>
                      <a:pt x="8" y="58"/>
                    </a:lnTo>
                    <a:lnTo>
                      <a:pt x="16" y="42"/>
                    </a:lnTo>
                    <a:lnTo>
                      <a:pt x="28" y="28"/>
                    </a:lnTo>
                    <a:lnTo>
                      <a:pt x="42" y="16"/>
                    </a:lnTo>
                    <a:lnTo>
                      <a:pt x="58" y="8"/>
                    </a:lnTo>
                    <a:lnTo>
                      <a:pt x="76" y="2"/>
                    </a:lnTo>
                    <a:lnTo>
                      <a:pt x="94" y="0"/>
                    </a:lnTo>
                    <a:lnTo>
                      <a:pt x="114" y="2"/>
                    </a:lnTo>
                    <a:lnTo>
                      <a:pt x="132" y="8"/>
                    </a:lnTo>
                    <a:lnTo>
                      <a:pt x="148" y="16"/>
                    </a:lnTo>
                    <a:lnTo>
                      <a:pt x="162" y="28"/>
                    </a:lnTo>
                    <a:lnTo>
                      <a:pt x="174" y="42"/>
                    </a:lnTo>
                    <a:lnTo>
                      <a:pt x="182" y="58"/>
                    </a:lnTo>
                    <a:lnTo>
                      <a:pt x="188" y="76"/>
                    </a:lnTo>
                    <a:lnTo>
                      <a:pt x="190" y="94"/>
                    </a:lnTo>
                    <a:close/>
                  </a:path>
                </a:pathLst>
              </a:custGeom>
              <a:solidFill>
                <a:srgbClr val="FFC000"/>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sp>
          <p:nvSpPr>
            <p:cNvPr id="7" name="Freeform 11">
              <a:extLst>
                <a:ext uri="{FF2B5EF4-FFF2-40B4-BE49-F238E27FC236}">
                  <a16:creationId xmlns:a16="http://schemas.microsoft.com/office/drawing/2014/main" id="{8F8C0C2D-9D47-4180-956E-579F67320273}"/>
                </a:ext>
              </a:extLst>
            </p:cNvPr>
            <p:cNvSpPr/>
            <p:nvPr/>
          </p:nvSpPr>
          <p:spPr bwMode="auto">
            <a:xfrm>
              <a:off x="8271531" y="2016244"/>
              <a:ext cx="357651" cy="313209"/>
            </a:xfrm>
            <a:custGeom>
              <a:avLst/>
              <a:gdLst>
                <a:gd name="T0" fmla="*/ 2147483647 w 478"/>
                <a:gd name="T1" fmla="*/ 2147483647 h 420"/>
                <a:gd name="T2" fmla="*/ 2147483647 w 478"/>
                <a:gd name="T3" fmla="*/ 2147483647 h 420"/>
                <a:gd name="T4" fmla="*/ 2147483647 w 478"/>
                <a:gd name="T5" fmla="*/ 2147483647 h 420"/>
                <a:gd name="T6" fmla="*/ 2147483647 w 478"/>
                <a:gd name="T7" fmla="*/ 2147483647 h 420"/>
                <a:gd name="T8" fmla="*/ 2147483647 w 478"/>
                <a:gd name="T9" fmla="*/ 0 h 420"/>
                <a:gd name="T10" fmla="*/ 2147483647 w 478"/>
                <a:gd name="T11" fmla="*/ 0 h 420"/>
                <a:gd name="T12" fmla="*/ 2147483647 w 478"/>
                <a:gd name="T13" fmla="*/ 2147483647 h 420"/>
                <a:gd name="T14" fmla="*/ 2147483647 w 478"/>
                <a:gd name="T15" fmla="*/ 2147483647 h 420"/>
                <a:gd name="T16" fmla="*/ 2147483647 w 478"/>
                <a:gd name="T17" fmla="*/ 2147483647 h 420"/>
                <a:gd name="T18" fmla="*/ 2147483647 w 478"/>
                <a:gd name="T19" fmla="*/ 2147483647 h 420"/>
                <a:gd name="T20" fmla="*/ 2147483647 w 478"/>
                <a:gd name="T21" fmla="*/ 2147483647 h 420"/>
                <a:gd name="T22" fmla="*/ 2147483647 w 478"/>
                <a:gd name="T23" fmla="*/ 2147483647 h 420"/>
                <a:gd name="T24" fmla="*/ 2147483647 w 478"/>
                <a:gd name="T25" fmla="*/ 2147483647 h 420"/>
                <a:gd name="T26" fmla="*/ 2147483647 w 478"/>
                <a:gd name="T27" fmla="*/ 2147483647 h 420"/>
                <a:gd name="T28" fmla="*/ 2147483647 w 478"/>
                <a:gd name="T29" fmla="*/ 2147483647 h 420"/>
                <a:gd name="T30" fmla="*/ 2147483647 w 478"/>
                <a:gd name="T31" fmla="*/ 2147483647 h 420"/>
                <a:gd name="T32" fmla="*/ 2147483647 w 478"/>
                <a:gd name="T33" fmla="*/ 2147483647 h 420"/>
                <a:gd name="T34" fmla="*/ 2147483647 w 478"/>
                <a:gd name="T35" fmla="*/ 2147483647 h 420"/>
                <a:gd name="T36" fmla="*/ 2147483647 w 478"/>
                <a:gd name="T37" fmla="*/ 2147483647 h 420"/>
                <a:gd name="T38" fmla="*/ 0 w 478"/>
                <a:gd name="T39" fmla="*/ 2147483647 h 420"/>
                <a:gd name="T40" fmla="*/ 2147483647 w 478"/>
                <a:gd name="T41" fmla="*/ 2147483647 h 420"/>
                <a:gd name="T42" fmla="*/ 2147483647 w 478"/>
                <a:gd name="T43" fmla="*/ 2147483647 h 420"/>
                <a:gd name="T44" fmla="*/ 2147483647 w 478"/>
                <a:gd name="T45" fmla="*/ 2147483647 h 420"/>
                <a:gd name="T46" fmla="*/ 2147483647 w 478"/>
                <a:gd name="T47" fmla="*/ 2147483647 h 420"/>
                <a:gd name="T48" fmla="*/ 2147483647 w 478"/>
                <a:gd name="T49" fmla="*/ 2147483647 h 420"/>
                <a:gd name="T50" fmla="*/ 2147483647 w 478"/>
                <a:gd name="T51" fmla="*/ 2147483647 h 420"/>
                <a:gd name="T52" fmla="*/ 2147483647 w 478"/>
                <a:gd name="T53" fmla="*/ 2147483647 h 420"/>
                <a:gd name="T54" fmla="*/ 2147483647 w 478"/>
                <a:gd name="T55" fmla="*/ 2147483647 h 420"/>
                <a:gd name="T56" fmla="*/ 2147483647 w 478"/>
                <a:gd name="T57" fmla="*/ 2147483647 h 420"/>
                <a:gd name="T58" fmla="*/ 2147483647 w 478"/>
                <a:gd name="T59" fmla="*/ 2147483647 h 420"/>
                <a:gd name="T60" fmla="*/ 2147483647 w 478"/>
                <a:gd name="T61" fmla="*/ 2147483647 h 420"/>
                <a:gd name="T62" fmla="*/ 2147483647 w 478"/>
                <a:gd name="T63" fmla="*/ 2147483647 h 420"/>
                <a:gd name="T64" fmla="*/ 2147483647 w 478"/>
                <a:gd name="T65" fmla="*/ 2147483647 h 420"/>
                <a:gd name="T66" fmla="*/ 2147483647 w 478"/>
                <a:gd name="T67" fmla="*/ 2147483647 h 420"/>
                <a:gd name="T68" fmla="*/ 2147483647 w 478"/>
                <a:gd name="T69" fmla="*/ 2147483647 h 420"/>
                <a:gd name="T70" fmla="*/ 2147483647 w 478"/>
                <a:gd name="T71" fmla="*/ 2147483647 h 420"/>
                <a:gd name="T72" fmla="*/ 2147483647 w 478"/>
                <a:gd name="T73" fmla="*/ 2147483647 h 42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78" h="420">
                  <a:moveTo>
                    <a:pt x="478" y="72"/>
                  </a:moveTo>
                  <a:lnTo>
                    <a:pt x="478" y="72"/>
                  </a:lnTo>
                  <a:lnTo>
                    <a:pt x="478" y="56"/>
                  </a:lnTo>
                  <a:lnTo>
                    <a:pt x="474" y="44"/>
                  </a:lnTo>
                  <a:lnTo>
                    <a:pt x="466" y="30"/>
                  </a:lnTo>
                  <a:lnTo>
                    <a:pt x="458" y="20"/>
                  </a:lnTo>
                  <a:lnTo>
                    <a:pt x="448" y="12"/>
                  </a:lnTo>
                  <a:lnTo>
                    <a:pt x="434" y="4"/>
                  </a:lnTo>
                  <a:lnTo>
                    <a:pt x="422" y="0"/>
                  </a:lnTo>
                  <a:lnTo>
                    <a:pt x="406" y="0"/>
                  </a:lnTo>
                  <a:lnTo>
                    <a:pt x="392" y="0"/>
                  </a:lnTo>
                  <a:lnTo>
                    <a:pt x="378" y="4"/>
                  </a:lnTo>
                  <a:lnTo>
                    <a:pt x="366" y="12"/>
                  </a:lnTo>
                  <a:lnTo>
                    <a:pt x="356" y="20"/>
                  </a:lnTo>
                  <a:lnTo>
                    <a:pt x="348" y="30"/>
                  </a:lnTo>
                  <a:lnTo>
                    <a:pt x="340" y="44"/>
                  </a:lnTo>
                  <a:lnTo>
                    <a:pt x="336" y="56"/>
                  </a:lnTo>
                  <a:lnTo>
                    <a:pt x="336" y="72"/>
                  </a:lnTo>
                  <a:lnTo>
                    <a:pt x="336" y="86"/>
                  </a:lnTo>
                  <a:lnTo>
                    <a:pt x="342" y="100"/>
                  </a:lnTo>
                  <a:lnTo>
                    <a:pt x="348" y="112"/>
                  </a:lnTo>
                  <a:lnTo>
                    <a:pt x="358" y="124"/>
                  </a:lnTo>
                  <a:lnTo>
                    <a:pt x="276" y="318"/>
                  </a:lnTo>
                  <a:lnTo>
                    <a:pt x="208" y="168"/>
                  </a:lnTo>
                  <a:lnTo>
                    <a:pt x="148" y="160"/>
                  </a:lnTo>
                  <a:lnTo>
                    <a:pt x="96" y="226"/>
                  </a:lnTo>
                  <a:lnTo>
                    <a:pt x="84" y="222"/>
                  </a:lnTo>
                  <a:lnTo>
                    <a:pt x="72" y="222"/>
                  </a:lnTo>
                  <a:lnTo>
                    <a:pt x="58" y="222"/>
                  </a:lnTo>
                  <a:lnTo>
                    <a:pt x="44" y="226"/>
                  </a:lnTo>
                  <a:lnTo>
                    <a:pt x="32" y="234"/>
                  </a:lnTo>
                  <a:lnTo>
                    <a:pt x="22" y="242"/>
                  </a:lnTo>
                  <a:lnTo>
                    <a:pt x="14" y="252"/>
                  </a:lnTo>
                  <a:lnTo>
                    <a:pt x="6" y="264"/>
                  </a:lnTo>
                  <a:lnTo>
                    <a:pt x="2" y="278"/>
                  </a:lnTo>
                  <a:lnTo>
                    <a:pt x="0" y="292"/>
                  </a:lnTo>
                  <a:lnTo>
                    <a:pt x="2" y="308"/>
                  </a:lnTo>
                  <a:lnTo>
                    <a:pt x="6" y="320"/>
                  </a:lnTo>
                  <a:lnTo>
                    <a:pt x="14" y="334"/>
                  </a:lnTo>
                  <a:lnTo>
                    <a:pt x="22" y="344"/>
                  </a:lnTo>
                  <a:lnTo>
                    <a:pt x="32" y="352"/>
                  </a:lnTo>
                  <a:lnTo>
                    <a:pt x="44" y="360"/>
                  </a:lnTo>
                  <a:lnTo>
                    <a:pt x="58" y="364"/>
                  </a:lnTo>
                  <a:lnTo>
                    <a:pt x="72" y="364"/>
                  </a:lnTo>
                  <a:lnTo>
                    <a:pt x="88" y="364"/>
                  </a:lnTo>
                  <a:lnTo>
                    <a:pt x="100" y="360"/>
                  </a:lnTo>
                  <a:lnTo>
                    <a:pt x="112" y="352"/>
                  </a:lnTo>
                  <a:lnTo>
                    <a:pt x="124" y="344"/>
                  </a:lnTo>
                  <a:lnTo>
                    <a:pt x="132" y="334"/>
                  </a:lnTo>
                  <a:lnTo>
                    <a:pt x="138" y="320"/>
                  </a:lnTo>
                  <a:lnTo>
                    <a:pt x="144" y="308"/>
                  </a:lnTo>
                  <a:lnTo>
                    <a:pt x="144" y="292"/>
                  </a:lnTo>
                  <a:lnTo>
                    <a:pt x="144" y="278"/>
                  </a:lnTo>
                  <a:lnTo>
                    <a:pt x="168" y="248"/>
                  </a:lnTo>
                  <a:lnTo>
                    <a:pt x="244" y="420"/>
                  </a:lnTo>
                  <a:lnTo>
                    <a:pt x="308" y="418"/>
                  </a:lnTo>
                  <a:lnTo>
                    <a:pt x="426" y="140"/>
                  </a:lnTo>
                  <a:lnTo>
                    <a:pt x="436" y="136"/>
                  </a:lnTo>
                  <a:lnTo>
                    <a:pt x="448" y="130"/>
                  </a:lnTo>
                  <a:lnTo>
                    <a:pt x="456" y="124"/>
                  </a:lnTo>
                  <a:lnTo>
                    <a:pt x="464" y="114"/>
                  </a:lnTo>
                  <a:lnTo>
                    <a:pt x="470" y="106"/>
                  </a:lnTo>
                  <a:lnTo>
                    <a:pt x="474" y="94"/>
                  </a:lnTo>
                  <a:lnTo>
                    <a:pt x="478" y="84"/>
                  </a:lnTo>
                  <a:lnTo>
                    <a:pt x="478" y="72"/>
                  </a:lnTo>
                  <a:close/>
                </a:path>
              </a:pathLst>
            </a:custGeom>
            <a:solidFill>
              <a:srgbClr val="548235"/>
            </a:solidFill>
            <a:ln>
              <a:noFill/>
            </a:ln>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nvGrpSpPr>
            <p:cNvPr id="9" name="组合 122">
              <a:extLst>
                <a:ext uri="{FF2B5EF4-FFF2-40B4-BE49-F238E27FC236}">
                  <a16:creationId xmlns:a16="http://schemas.microsoft.com/office/drawing/2014/main" id="{0AFCF0D9-1515-4DF7-AA39-712E5208D648}"/>
                </a:ext>
              </a:extLst>
            </p:cNvPr>
            <p:cNvGrpSpPr/>
            <p:nvPr/>
          </p:nvGrpSpPr>
          <p:grpSpPr bwMode="auto">
            <a:xfrm>
              <a:off x="1670232" y="2031058"/>
              <a:ext cx="256069" cy="258185"/>
              <a:chOff x="3889445" y="2973091"/>
              <a:chExt cx="319708" cy="324921"/>
            </a:xfrm>
            <a:solidFill>
              <a:srgbClr val="FFC000"/>
            </a:solidFill>
          </p:grpSpPr>
          <p:sp>
            <p:nvSpPr>
              <p:cNvPr id="36" name="Rectangle 12">
                <a:extLst>
                  <a:ext uri="{FF2B5EF4-FFF2-40B4-BE49-F238E27FC236}">
                    <a16:creationId xmlns:a16="http://schemas.microsoft.com/office/drawing/2014/main" id="{B7850BA3-CA12-4391-BAC8-6CD4D8305E06}"/>
                  </a:ext>
                </a:extLst>
              </p:cNvPr>
              <p:cNvSpPr>
                <a:spLocks noChangeArrowheads="1"/>
              </p:cNvSpPr>
              <p:nvPr/>
            </p:nvSpPr>
            <p:spPr bwMode="auto">
              <a:xfrm>
                <a:off x="3889445" y="3006104"/>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7" name="Rectangle 13">
                <a:extLst>
                  <a:ext uri="{FF2B5EF4-FFF2-40B4-BE49-F238E27FC236}">
                    <a16:creationId xmlns:a16="http://schemas.microsoft.com/office/drawing/2014/main" id="{A6EA6C39-1885-4F87-A61D-7707B56E681F}"/>
                  </a:ext>
                </a:extLst>
              </p:cNvPr>
              <p:cNvSpPr>
                <a:spLocks noChangeArrowheads="1"/>
              </p:cNvSpPr>
              <p:nvPr/>
            </p:nvSpPr>
            <p:spPr bwMode="auto">
              <a:xfrm>
                <a:off x="4049299" y="2973091"/>
                <a:ext cx="159854" cy="159854"/>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8" name="Rectangle 14">
                <a:extLst>
                  <a:ext uri="{FF2B5EF4-FFF2-40B4-BE49-F238E27FC236}">
                    <a16:creationId xmlns:a16="http://schemas.microsoft.com/office/drawing/2014/main" id="{BB981741-7C3D-4666-B35D-DD21C5CB6139}"/>
                  </a:ext>
                </a:extLst>
              </p:cNvPr>
              <p:cNvSpPr>
                <a:spLocks noChangeArrowheads="1"/>
              </p:cNvSpPr>
              <p:nvPr/>
            </p:nvSpPr>
            <p:spPr bwMode="auto">
              <a:xfrm>
                <a:off x="3889445" y="3171171"/>
                <a:ext cx="128578"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9" name="Rectangle 15">
                <a:extLst>
                  <a:ext uri="{FF2B5EF4-FFF2-40B4-BE49-F238E27FC236}">
                    <a16:creationId xmlns:a16="http://schemas.microsoft.com/office/drawing/2014/main" id="{5E1C6344-703F-48A9-8B02-4536712A0F59}"/>
                  </a:ext>
                </a:extLst>
              </p:cNvPr>
              <p:cNvSpPr>
                <a:spLocks noChangeArrowheads="1"/>
              </p:cNvSpPr>
              <p:nvPr/>
            </p:nvSpPr>
            <p:spPr bwMode="auto">
              <a:xfrm>
                <a:off x="4049299" y="3171171"/>
                <a:ext cx="126841" cy="126841"/>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1" name="组合 13321">
              <a:extLst>
                <a:ext uri="{FF2B5EF4-FFF2-40B4-BE49-F238E27FC236}">
                  <a16:creationId xmlns:a16="http://schemas.microsoft.com/office/drawing/2014/main" id="{EE5D4307-E8AC-499B-B4B1-485CA574E068}"/>
                </a:ext>
              </a:extLst>
            </p:cNvPr>
            <p:cNvGrpSpPr/>
            <p:nvPr/>
          </p:nvGrpSpPr>
          <p:grpSpPr bwMode="auto">
            <a:xfrm>
              <a:off x="8309624" y="4085960"/>
              <a:ext cx="281465" cy="279348"/>
              <a:chOff x="1057275" y="3008313"/>
              <a:chExt cx="368300" cy="368300"/>
            </a:xfrm>
            <a:solidFill>
              <a:srgbClr val="548235"/>
            </a:solidFill>
          </p:grpSpPr>
          <p:sp>
            <p:nvSpPr>
              <p:cNvPr id="34" name="Freeform 11">
                <a:extLst>
                  <a:ext uri="{FF2B5EF4-FFF2-40B4-BE49-F238E27FC236}">
                    <a16:creationId xmlns:a16="http://schemas.microsoft.com/office/drawing/2014/main" id="{E434112F-3025-45A7-BA33-0ADA8FFAA5EB}"/>
                  </a:ext>
                </a:extLst>
              </p:cNvPr>
              <p:cNvSpPr/>
              <p:nvPr/>
            </p:nvSpPr>
            <p:spPr bwMode="auto">
              <a:xfrm>
                <a:off x="1057275" y="3033713"/>
                <a:ext cx="342900" cy="342900"/>
              </a:xfrm>
              <a:custGeom>
                <a:avLst/>
                <a:gdLst>
                  <a:gd name="T0" fmla="*/ 2147483647 w 216"/>
                  <a:gd name="T1" fmla="*/ 0 h 216"/>
                  <a:gd name="T2" fmla="*/ 2147483647 w 216"/>
                  <a:gd name="T3" fmla="*/ 0 h 216"/>
                  <a:gd name="T4" fmla="*/ 2147483647 w 216"/>
                  <a:gd name="T5" fmla="*/ 2147483647 h 216"/>
                  <a:gd name="T6" fmla="*/ 2147483647 w 216"/>
                  <a:gd name="T7" fmla="*/ 2147483647 h 216"/>
                  <a:gd name="T8" fmla="*/ 2147483647 w 216"/>
                  <a:gd name="T9" fmla="*/ 2147483647 h 216"/>
                  <a:gd name="T10" fmla="*/ 2147483647 w 216"/>
                  <a:gd name="T11" fmla="*/ 2147483647 h 216"/>
                  <a:gd name="T12" fmla="*/ 2147483647 w 216"/>
                  <a:gd name="T13" fmla="*/ 2147483647 h 216"/>
                  <a:gd name="T14" fmla="*/ 2147483647 w 216"/>
                  <a:gd name="T15" fmla="*/ 2147483647 h 216"/>
                  <a:gd name="T16" fmla="*/ 2147483647 w 216"/>
                  <a:gd name="T17" fmla="*/ 2147483647 h 216"/>
                  <a:gd name="T18" fmla="*/ 0 w 216"/>
                  <a:gd name="T19" fmla="*/ 2147483647 h 216"/>
                  <a:gd name="T20" fmla="*/ 0 w 216"/>
                  <a:gd name="T21" fmla="*/ 2147483647 h 216"/>
                  <a:gd name="T22" fmla="*/ 0 w 216"/>
                  <a:gd name="T23" fmla="*/ 2147483647 h 216"/>
                  <a:gd name="T24" fmla="*/ 2147483647 w 216"/>
                  <a:gd name="T25" fmla="*/ 2147483647 h 216"/>
                  <a:gd name="T26" fmla="*/ 2147483647 w 216"/>
                  <a:gd name="T27" fmla="*/ 2147483647 h 216"/>
                  <a:gd name="T28" fmla="*/ 2147483647 w 216"/>
                  <a:gd name="T29" fmla="*/ 2147483647 h 216"/>
                  <a:gd name="T30" fmla="*/ 2147483647 w 216"/>
                  <a:gd name="T31" fmla="*/ 2147483647 h 216"/>
                  <a:gd name="T32" fmla="*/ 2147483647 w 216"/>
                  <a:gd name="T33" fmla="*/ 2147483647 h 216"/>
                  <a:gd name="T34" fmla="*/ 2147483647 w 216"/>
                  <a:gd name="T35" fmla="*/ 2147483647 h 216"/>
                  <a:gd name="T36" fmla="*/ 2147483647 w 216"/>
                  <a:gd name="T37" fmla="*/ 2147483647 h 216"/>
                  <a:gd name="T38" fmla="*/ 2147483647 w 216"/>
                  <a:gd name="T39" fmla="*/ 2147483647 h 216"/>
                  <a:gd name="T40" fmla="*/ 2147483647 w 216"/>
                  <a:gd name="T41" fmla="*/ 2147483647 h 216"/>
                  <a:gd name="T42" fmla="*/ 2147483647 w 216"/>
                  <a:gd name="T43" fmla="*/ 2147483647 h 216"/>
                  <a:gd name="T44" fmla="*/ 2147483647 w 216"/>
                  <a:gd name="T45" fmla="*/ 2147483647 h 216"/>
                  <a:gd name="T46" fmla="*/ 2147483647 w 216"/>
                  <a:gd name="T47" fmla="*/ 2147483647 h 216"/>
                  <a:gd name="T48" fmla="*/ 2147483647 w 216"/>
                  <a:gd name="T49" fmla="*/ 2147483647 h 216"/>
                  <a:gd name="T50" fmla="*/ 2147483647 w 216"/>
                  <a:gd name="T51" fmla="*/ 2147483647 h 216"/>
                  <a:gd name="T52" fmla="*/ 2147483647 w 216"/>
                  <a:gd name="T53" fmla="*/ 2147483647 h 216"/>
                  <a:gd name="T54" fmla="*/ 2147483647 w 216"/>
                  <a:gd name="T55" fmla="*/ 2147483647 h 216"/>
                  <a:gd name="T56" fmla="*/ 2147483647 w 216"/>
                  <a:gd name="T57" fmla="*/ 2147483647 h 216"/>
                  <a:gd name="T58" fmla="*/ 2147483647 w 216"/>
                  <a:gd name="T59" fmla="*/ 2147483647 h 216"/>
                  <a:gd name="T60" fmla="*/ 2147483647 w 216"/>
                  <a:gd name="T61" fmla="*/ 0 h 21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216" h="216">
                    <a:moveTo>
                      <a:pt x="100" y="0"/>
                    </a:moveTo>
                    <a:lnTo>
                      <a:pt x="100" y="0"/>
                    </a:lnTo>
                    <a:lnTo>
                      <a:pt x="80" y="2"/>
                    </a:lnTo>
                    <a:lnTo>
                      <a:pt x="62" y="10"/>
                    </a:lnTo>
                    <a:lnTo>
                      <a:pt x="46" y="18"/>
                    </a:lnTo>
                    <a:lnTo>
                      <a:pt x="30" y="32"/>
                    </a:lnTo>
                    <a:lnTo>
                      <a:pt x="16" y="48"/>
                    </a:lnTo>
                    <a:lnTo>
                      <a:pt x="6" y="68"/>
                    </a:lnTo>
                    <a:lnTo>
                      <a:pt x="0" y="88"/>
                    </a:lnTo>
                    <a:lnTo>
                      <a:pt x="0" y="108"/>
                    </a:lnTo>
                    <a:lnTo>
                      <a:pt x="0" y="128"/>
                    </a:lnTo>
                    <a:lnTo>
                      <a:pt x="6" y="148"/>
                    </a:lnTo>
                    <a:lnTo>
                      <a:pt x="16" y="168"/>
                    </a:lnTo>
                    <a:lnTo>
                      <a:pt x="30" y="184"/>
                    </a:lnTo>
                    <a:lnTo>
                      <a:pt x="48" y="198"/>
                    </a:lnTo>
                    <a:lnTo>
                      <a:pt x="66" y="208"/>
                    </a:lnTo>
                    <a:lnTo>
                      <a:pt x="86" y="214"/>
                    </a:lnTo>
                    <a:lnTo>
                      <a:pt x="108" y="216"/>
                    </a:lnTo>
                    <a:lnTo>
                      <a:pt x="128" y="214"/>
                    </a:lnTo>
                    <a:lnTo>
                      <a:pt x="148" y="208"/>
                    </a:lnTo>
                    <a:lnTo>
                      <a:pt x="168" y="198"/>
                    </a:lnTo>
                    <a:lnTo>
                      <a:pt x="184" y="184"/>
                    </a:lnTo>
                    <a:lnTo>
                      <a:pt x="198" y="170"/>
                    </a:lnTo>
                    <a:lnTo>
                      <a:pt x="206" y="152"/>
                    </a:lnTo>
                    <a:lnTo>
                      <a:pt x="212" y="134"/>
                    </a:lnTo>
                    <a:lnTo>
                      <a:pt x="216" y="116"/>
                    </a:lnTo>
                    <a:lnTo>
                      <a:pt x="100" y="116"/>
                    </a:lnTo>
                    <a:lnTo>
                      <a:pt x="10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5" name="Freeform 12">
                <a:extLst>
                  <a:ext uri="{FF2B5EF4-FFF2-40B4-BE49-F238E27FC236}">
                    <a16:creationId xmlns:a16="http://schemas.microsoft.com/office/drawing/2014/main" id="{535990B6-437A-457F-97DC-F575A2980FEE}"/>
                  </a:ext>
                </a:extLst>
              </p:cNvPr>
              <p:cNvSpPr/>
              <p:nvPr/>
            </p:nvSpPr>
            <p:spPr bwMode="auto">
              <a:xfrm>
                <a:off x="1238250" y="3008313"/>
                <a:ext cx="187325" cy="184150"/>
              </a:xfrm>
              <a:custGeom>
                <a:avLst/>
                <a:gdLst>
                  <a:gd name="T0" fmla="*/ 2147483647 w 118"/>
                  <a:gd name="T1" fmla="*/ 2147483647 h 116"/>
                  <a:gd name="T2" fmla="*/ 2147483647 w 118"/>
                  <a:gd name="T3" fmla="*/ 2147483647 h 116"/>
                  <a:gd name="T4" fmla="*/ 2147483647 w 118"/>
                  <a:gd name="T5" fmla="*/ 2147483647 h 116"/>
                  <a:gd name="T6" fmla="*/ 2147483647 w 118"/>
                  <a:gd name="T7" fmla="*/ 2147483647 h 116"/>
                  <a:gd name="T8" fmla="*/ 2147483647 w 118"/>
                  <a:gd name="T9" fmla="*/ 2147483647 h 116"/>
                  <a:gd name="T10" fmla="*/ 2147483647 w 118"/>
                  <a:gd name="T11" fmla="*/ 2147483647 h 116"/>
                  <a:gd name="T12" fmla="*/ 2147483647 w 118"/>
                  <a:gd name="T13" fmla="*/ 2147483647 h 116"/>
                  <a:gd name="T14" fmla="*/ 2147483647 w 118"/>
                  <a:gd name="T15" fmla="*/ 0 h 116"/>
                  <a:gd name="T16" fmla="*/ 2147483647 w 118"/>
                  <a:gd name="T17" fmla="*/ 0 h 116"/>
                  <a:gd name="T18" fmla="*/ 0 w 118"/>
                  <a:gd name="T19" fmla="*/ 0 h 116"/>
                  <a:gd name="T20" fmla="*/ 0 w 118"/>
                  <a:gd name="T21" fmla="*/ 2147483647 h 116"/>
                  <a:gd name="T22" fmla="*/ 2147483647 w 118"/>
                  <a:gd name="T23" fmla="*/ 2147483647 h 116"/>
                  <a:gd name="T24" fmla="*/ 2147483647 w 118"/>
                  <a:gd name="T25" fmla="*/ 2147483647 h 116"/>
                  <a:gd name="T26" fmla="*/ 2147483647 w 118"/>
                  <a:gd name="T27" fmla="*/ 2147483647 h 116"/>
                  <a:gd name="T28" fmla="*/ 2147483647 w 118"/>
                  <a:gd name="T29" fmla="*/ 2147483647 h 116"/>
                  <a:gd name="T30" fmla="*/ 2147483647 w 118"/>
                  <a:gd name="T31" fmla="*/ 2147483647 h 116"/>
                  <a:gd name="T32" fmla="*/ 2147483647 w 118"/>
                  <a:gd name="T33" fmla="*/ 2147483647 h 116"/>
                  <a:gd name="T34" fmla="*/ 2147483647 w 118"/>
                  <a:gd name="T35" fmla="*/ 2147483647 h 116"/>
                  <a:gd name="T36" fmla="*/ 2147483647 w 118"/>
                  <a:gd name="T37" fmla="*/ 2147483647 h 116"/>
                  <a:gd name="T38" fmla="*/ 2147483647 w 118"/>
                  <a:gd name="T39" fmla="*/ 2147483647 h 116"/>
                  <a:gd name="T40" fmla="*/ 2147483647 w 118"/>
                  <a:gd name="T41" fmla="*/ 2147483647 h 116"/>
                  <a:gd name="T42" fmla="*/ 2147483647 w 118"/>
                  <a:gd name="T43" fmla="*/ 2147483647 h 11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18" h="116">
                    <a:moveTo>
                      <a:pt x="86" y="32"/>
                    </a:moveTo>
                    <a:lnTo>
                      <a:pt x="86" y="32"/>
                    </a:lnTo>
                    <a:lnTo>
                      <a:pt x="78" y="24"/>
                    </a:lnTo>
                    <a:lnTo>
                      <a:pt x="68" y="16"/>
                    </a:lnTo>
                    <a:lnTo>
                      <a:pt x="56" y="10"/>
                    </a:lnTo>
                    <a:lnTo>
                      <a:pt x="46" y="6"/>
                    </a:lnTo>
                    <a:lnTo>
                      <a:pt x="36" y="2"/>
                    </a:lnTo>
                    <a:lnTo>
                      <a:pt x="24" y="0"/>
                    </a:lnTo>
                    <a:lnTo>
                      <a:pt x="12" y="0"/>
                    </a:lnTo>
                    <a:lnTo>
                      <a:pt x="0" y="0"/>
                    </a:lnTo>
                    <a:lnTo>
                      <a:pt x="0" y="116"/>
                    </a:lnTo>
                    <a:lnTo>
                      <a:pt x="118" y="116"/>
                    </a:lnTo>
                    <a:lnTo>
                      <a:pt x="118" y="106"/>
                    </a:lnTo>
                    <a:lnTo>
                      <a:pt x="118" y="94"/>
                    </a:lnTo>
                    <a:lnTo>
                      <a:pt x="114" y="82"/>
                    </a:lnTo>
                    <a:lnTo>
                      <a:pt x="112" y="72"/>
                    </a:lnTo>
                    <a:lnTo>
                      <a:pt x="108" y="60"/>
                    </a:lnTo>
                    <a:lnTo>
                      <a:pt x="102" y="50"/>
                    </a:lnTo>
                    <a:lnTo>
                      <a:pt x="94" y="40"/>
                    </a:lnTo>
                    <a:lnTo>
                      <a:pt x="86" y="3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3" name="组合 13322">
              <a:extLst>
                <a:ext uri="{FF2B5EF4-FFF2-40B4-BE49-F238E27FC236}">
                  <a16:creationId xmlns:a16="http://schemas.microsoft.com/office/drawing/2014/main" id="{D22A5A98-3BC2-4B2F-8FA4-BE31CBB8B13C}"/>
                </a:ext>
              </a:extLst>
            </p:cNvPr>
            <p:cNvGrpSpPr/>
            <p:nvPr/>
          </p:nvGrpSpPr>
          <p:grpSpPr bwMode="auto">
            <a:xfrm>
              <a:off x="1658432" y="4037285"/>
              <a:ext cx="279348" cy="298396"/>
              <a:chOff x="1946500" y="2659080"/>
              <a:chExt cx="249236" cy="264850"/>
            </a:xfrm>
            <a:solidFill>
              <a:srgbClr val="FFC000"/>
            </a:solidFill>
          </p:grpSpPr>
          <p:sp>
            <p:nvSpPr>
              <p:cNvPr id="30" name="Rectangle 13">
                <a:extLst>
                  <a:ext uri="{FF2B5EF4-FFF2-40B4-BE49-F238E27FC236}">
                    <a16:creationId xmlns:a16="http://schemas.microsoft.com/office/drawing/2014/main" id="{01F47890-AB07-4BC0-9714-DCBFEB63C8FB}"/>
                  </a:ext>
                </a:extLst>
              </p:cNvPr>
              <p:cNvSpPr>
                <a:spLocks noChangeArrowheads="1"/>
              </p:cNvSpPr>
              <p:nvPr/>
            </p:nvSpPr>
            <p:spPr bwMode="auto">
              <a:xfrm>
                <a:off x="1946500" y="2712050"/>
                <a:ext cx="40474" cy="21188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1" name="Rectangle 14">
                <a:extLst>
                  <a:ext uri="{FF2B5EF4-FFF2-40B4-BE49-F238E27FC236}">
                    <a16:creationId xmlns:a16="http://schemas.microsoft.com/office/drawing/2014/main" id="{6B3BA367-28DC-4BAC-A698-95C0679EF08F}"/>
                  </a:ext>
                </a:extLst>
              </p:cNvPr>
              <p:cNvSpPr>
                <a:spLocks noChangeArrowheads="1"/>
              </p:cNvSpPr>
              <p:nvPr/>
            </p:nvSpPr>
            <p:spPr bwMode="auto">
              <a:xfrm>
                <a:off x="2016797" y="2679947"/>
                <a:ext cx="40474" cy="243983"/>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2" name="Rectangle 15">
                <a:extLst>
                  <a:ext uri="{FF2B5EF4-FFF2-40B4-BE49-F238E27FC236}">
                    <a16:creationId xmlns:a16="http://schemas.microsoft.com/office/drawing/2014/main" id="{6CA6B291-3A50-4D1A-A6DC-9E6F3DC57961}"/>
                  </a:ext>
                </a:extLst>
              </p:cNvPr>
              <p:cNvSpPr>
                <a:spLocks noChangeArrowheads="1"/>
              </p:cNvSpPr>
              <p:nvPr/>
            </p:nvSpPr>
            <p:spPr bwMode="auto">
              <a:xfrm>
                <a:off x="2084964" y="2659080"/>
                <a:ext cx="42604" cy="264850"/>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33" name="Rectangle 16">
                <a:extLst>
                  <a:ext uri="{FF2B5EF4-FFF2-40B4-BE49-F238E27FC236}">
                    <a16:creationId xmlns:a16="http://schemas.microsoft.com/office/drawing/2014/main" id="{6AB3528A-4FCD-447C-96C6-EF0DA3DC820F}"/>
                  </a:ext>
                </a:extLst>
              </p:cNvPr>
              <p:cNvSpPr>
                <a:spLocks noChangeArrowheads="1"/>
              </p:cNvSpPr>
              <p:nvPr/>
            </p:nvSpPr>
            <p:spPr bwMode="auto">
              <a:xfrm>
                <a:off x="2155262" y="2790702"/>
                <a:ext cx="40474" cy="133228"/>
              </a:xfrm>
              <a:prstGeom prst="rect">
                <a:avLst/>
              </a:prstGeom>
              <a:grpFill/>
              <a:ln>
                <a:noFill/>
              </a:ln>
              <a:extLst>
                <a:ext uri="{91240B29-F687-4F45-9708-019B960494DF}">
                  <a14:hiddenLine xmlns:a14="http://schemas.microsoft.com/office/drawing/2010/main" w="9525">
                    <a:solidFill>
                      <a:srgbClr val="000000"/>
                    </a:solidFill>
                    <a:round/>
                  </a14:hiddenLine>
                </a:ext>
              </a:extLst>
            </p:spPr>
            <p:txBody>
              <a:bodyPr/>
              <a:lstStyle>
                <a:lvl1pPr eaLnBrk="0" hangingPunct="0">
                  <a:defRPr>
                    <a:solidFill>
                      <a:schemeClr val="tx1"/>
                    </a:solidFill>
                    <a:latin typeface="Calibri" panose="020F0502020204030204" charset="0"/>
                    <a:ea typeface="宋体" panose="02010600030101010101" pitchFamily="2" charset="-122"/>
                  </a:defRPr>
                </a:lvl1pPr>
                <a:lvl2pPr marL="742950" indent="-285750" eaLnBrk="0" hangingPunct="0">
                  <a:defRPr>
                    <a:solidFill>
                      <a:schemeClr val="tx1"/>
                    </a:solidFill>
                    <a:latin typeface="Calibri" panose="020F0502020204030204" charset="0"/>
                    <a:ea typeface="宋体" panose="02010600030101010101" pitchFamily="2" charset="-122"/>
                  </a:defRPr>
                </a:lvl2pPr>
                <a:lvl3pPr marL="1143000" indent="-228600" eaLnBrk="0" hangingPunct="0">
                  <a:defRPr>
                    <a:solidFill>
                      <a:schemeClr val="tx1"/>
                    </a:solidFill>
                    <a:latin typeface="Calibri" panose="020F0502020204030204" charset="0"/>
                    <a:ea typeface="宋体" panose="02010600030101010101" pitchFamily="2" charset="-122"/>
                  </a:defRPr>
                </a:lvl3pPr>
                <a:lvl4pPr marL="1600200" indent="-228600" eaLnBrk="0" hangingPunct="0">
                  <a:defRPr>
                    <a:solidFill>
                      <a:schemeClr val="tx1"/>
                    </a:solidFill>
                    <a:latin typeface="Calibri" panose="020F0502020204030204" charset="0"/>
                    <a:ea typeface="宋体" panose="02010600030101010101" pitchFamily="2" charset="-122"/>
                  </a:defRPr>
                </a:lvl4pPr>
                <a:lvl5pPr marL="2057400" indent="-228600" eaLnBrk="0" hangingPunct="0">
                  <a:defRPr>
                    <a:solidFill>
                      <a:schemeClr val="tx1"/>
                    </a:solidFill>
                    <a:latin typeface="Calibri" panose="020F050202020403020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charset="0"/>
                    <a:ea typeface="宋体" panose="02010600030101010101" pitchFamily="2" charset="-122"/>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4" name="组合 35">
              <a:extLst>
                <a:ext uri="{FF2B5EF4-FFF2-40B4-BE49-F238E27FC236}">
                  <a16:creationId xmlns:a16="http://schemas.microsoft.com/office/drawing/2014/main" id="{26B83ED6-53F7-4E5E-9665-DD5706437C55}"/>
                </a:ext>
              </a:extLst>
            </p:cNvPr>
            <p:cNvGrpSpPr/>
            <p:nvPr/>
          </p:nvGrpSpPr>
          <p:grpSpPr>
            <a:xfrm>
              <a:off x="1510636" y="2392943"/>
              <a:ext cx="4018203" cy="882487"/>
              <a:chOff x="1177047" y="2540424"/>
              <a:chExt cx="4018947" cy="882650"/>
            </a:xfrm>
          </p:grpSpPr>
          <p:sp>
            <p:nvSpPr>
              <p:cNvPr id="28" name="任意多边形 35">
                <a:extLst>
                  <a:ext uri="{FF2B5EF4-FFF2-40B4-BE49-F238E27FC236}">
                    <a16:creationId xmlns:a16="http://schemas.microsoft.com/office/drawing/2014/main" id="{7F7EA2A9-70D9-4174-94BC-46D6C4316A2B}"/>
                  </a:ext>
                </a:extLst>
              </p:cNvPr>
              <p:cNvSpPr/>
              <p:nvPr/>
            </p:nvSpPr>
            <p:spPr>
              <a:xfrm flipH="1">
                <a:off x="1177047" y="2540424"/>
                <a:ext cx="3966030"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9" name="Oval 54">
                <a:extLst>
                  <a:ext uri="{FF2B5EF4-FFF2-40B4-BE49-F238E27FC236}">
                    <a16:creationId xmlns:a16="http://schemas.microsoft.com/office/drawing/2014/main" id="{738A90A2-888C-4428-86F7-BF451444D6A0}"/>
                  </a:ext>
                </a:extLst>
              </p:cNvPr>
              <p:cNvSpPr>
                <a:spLocks noChangeArrowheads="1"/>
              </p:cNvSpPr>
              <p:nvPr/>
            </p:nvSpPr>
            <p:spPr bwMode="auto">
              <a:xfrm>
                <a:off x="5085927" y="3313007"/>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5" name="组合 38">
              <a:extLst>
                <a:ext uri="{FF2B5EF4-FFF2-40B4-BE49-F238E27FC236}">
                  <a16:creationId xmlns:a16="http://schemas.microsoft.com/office/drawing/2014/main" id="{2A7D3F56-3758-4D36-A6DA-B6DB8F7F08D8}"/>
                </a:ext>
              </a:extLst>
            </p:cNvPr>
            <p:cNvGrpSpPr/>
            <p:nvPr/>
          </p:nvGrpSpPr>
          <p:grpSpPr>
            <a:xfrm>
              <a:off x="6895951" y="2405640"/>
              <a:ext cx="3711946" cy="878253"/>
              <a:chOff x="6563360" y="2553124"/>
              <a:chExt cx="3712633" cy="878416"/>
            </a:xfrm>
          </p:grpSpPr>
          <p:sp>
            <p:nvSpPr>
              <p:cNvPr id="26" name="任意多边形 38">
                <a:extLst>
                  <a:ext uri="{FF2B5EF4-FFF2-40B4-BE49-F238E27FC236}">
                    <a16:creationId xmlns:a16="http://schemas.microsoft.com/office/drawing/2014/main" id="{413C73B2-59F8-455E-911E-22D91F49EFCE}"/>
                  </a:ext>
                </a:extLst>
              </p:cNvPr>
              <p:cNvSpPr/>
              <p:nvPr/>
            </p:nvSpPr>
            <p:spPr>
              <a:xfrm>
                <a:off x="6626860" y="2553124"/>
                <a:ext cx="3649133" cy="82126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896333"/>
                  <a:gd name="connsiteY0-8" fmla="*/ 581025 h 581025"/>
                  <a:gd name="connsiteX1-9" fmla="*/ 333375 w 2896333"/>
                  <a:gd name="connsiteY1-10" fmla="*/ 0 h 581025"/>
                  <a:gd name="connsiteX2-11" fmla="*/ 2896333 w 2896333"/>
                  <a:gd name="connsiteY2-12" fmla="*/ 0 h 581025"/>
                </a:gdLst>
                <a:ahLst/>
                <a:cxnLst>
                  <a:cxn ang="0">
                    <a:pos x="connsiteX0-1" y="connsiteY0-2"/>
                  </a:cxn>
                  <a:cxn ang="0">
                    <a:pos x="connsiteX1-3" y="connsiteY1-4"/>
                  </a:cxn>
                  <a:cxn ang="0">
                    <a:pos x="connsiteX2-5" y="connsiteY2-6"/>
                  </a:cxn>
                </a:cxnLst>
                <a:rect l="l" t="t" r="r" b="b"/>
                <a:pathLst>
                  <a:path w="2896333" h="581025">
                    <a:moveTo>
                      <a:pt x="0" y="581025"/>
                    </a:moveTo>
                    <a:lnTo>
                      <a:pt x="333375" y="0"/>
                    </a:lnTo>
                    <a:lnTo>
                      <a:pt x="2896333"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7" name="Oval 54">
                <a:extLst>
                  <a:ext uri="{FF2B5EF4-FFF2-40B4-BE49-F238E27FC236}">
                    <a16:creationId xmlns:a16="http://schemas.microsoft.com/office/drawing/2014/main" id="{B939B4F8-BC8D-46D1-AE8F-EC784AC46B66}"/>
                  </a:ext>
                </a:extLst>
              </p:cNvPr>
              <p:cNvSpPr>
                <a:spLocks noChangeArrowheads="1"/>
              </p:cNvSpPr>
              <p:nvPr/>
            </p:nvSpPr>
            <p:spPr bwMode="auto">
              <a:xfrm>
                <a:off x="6563360" y="3321473"/>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6" name="组合 41">
              <a:extLst>
                <a:ext uri="{FF2B5EF4-FFF2-40B4-BE49-F238E27FC236}">
                  <a16:creationId xmlns:a16="http://schemas.microsoft.com/office/drawing/2014/main" id="{836DDB2E-F0C3-464E-9307-EADFD36A07C2}"/>
                </a:ext>
              </a:extLst>
            </p:cNvPr>
            <p:cNvGrpSpPr/>
            <p:nvPr/>
          </p:nvGrpSpPr>
          <p:grpSpPr>
            <a:xfrm>
              <a:off x="6959440" y="4426683"/>
              <a:ext cx="3675970" cy="882487"/>
              <a:chOff x="6626860" y="4574541"/>
              <a:chExt cx="3676651" cy="882650"/>
            </a:xfrm>
          </p:grpSpPr>
          <p:sp>
            <p:nvSpPr>
              <p:cNvPr id="24" name="任意多边形 41">
                <a:extLst>
                  <a:ext uri="{FF2B5EF4-FFF2-40B4-BE49-F238E27FC236}">
                    <a16:creationId xmlns:a16="http://schemas.microsoft.com/office/drawing/2014/main" id="{2249F22D-AD98-464D-8038-07B2A1F4E2C0}"/>
                  </a:ext>
                </a:extLst>
              </p:cNvPr>
              <p:cNvSpPr/>
              <p:nvPr/>
            </p:nvSpPr>
            <p:spPr>
              <a:xfrm>
                <a:off x="6686127" y="4574541"/>
                <a:ext cx="3617384"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sp>
            <p:nvSpPr>
              <p:cNvPr id="25" name="Oval 54">
                <a:extLst>
                  <a:ext uri="{FF2B5EF4-FFF2-40B4-BE49-F238E27FC236}">
                    <a16:creationId xmlns:a16="http://schemas.microsoft.com/office/drawing/2014/main" id="{7EA7B763-AAC9-4029-805D-10A5805EC886}"/>
                  </a:ext>
                </a:extLst>
              </p:cNvPr>
              <p:cNvSpPr>
                <a:spLocks noChangeArrowheads="1"/>
              </p:cNvSpPr>
              <p:nvPr/>
            </p:nvSpPr>
            <p:spPr bwMode="auto">
              <a:xfrm>
                <a:off x="6626860"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nvGrpSpPr>
            <p:cNvPr id="17" name="组合 44">
              <a:extLst>
                <a:ext uri="{FF2B5EF4-FFF2-40B4-BE49-F238E27FC236}">
                  <a16:creationId xmlns:a16="http://schemas.microsoft.com/office/drawing/2014/main" id="{5EAD8BE1-F677-41DB-8004-23E67CFBBA16}"/>
                </a:ext>
              </a:extLst>
            </p:cNvPr>
            <p:cNvGrpSpPr/>
            <p:nvPr/>
          </p:nvGrpSpPr>
          <p:grpSpPr>
            <a:xfrm>
              <a:off x="1510635" y="4426683"/>
              <a:ext cx="3639391" cy="882487"/>
              <a:chOff x="1177046" y="4574541"/>
              <a:chExt cx="3640065" cy="882650"/>
            </a:xfrm>
          </p:grpSpPr>
          <p:sp>
            <p:nvSpPr>
              <p:cNvPr id="22" name="任意多边形 44">
                <a:extLst>
                  <a:ext uri="{FF2B5EF4-FFF2-40B4-BE49-F238E27FC236}">
                    <a16:creationId xmlns:a16="http://schemas.microsoft.com/office/drawing/2014/main" id="{AAABC800-AC83-4BC7-94BF-3FD04C06A5C0}"/>
                  </a:ext>
                </a:extLst>
              </p:cNvPr>
              <p:cNvSpPr/>
              <p:nvPr/>
            </p:nvSpPr>
            <p:spPr>
              <a:xfrm flipH="1">
                <a:off x="1177046" y="4574541"/>
                <a:ext cx="3574447" cy="827617"/>
              </a:xfrm>
              <a:custGeom>
                <a:avLst/>
                <a:gdLst>
                  <a:gd name="connsiteX0" fmla="*/ 0 w 1495425"/>
                  <a:gd name="connsiteY0" fmla="*/ 581025 h 581025"/>
                  <a:gd name="connsiteX1" fmla="*/ 333375 w 1495425"/>
                  <a:gd name="connsiteY1" fmla="*/ 0 h 581025"/>
                  <a:gd name="connsiteX2" fmla="*/ 1238250 w 1495425"/>
                  <a:gd name="connsiteY2" fmla="*/ 0 h 581025"/>
                  <a:gd name="connsiteX3" fmla="*/ 1495425 w 1495425"/>
                  <a:gd name="connsiteY3" fmla="*/ 0 h 581025"/>
                  <a:gd name="connsiteX0-1" fmla="*/ 0 w 1238249"/>
                  <a:gd name="connsiteY0-2" fmla="*/ 581025 h 581025"/>
                  <a:gd name="connsiteX1-3" fmla="*/ 333375 w 1238249"/>
                  <a:gd name="connsiteY1-4" fmla="*/ 0 h 581025"/>
                  <a:gd name="connsiteX2-5" fmla="*/ 1238250 w 1238249"/>
                  <a:gd name="connsiteY2-6" fmla="*/ 0 h 581025"/>
                  <a:gd name="connsiteX0-7" fmla="*/ 0 w 2528430"/>
                  <a:gd name="connsiteY0-8" fmla="*/ 587027 h 587027"/>
                  <a:gd name="connsiteX1-9" fmla="*/ 333375 w 2528430"/>
                  <a:gd name="connsiteY1-10" fmla="*/ 6002 h 587027"/>
                  <a:gd name="connsiteX2-11" fmla="*/ 2528430 w 2528430"/>
                  <a:gd name="connsiteY2-12" fmla="*/ 0 h 587027"/>
                </a:gdLst>
                <a:ahLst/>
                <a:cxnLst>
                  <a:cxn ang="0">
                    <a:pos x="connsiteX0-1" y="connsiteY0-2"/>
                  </a:cxn>
                  <a:cxn ang="0">
                    <a:pos x="connsiteX1-3" y="connsiteY1-4"/>
                  </a:cxn>
                  <a:cxn ang="0">
                    <a:pos x="connsiteX2-5" y="connsiteY2-6"/>
                  </a:cxn>
                </a:cxnLst>
                <a:rect l="l" t="t" r="r" b="b"/>
                <a:pathLst>
                  <a:path w="2528430" h="587027">
                    <a:moveTo>
                      <a:pt x="0" y="587027"/>
                    </a:moveTo>
                    <a:lnTo>
                      <a:pt x="333375" y="6002"/>
                    </a:lnTo>
                    <a:lnTo>
                      <a:pt x="2528430" y="0"/>
                    </a:lnTo>
                  </a:path>
                </a:pathLst>
              </a:custGeom>
              <a:noFill/>
              <a:ln w="12700">
                <a:solidFill>
                  <a:schemeClr val="bg1">
                    <a:lumMod val="50000"/>
                  </a:schemeClr>
                </a:solidFill>
                <a:prstDash val="dash"/>
                <a:head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等线 Light"/>
                  <a:ea typeface="字魂70号-灵悦黑体" panose="00000500000000000000" pitchFamily="2" charset="-122"/>
                  <a:cs typeface="+mn-cs"/>
                  <a:sym typeface="思源黑体 CN Normal" panose="020B0400000000000000" pitchFamily="34" charset="-122"/>
                </a:endParaRPr>
              </a:p>
            </p:txBody>
          </p:sp>
          <p:sp>
            <p:nvSpPr>
              <p:cNvPr id="23" name="Oval 54">
                <a:extLst>
                  <a:ext uri="{FF2B5EF4-FFF2-40B4-BE49-F238E27FC236}">
                    <a16:creationId xmlns:a16="http://schemas.microsoft.com/office/drawing/2014/main" id="{C18A0E27-E57E-4FC2-902C-4B020DAB0190}"/>
                  </a:ext>
                </a:extLst>
              </p:cNvPr>
              <p:cNvSpPr>
                <a:spLocks noChangeArrowheads="1"/>
              </p:cNvSpPr>
              <p:nvPr/>
            </p:nvSpPr>
            <p:spPr bwMode="auto">
              <a:xfrm>
                <a:off x="4707044" y="5347124"/>
                <a:ext cx="110067" cy="110067"/>
              </a:xfrm>
              <a:prstGeom prst="ellipse">
                <a:avLst/>
              </a:prstGeom>
              <a:solidFill>
                <a:srgbClr val="FFFFFF"/>
              </a:solidFill>
              <a:ln>
                <a:solidFill>
                  <a:schemeClr val="bg1">
                    <a:lumMod val="50000"/>
                  </a:schemeClr>
                </a:solidFill>
              </a:ln>
              <a:effectLst>
                <a:outerShdw blurRad="63500" sx="102000" sy="102000" algn="ctr" rotWithShape="0">
                  <a:prstClr val="black">
                    <a:alpha val="40000"/>
                  </a:prst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548235"/>
                  </a:solidFill>
                  <a:effectLst/>
                  <a:uLnTx/>
                  <a:uFillTx/>
                  <a:latin typeface="字魂70号-灵悦黑体" panose="00000500000000000000" pitchFamily="2" charset="-122"/>
                  <a:ea typeface="字魂70号-灵悦黑体" panose="00000500000000000000" pitchFamily="2" charset="-122"/>
                  <a:cs typeface="+mn-cs"/>
                  <a:sym typeface="思源黑体 CN Normal" panose="020B0400000000000000" pitchFamily="34" charset="-122"/>
                </a:endParaRPr>
              </a:p>
            </p:txBody>
          </p:sp>
        </p:grpSp>
      </p:grpSp>
      <p:sp>
        <p:nvSpPr>
          <p:cNvPr id="48" name="矩形: 圆角 13">
            <a:extLst>
              <a:ext uri="{FF2B5EF4-FFF2-40B4-BE49-F238E27FC236}">
                <a16:creationId xmlns:a16="http://schemas.microsoft.com/office/drawing/2014/main" id="{0BE3D493-EBDA-4640-B3DC-4872E9006E90}"/>
              </a:ext>
            </a:extLst>
          </p:cNvPr>
          <p:cNvSpPr/>
          <p:nvPr/>
        </p:nvSpPr>
        <p:spPr>
          <a:xfrm>
            <a:off x="1760201" y="329915"/>
            <a:ext cx="8222698" cy="521715"/>
          </a:xfrm>
          <a:custGeom>
            <a:avLst/>
            <a:gdLst>
              <a:gd name="connsiteX0" fmla="*/ 0 w 3568067"/>
              <a:gd name="connsiteY0" fmla="*/ 260952 h 521904"/>
              <a:gd name="connsiteX1" fmla="*/ 260952 w 3568067"/>
              <a:gd name="connsiteY1" fmla="*/ 0 h 521904"/>
              <a:gd name="connsiteX2" fmla="*/ 931108 w 3568067"/>
              <a:gd name="connsiteY2" fmla="*/ 0 h 521904"/>
              <a:gd name="connsiteX3" fmla="*/ 1448956 w 3568067"/>
              <a:gd name="connsiteY3" fmla="*/ 0 h 521904"/>
              <a:gd name="connsiteX4" fmla="*/ 1997265 w 3568067"/>
              <a:gd name="connsiteY4" fmla="*/ 0 h 521904"/>
              <a:gd name="connsiteX5" fmla="*/ 2545574 w 3568067"/>
              <a:gd name="connsiteY5" fmla="*/ 0 h 521904"/>
              <a:gd name="connsiteX6" fmla="*/ 3307115 w 3568067"/>
              <a:gd name="connsiteY6" fmla="*/ 0 h 521904"/>
              <a:gd name="connsiteX7" fmla="*/ 3568067 w 3568067"/>
              <a:gd name="connsiteY7" fmla="*/ 260952 h 521904"/>
              <a:gd name="connsiteX8" fmla="*/ 3568067 w 3568067"/>
              <a:gd name="connsiteY8" fmla="*/ 260952 h 521904"/>
              <a:gd name="connsiteX9" fmla="*/ 3307115 w 3568067"/>
              <a:gd name="connsiteY9" fmla="*/ 521904 h 521904"/>
              <a:gd name="connsiteX10" fmla="*/ 2697882 w 3568067"/>
              <a:gd name="connsiteY10" fmla="*/ 521904 h 521904"/>
              <a:gd name="connsiteX11" fmla="*/ 2088650 w 3568067"/>
              <a:gd name="connsiteY11" fmla="*/ 521904 h 521904"/>
              <a:gd name="connsiteX12" fmla="*/ 1540340 w 3568067"/>
              <a:gd name="connsiteY12" fmla="*/ 521904 h 521904"/>
              <a:gd name="connsiteX13" fmla="*/ 900646 w 3568067"/>
              <a:gd name="connsiteY13" fmla="*/ 521904 h 521904"/>
              <a:gd name="connsiteX14" fmla="*/ 260952 w 3568067"/>
              <a:gd name="connsiteY14" fmla="*/ 521904 h 521904"/>
              <a:gd name="connsiteX15" fmla="*/ 0 w 3568067"/>
              <a:gd name="connsiteY15" fmla="*/ 260952 h 521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8067" h="521904" fill="none" extrusionOk="0">
                <a:moveTo>
                  <a:pt x="0" y="260952"/>
                </a:moveTo>
                <a:cubicBezTo>
                  <a:pt x="-6075" y="112640"/>
                  <a:pt x="82880" y="-2410"/>
                  <a:pt x="260952" y="0"/>
                </a:cubicBezTo>
                <a:cubicBezTo>
                  <a:pt x="423951" y="19937"/>
                  <a:pt x="740921" y="-29091"/>
                  <a:pt x="931108" y="0"/>
                </a:cubicBezTo>
                <a:cubicBezTo>
                  <a:pt x="1121295" y="29091"/>
                  <a:pt x="1320110" y="6443"/>
                  <a:pt x="1448956" y="0"/>
                </a:cubicBezTo>
                <a:cubicBezTo>
                  <a:pt x="1577802" y="-6443"/>
                  <a:pt x="1821272" y="-12545"/>
                  <a:pt x="1997265" y="0"/>
                </a:cubicBezTo>
                <a:cubicBezTo>
                  <a:pt x="2173258" y="12545"/>
                  <a:pt x="2422061" y="-9443"/>
                  <a:pt x="2545574" y="0"/>
                </a:cubicBezTo>
                <a:cubicBezTo>
                  <a:pt x="2669087" y="9443"/>
                  <a:pt x="3147129" y="-3836"/>
                  <a:pt x="3307115" y="0"/>
                </a:cubicBezTo>
                <a:cubicBezTo>
                  <a:pt x="3452008" y="7342"/>
                  <a:pt x="3574011" y="114833"/>
                  <a:pt x="3568067" y="260952"/>
                </a:cubicBezTo>
                <a:lnTo>
                  <a:pt x="3568067" y="260952"/>
                </a:lnTo>
                <a:cubicBezTo>
                  <a:pt x="3567048" y="377579"/>
                  <a:pt x="3472107" y="526256"/>
                  <a:pt x="3307115" y="521904"/>
                </a:cubicBezTo>
                <a:cubicBezTo>
                  <a:pt x="3049514" y="504422"/>
                  <a:pt x="2966314" y="539530"/>
                  <a:pt x="2697882" y="521904"/>
                </a:cubicBezTo>
                <a:cubicBezTo>
                  <a:pt x="2429450" y="504278"/>
                  <a:pt x="2279770" y="504871"/>
                  <a:pt x="2088650" y="521904"/>
                </a:cubicBezTo>
                <a:cubicBezTo>
                  <a:pt x="1897530" y="538937"/>
                  <a:pt x="1744547" y="500149"/>
                  <a:pt x="1540340" y="521904"/>
                </a:cubicBezTo>
                <a:cubicBezTo>
                  <a:pt x="1336133" y="543660"/>
                  <a:pt x="1030107" y="511166"/>
                  <a:pt x="900646" y="521904"/>
                </a:cubicBezTo>
                <a:cubicBezTo>
                  <a:pt x="771185" y="532642"/>
                  <a:pt x="483846" y="545584"/>
                  <a:pt x="260952" y="521904"/>
                </a:cubicBezTo>
                <a:cubicBezTo>
                  <a:pt x="105938" y="555868"/>
                  <a:pt x="-2347" y="397682"/>
                  <a:pt x="0" y="260952"/>
                </a:cubicBezTo>
                <a:close/>
              </a:path>
              <a:path w="3568067" h="521904" stroke="0" extrusionOk="0">
                <a:moveTo>
                  <a:pt x="0" y="260952"/>
                </a:moveTo>
                <a:cubicBezTo>
                  <a:pt x="-7772" y="112038"/>
                  <a:pt x="92683" y="9064"/>
                  <a:pt x="260952" y="0"/>
                </a:cubicBezTo>
                <a:cubicBezTo>
                  <a:pt x="399922" y="30948"/>
                  <a:pt x="716178" y="-21469"/>
                  <a:pt x="931108" y="0"/>
                </a:cubicBezTo>
                <a:cubicBezTo>
                  <a:pt x="1146038" y="21469"/>
                  <a:pt x="1322185" y="28674"/>
                  <a:pt x="1509879" y="0"/>
                </a:cubicBezTo>
                <a:cubicBezTo>
                  <a:pt x="1697573" y="-28674"/>
                  <a:pt x="1946250" y="-20243"/>
                  <a:pt x="2058188" y="0"/>
                </a:cubicBezTo>
                <a:cubicBezTo>
                  <a:pt x="2170126" y="20243"/>
                  <a:pt x="2520885" y="25027"/>
                  <a:pt x="2697882" y="0"/>
                </a:cubicBezTo>
                <a:cubicBezTo>
                  <a:pt x="2874879" y="-25027"/>
                  <a:pt x="3116184" y="13127"/>
                  <a:pt x="3307115" y="0"/>
                </a:cubicBezTo>
                <a:cubicBezTo>
                  <a:pt x="3468959" y="-28843"/>
                  <a:pt x="3542191" y="139571"/>
                  <a:pt x="3568067" y="260952"/>
                </a:cubicBezTo>
                <a:lnTo>
                  <a:pt x="3568067" y="260952"/>
                </a:lnTo>
                <a:cubicBezTo>
                  <a:pt x="3601606" y="411050"/>
                  <a:pt x="3440772" y="539213"/>
                  <a:pt x="3307115" y="521904"/>
                </a:cubicBezTo>
                <a:cubicBezTo>
                  <a:pt x="3037091" y="542843"/>
                  <a:pt x="2899295" y="528121"/>
                  <a:pt x="2697882" y="521904"/>
                </a:cubicBezTo>
                <a:cubicBezTo>
                  <a:pt x="2496469" y="515687"/>
                  <a:pt x="2331442" y="532079"/>
                  <a:pt x="2088650" y="521904"/>
                </a:cubicBezTo>
                <a:cubicBezTo>
                  <a:pt x="1845858" y="511729"/>
                  <a:pt x="1679907" y="506634"/>
                  <a:pt x="1448956" y="521904"/>
                </a:cubicBezTo>
                <a:cubicBezTo>
                  <a:pt x="1218005" y="537174"/>
                  <a:pt x="1069706" y="532722"/>
                  <a:pt x="931108" y="521904"/>
                </a:cubicBezTo>
                <a:cubicBezTo>
                  <a:pt x="792510" y="511086"/>
                  <a:pt x="497934" y="554890"/>
                  <a:pt x="260952" y="521904"/>
                </a:cubicBezTo>
                <a:cubicBezTo>
                  <a:pt x="119179" y="510865"/>
                  <a:pt x="-3956" y="405722"/>
                  <a:pt x="0" y="260952"/>
                </a:cubicBezTo>
                <a:close/>
              </a:path>
            </a:pathLst>
          </a:custGeom>
          <a:solidFill>
            <a:srgbClr val="548235"/>
          </a:solidFill>
          <a:ln>
            <a:solidFill>
              <a:srgbClr val="548235"/>
            </a:solidFill>
            <a:extLst>
              <a:ext uri="{C807C97D-BFC1-408E-A445-0C87EB9F89A2}">
                <ask:lineSketchStyleProps xmlns:ask="http://schemas.microsoft.com/office/drawing/2018/sketchyshapes" xmlns="" sd="1219033472">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2200" b="0" i="0" u="none" strike="noStrike" kern="1200" cap="none" spc="0" normalizeH="0" baseline="0" noProof="0">
              <a:ln>
                <a:noFill/>
              </a:ln>
              <a:solidFill>
                <a:prstClr val="white"/>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sp>
        <p:nvSpPr>
          <p:cNvPr id="49" name="文本框 1">
            <a:extLst>
              <a:ext uri="{FF2B5EF4-FFF2-40B4-BE49-F238E27FC236}">
                <a16:creationId xmlns:a16="http://schemas.microsoft.com/office/drawing/2014/main" id="{19000002-7DC6-48D9-9A1B-5F78289D83B0}"/>
              </a:ext>
            </a:extLst>
          </p:cNvPr>
          <p:cNvSpPr txBox="1"/>
          <p:nvPr/>
        </p:nvSpPr>
        <p:spPr>
          <a:xfrm>
            <a:off x="1771996" y="279661"/>
            <a:ext cx="7883732" cy="523092"/>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799"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b. </a:t>
            </a:r>
            <a:r>
              <a:rPr kumimoji="0" lang="en-US" sz="2799"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Trong</a:t>
            </a:r>
            <a:r>
              <a:rPr kumimoji="0" lang="en-US" sz="2799"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799"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khi</a:t>
            </a:r>
            <a:r>
              <a:rPr kumimoji="0" lang="en-US" sz="2799"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799"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cúng</a:t>
            </a:r>
            <a:r>
              <a:rPr kumimoji="0" lang="en-US" sz="2799"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799"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Thần</a:t>
            </a:r>
            <a:r>
              <a:rPr kumimoji="0" lang="en-US" sz="2799"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 </a:t>
            </a:r>
            <a:r>
              <a:rPr kumimoji="0" lang="en-US" sz="2799" b="1" i="0" u="none" strike="noStrike" kern="1200" cap="none" spc="300" normalizeH="0" baseline="0" noProof="0" dirty="0" err="1">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rPr>
              <a:t>Lúa</a:t>
            </a:r>
            <a:endParaRPr kumimoji="0" lang="en-US" sz="2799" b="1" i="0" u="none" strike="noStrike" kern="1200" cap="none" spc="300" normalizeH="0" baseline="0" noProof="0" dirty="0">
              <a:ln>
                <a:noFill/>
              </a:ln>
              <a:solidFill>
                <a:prstClr val="white"/>
              </a:solidFill>
              <a:effectLst/>
              <a:uLnTx/>
              <a:uFillTx/>
              <a:latin typeface="Times New Roman" panose="02020603050405020304" pitchFamily="18" charset="0"/>
              <a:ea typeface="字魂27号-布丁体" panose="00000500000000000000" pitchFamily="2" charset="-122"/>
              <a:cs typeface="Times New Roman" panose="02020603050405020304" pitchFamily="18" charset="0"/>
            </a:endParaRPr>
          </a:p>
        </p:txBody>
      </p:sp>
      <p:pic>
        <p:nvPicPr>
          <p:cNvPr id="50" name="Picture 49" descr="A picture containing plant, grass, field&#10;&#10;Description automatically generated">
            <a:extLst>
              <a:ext uri="{FF2B5EF4-FFF2-40B4-BE49-F238E27FC236}">
                <a16:creationId xmlns:a16="http://schemas.microsoft.com/office/drawing/2014/main" id="{8A773C7A-0519-49A2-AAF5-0AA26E742F2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0589" y="4905698"/>
            <a:ext cx="2108779" cy="1950715"/>
          </a:xfrm>
          <a:prstGeom prst="rect">
            <a:avLst/>
          </a:prstGeom>
        </p:spPr>
      </p:pic>
      <p:pic>
        <p:nvPicPr>
          <p:cNvPr id="51" name="Picture 50" descr="A picture containing plant, grass, field&#10;&#10;Description automatically generated">
            <a:extLst>
              <a:ext uri="{FF2B5EF4-FFF2-40B4-BE49-F238E27FC236}">
                <a16:creationId xmlns:a16="http://schemas.microsoft.com/office/drawing/2014/main" id="{4960CF2D-F1E3-4ED3-9C66-56E6570BECE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1262425" y="4616510"/>
            <a:ext cx="2108779" cy="1950715"/>
          </a:xfrm>
          <a:prstGeom prst="rect">
            <a:avLst/>
          </a:prstGeom>
        </p:spPr>
      </p:pic>
      <p:pic>
        <p:nvPicPr>
          <p:cNvPr id="52" name="Picture 51" descr="A picture containing plant, grass, field&#10;&#10;Description automatically generated">
            <a:extLst>
              <a:ext uri="{FF2B5EF4-FFF2-40B4-BE49-F238E27FC236}">
                <a16:creationId xmlns:a16="http://schemas.microsoft.com/office/drawing/2014/main" id="{01F59D82-F520-4732-A93A-0820E6679EF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1612457" y="5454363"/>
            <a:ext cx="1517372" cy="1403637"/>
          </a:xfrm>
          <a:prstGeom prst="rect">
            <a:avLst/>
          </a:prstGeom>
        </p:spPr>
      </p:pic>
      <p:pic>
        <p:nvPicPr>
          <p:cNvPr id="53" name="Picture 52" descr="A picture containing plant, grass, field&#10;&#10;Description automatically generated">
            <a:extLst>
              <a:ext uri="{FF2B5EF4-FFF2-40B4-BE49-F238E27FC236}">
                <a16:creationId xmlns:a16="http://schemas.microsoft.com/office/drawing/2014/main" id="{A1D5D882-9F99-4750-AA44-8657756649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9515312" y="4920286"/>
            <a:ext cx="2108779" cy="1950715"/>
          </a:xfrm>
          <a:prstGeom prst="rect">
            <a:avLst/>
          </a:prstGeom>
        </p:spPr>
      </p:pic>
      <p:pic>
        <p:nvPicPr>
          <p:cNvPr id="54" name="Picture 53" descr="A picture containing plant, grass, field&#10;&#10;Description automatically generated">
            <a:extLst>
              <a:ext uri="{FF2B5EF4-FFF2-40B4-BE49-F238E27FC236}">
                <a16:creationId xmlns:a16="http://schemas.microsoft.com/office/drawing/2014/main" id="{1BA83B1F-8B22-4B48-9ECC-5C755A60A87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495"/>
          <a:stretch/>
        </p:blipFill>
        <p:spPr>
          <a:xfrm>
            <a:off x="7756565" y="5739072"/>
            <a:ext cx="2108779" cy="1124635"/>
          </a:xfrm>
          <a:prstGeom prst="rect">
            <a:avLst/>
          </a:prstGeom>
        </p:spPr>
      </p:pic>
      <p:pic>
        <p:nvPicPr>
          <p:cNvPr id="55" name="Picture 54" descr="A picture containing plant, grass, field&#10;&#10;Description automatically generated">
            <a:extLst>
              <a:ext uri="{FF2B5EF4-FFF2-40B4-BE49-F238E27FC236}">
                <a16:creationId xmlns:a16="http://schemas.microsoft.com/office/drawing/2014/main" id="{8ECA6D5C-7072-4FCE-A036-CA5E97ED28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3045724" y="4502484"/>
            <a:ext cx="2108779" cy="1950715"/>
          </a:xfrm>
          <a:prstGeom prst="rect">
            <a:avLst/>
          </a:prstGeom>
        </p:spPr>
      </p:pic>
      <p:pic>
        <p:nvPicPr>
          <p:cNvPr id="56" name="Picture 55" descr="A picture containing plant, grass, field&#10;&#10;Description automatically generated">
            <a:extLst>
              <a:ext uri="{FF2B5EF4-FFF2-40B4-BE49-F238E27FC236}">
                <a16:creationId xmlns:a16="http://schemas.microsoft.com/office/drawing/2014/main" id="{A83BE963-192C-49E6-9B35-4E28D956AA8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7495"/>
          <a:stretch/>
        </p:blipFill>
        <p:spPr>
          <a:xfrm>
            <a:off x="2663498" y="5193824"/>
            <a:ext cx="1517372" cy="1403637"/>
          </a:xfrm>
          <a:prstGeom prst="rect">
            <a:avLst/>
          </a:prstGeom>
        </p:spPr>
      </p:pic>
      <p:pic>
        <p:nvPicPr>
          <p:cNvPr id="57" name="Picture 56" descr="A picture containing plant, grass, field&#10;&#10;Description automatically generated">
            <a:extLst>
              <a:ext uri="{FF2B5EF4-FFF2-40B4-BE49-F238E27FC236}">
                <a16:creationId xmlns:a16="http://schemas.microsoft.com/office/drawing/2014/main" id="{72128D07-9764-4BE8-8051-6F30D5231DF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495"/>
          <a:stretch/>
        </p:blipFill>
        <p:spPr>
          <a:xfrm>
            <a:off x="3045724" y="5193824"/>
            <a:ext cx="2518162" cy="1649117"/>
          </a:xfrm>
          <a:prstGeom prst="rect">
            <a:avLst/>
          </a:prstGeom>
        </p:spPr>
      </p:pic>
      <p:pic>
        <p:nvPicPr>
          <p:cNvPr id="58" name="Picture 57" descr="A picture containing plant, grass, field&#10;&#10;Description automatically generated">
            <a:extLst>
              <a:ext uri="{FF2B5EF4-FFF2-40B4-BE49-F238E27FC236}">
                <a16:creationId xmlns:a16="http://schemas.microsoft.com/office/drawing/2014/main" id="{31BD8E78-69A6-4CD4-958D-58171D1D5A7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7495"/>
          <a:stretch/>
        </p:blipFill>
        <p:spPr>
          <a:xfrm>
            <a:off x="10898325" y="5610930"/>
            <a:ext cx="1370057" cy="1267365"/>
          </a:xfrm>
          <a:prstGeom prst="rect">
            <a:avLst/>
          </a:prstGeom>
        </p:spPr>
      </p:pic>
      <p:pic>
        <p:nvPicPr>
          <p:cNvPr id="59" name="Picture 58" descr="A picture containing plant, grass, field&#10;&#10;Description automatically generated">
            <a:extLst>
              <a:ext uri="{FF2B5EF4-FFF2-40B4-BE49-F238E27FC236}">
                <a16:creationId xmlns:a16="http://schemas.microsoft.com/office/drawing/2014/main" id="{63220159-9428-46AC-B8BC-10BD8D3C49C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495"/>
          <a:stretch/>
        </p:blipFill>
        <p:spPr>
          <a:xfrm>
            <a:off x="5446976" y="4649488"/>
            <a:ext cx="2108779" cy="1950715"/>
          </a:xfrm>
          <a:prstGeom prst="rect">
            <a:avLst/>
          </a:prstGeom>
        </p:spPr>
      </p:pic>
      <p:pic>
        <p:nvPicPr>
          <p:cNvPr id="60" name="Picture 59" descr="A picture containing plant, grass, field&#10;&#10;Description automatically generated">
            <a:extLst>
              <a:ext uri="{FF2B5EF4-FFF2-40B4-BE49-F238E27FC236}">
                <a16:creationId xmlns:a16="http://schemas.microsoft.com/office/drawing/2014/main" id="{420C2360-F729-4C60-B77B-A381DE83D29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7495"/>
          <a:stretch/>
        </p:blipFill>
        <p:spPr>
          <a:xfrm>
            <a:off x="5322508" y="4929294"/>
            <a:ext cx="3051165" cy="1950715"/>
          </a:xfrm>
          <a:prstGeom prst="rect">
            <a:avLst/>
          </a:prstGeom>
        </p:spPr>
      </p:pic>
      <p:sp>
        <p:nvSpPr>
          <p:cNvPr id="6" name="Rectangle 5">
            <a:extLst>
              <a:ext uri="{FF2B5EF4-FFF2-40B4-BE49-F238E27FC236}">
                <a16:creationId xmlns:a16="http://schemas.microsoft.com/office/drawing/2014/main" id="{7205873C-F840-4CD6-838B-96813B894FFE}"/>
              </a:ext>
            </a:extLst>
          </p:cNvPr>
          <p:cNvSpPr/>
          <p:nvPr/>
        </p:nvSpPr>
        <p:spPr>
          <a:xfrm>
            <a:off x="2124075" y="1084506"/>
            <a:ext cx="1575791" cy="461665"/>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kumimoji="0" lang="nl-NL" sz="24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rPr>
              <a:t>Thời</a:t>
            </a:r>
            <a:r>
              <a:rPr kumimoji="0" lang="nl-NL" sz="2400" b="0" i="0" u="none" strike="noStrike" kern="100" cap="none" spc="0" normalizeH="0" noProof="0" dirty="0">
                <a:ln>
                  <a:noFill/>
                </a:ln>
                <a:solidFill>
                  <a:prstClr val="black"/>
                </a:solidFill>
                <a:effectLst/>
                <a:uLnTx/>
                <a:uFillTx/>
                <a:latin typeface="Times New Roman" panose="02020603050405020304" pitchFamily="18" charset="0"/>
                <a:ea typeface="SimSun" panose="02010600030101010101" pitchFamily="2" charset="-122"/>
                <a:cs typeface="+mn-cs"/>
              </a:rPr>
              <a:t> gian</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8" name="Rectangle 7">
            <a:extLst>
              <a:ext uri="{FF2B5EF4-FFF2-40B4-BE49-F238E27FC236}">
                <a16:creationId xmlns:a16="http://schemas.microsoft.com/office/drawing/2014/main" id="{78309775-AE0F-4B28-8CC0-EF04A7865FD4}"/>
              </a:ext>
            </a:extLst>
          </p:cNvPr>
          <p:cNvSpPr/>
          <p:nvPr/>
        </p:nvSpPr>
        <p:spPr>
          <a:xfrm>
            <a:off x="1521912" y="1604827"/>
            <a:ext cx="3328788" cy="830805"/>
          </a:xfrm>
          <a:prstGeom prst="rect">
            <a:avLst/>
          </a:prstGeom>
        </p:spPr>
        <p:txBody>
          <a:bodyPr wrap="square">
            <a:spAutoFit/>
          </a:bodyPr>
          <a:lstStyle/>
          <a:p>
            <a:pPr lvl="0" algn="just" defTabSz="914217"/>
            <a:r>
              <a:rPr lang="vi-VN" sz="2400" kern="100" dirty="0">
                <a:solidFill>
                  <a:prstClr val="black"/>
                </a:solidFill>
                <a:latin typeface="Times New Roman" panose="02020603050405020304" pitchFamily="18" charset="0"/>
                <a:ea typeface="SimSun" panose="02010600030101010101" pitchFamily="2" charset="-122"/>
              </a:rPr>
              <a:t>Lễ cúng bắt đầu vào buổi trưa</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0" name="Rectangle 9">
            <a:extLst>
              <a:ext uri="{FF2B5EF4-FFF2-40B4-BE49-F238E27FC236}">
                <a16:creationId xmlns:a16="http://schemas.microsoft.com/office/drawing/2014/main" id="{231FEB8C-BC81-4109-A66D-3077A3D2609D}"/>
              </a:ext>
            </a:extLst>
          </p:cNvPr>
          <p:cNvSpPr/>
          <p:nvPr/>
        </p:nvSpPr>
        <p:spPr>
          <a:xfrm>
            <a:off x="8820329" y="1060929"/>
            <a:ext cx="1371839" cy="461665"/>
          </a:xfrm>
          <a:prstGeom prst="rect">
            <a:avLst/>
          </a:prstGeom>
        </p:spPr>
        <p:txBody>
          <a:bodyPr wrap="square">
            <a:spAutoFit/>
          </a:bodyPr>
          <a:lstStyle/>
          <a:p>
            <a:pPr lvl="0" algn="just" defTabSz="914217"/>
            <a:r>
              <a:rPr lang="vi-VN" sz="2400" kern="100" dirty="0">
                <a:solidFill>
                  <a:prstClr val="black"/>
                </a:solidFill>
                <a:latin typeface="Times New Roman" panose="02020603050405020304" pitchFamily="18" charset="0"/>
                <a:ea typeface="SimSun" panose="02010600030101010101" pitchFamily="2" charset="-122"/>
              </a:rPr>
              <a:t>Lễ vật</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12" name="Rectangle 11">
            <a:extLst>
              <a:ext uri="{FF2B5EF4-FFF2-40B4-BE49-F238E27FC236}">
                <a16:creationId xmlns:a16="http://schemas.microsoft.com/office/drawing/2014/main" id="{2631F537-07CD-465B-8FC8-AAC89DB8F00B}"/>
              </a:ext>
            </a:extLst>
          </p:cNvPr>
          <p:cNvSpPr/>
          <p:nvPr/>
        </p:nvSpPr>
        <p:spPr>
          <a:xfrm>
            <a:off x="8130364" y="1547250"/>
            <a:ext cx="3705070" cy="830997"/>
          </a:xfrm>
          <a:prstGeom prst="rect">
            <a:avLst/>
          </a:prstGeom>
        </p:spPr>
        <p:txBody>
          <a:bodyPr wrap="square">
            <a:spAutoFit/>
          </a:bodyPr>
          <a:lstStyle/>
          <a:p>
            <a:pPr lvl="0" algn="just" defTabSz="914217"/>
            <a:r>
              <a:rPr lang="en-US" sz="2400" kern="100" dirty="0">
                <a:solidFill>
                  <a:prstClr val="black"/>
                </a:solidFill>
                <a:latin typeface="Times New Roman" panose="02020603050405020304" pitchFamily="18" charset="0"/>
                <a:ea typeface="SimSun" panose="02010600030101010101" pitchFamily="2" charset="-122"/>
              </a:rPr>
              <a:t>G</a:t>
            </a:r>
            <a:r>
              <a:rPr lang="vi-VN" sz="2400" kern="100" dirty="0">
                <a:solidFill>
                  <a:prstClr val="black"/>
                </a:solidFill>
                <a:latin typeface="Times New Roman" panose="02020603050405020304" pitchFamily="18" charset="0"/>
                <a:ea typeface="SimSun" panose="02010600030101010101" pitchFamily="2" charset="-122"/>
              </a:rPr>
              <a:t>à, heo, rượu cần, bông lúa, hoa quả. Các loại bánh</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61" name="图片 31">
            <a:extLst>
              <a:ext uri="{FF2B5EF4-FFF2-40B4-BE49-F238E27FC236}">
                <a16:creationId xmlns:a16="http://schemas.microsoft.com/office/drawing/2014/main" id="{F62CE81E-6FE4-4E10-BE8C-8BDEBC1FB86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41770" y="-27658"/>
            <a:ext cx="1421135" cy="1417294"/>
          </a:xfrm>
          <a:prstGeom prst="rect">
            <a:avLst/>
          </a:prstGeom>
        </p:spPr>
      </p:pic>
      <p:sp>
        <p:nvSpPr>
          <p:cNvPr id="63" name="Rectangle 62">
            <a:extLst>
              <a:ext uri="{FF2B5EF4-FFF2-40B4-BE49-F238E27FC236}">
                <a16:creationId xmlns:a16="http://schemas.microsoft.com/office/drawing/2014/main" id="{99EE81A3-FDC1-4E51-9EB0-BE9708ECB17D}"/>
              </a:ext>
            </a:extLst>
          </p:cNvPr>
          <p:cNvSpPr/>
          <p:nvPr/>
        </p:nvSpPr>
        <p:spPr>
          <a:xfrm>
            <a:off x="8904823" y="3090774"/>
            <a:ext cx="2900183" cy="461665"/>
          </a:xfrm>
          <a:prstGeom prst="rect">
            <a:avLst/>
          </a:prstGeom>
        </p:spPr>
        <p:txBody>
          <a:bodyPr wrap="square">
            <a:spAutoFit/>
          </a:bodyPr>
          <a:lstStyle/>
          <a:p>
            <a:pPr lvl="0" algn="just" defTabSz="914217"/>
            <a:r>
              <a:rPr lang="vi-VN" sz="2400" kern="100" dirty="0">
                <a:solidFill>
                  <a:prstClr val="black"/>
                </a:solidFill>
                <a:latin typeface="Times New Roman" panose="02020603050405020304" pitchFamily="18" charset="0"/>
                <a:ea typeface="SimSun" panose="02010600030101010101" pitchFamily="2" charset="-122"/>
              </a:rPr>
              <a:t>Người cúng</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64" name="Rectangle 63">
            <a:extLst>
              <a:ext uri="{FF2B5EF4-FFF2-40B4-BE49-F238E27FC236}">
                <a16:creationId xmlns:a16="http://schemas.microsoft.com/office/drawing/2014/main" id="{263A4FD3-2680-4849-B933-7F045818D8BE}"/>
              </a:ext>
            </a:extLst>
          </p:cNvPr>
          <p:cNvSpPr/>
          <p:nvPr/>
        </p:nvSpPr>
        <p:spPr>
          <a:xfrm>
            <a:off x="7672711" y="3640273"/>
            <a:ext cx="3406133" cy="461665"/>
          </a:xfrm>
          <a:prstGeom prst="rect">
            <a:avLst/>
          </a:prstGeom>
        </p:spPr>
        <p:txBody>
          <a:bodyPr wrap="square">
            <a:spAutoFit/>
          </a:bodyPr>
          <a:lstStyle/>
          <a:p>
            <a:pPr lvl="0" algn="just" defTabSz="914217"/>
            <a:r>
              <a:rPr lang="en-US" sz="2400" kern="100" dirty="0">
                <a:solidFill>
                  <a:prstClr val="black"/>
                </a:solidFill>
                <a:latin typeface="Times New Roman" panose="02020603050405020304" pitchFamily="18" charset="0"/>
                <a:ea typeface="SimSun" panose="02010600030101010101" pitchFamily="2" charset="-122"/>
              </a:rPr>
              <a:t>G</a:t>
            </a:r>
            <a:r>
              <a:rPr lang="vi-VN" sz="2400" kern="100" dirty="0">
                <a:solidFill>
                  <a:prstClr val="black"/>
                </a:solidFill>
                <a:latin typeface="Times New Roman" panose="02020603050405020304" pitchFamily="18" charset="0"/>
                <a:ea typeface="SimSun" panose="02010600030101010101" pitchFamily="2" charset="-122"/>
              </a:rPr>
              <a:t>ià làng hoặc chủ nhà</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65" name="Rectangle 64">
            <a:extLst>
              <a:ext uri="{FF2B5EF4-FFF2-40B4-BE49-F238E27FC236}">
                <a16:creationId xmlns:a16="http://schemas.microsoft.com/office/drawing/2014/main" id="{C388F865-2539-45C4-B515-420FD237EF4D}"/>
              </a:ext>
            </a:extLst>
          </p:cNvPr>
          <p:cNvSpPr/>
          <p:nvPr/>
        </p:nvSpPr>
        <p:spPr>
          <a:xfrm>
            <a:off x="2041741" y="3039470"/>
            <a:ext cx="3252647" cy="461665"/>
          </a:xfrm>
          <a:prstGeom prst="rect">
            <a:avLst/>
          </a:prstGeom>
        </p:spPr>
        <p:txBody>
          <a:bodyPr wrap="square">
            <a:spAutoFit/>
          </a:bodyPr>
          <a:lstStyle/>
          <a:p>
            <a:pPr marL="0" marR="0" lvl="0" indent="0" algn="just" defTabSz="914217" rtl="0" eaLnBrk="1" fontAlgn="auto" latinLnBrk="0" hangingPunct="1">
              <a:lnSpc>
                <a:spcPct val="100000"/>
              </a:lnSpc>
              <a:spcBef>
                <a:spcPts val="0"/>
              </a:spcBef>
              <a:spcAft>
                <a:spcPts val="0"/>
              </a:spcAft>
              <a:buClrTx/>
              <a:buSzTx/>
              <a:buFontTx/>
              <a:buNone/>
              <a:tabLst/>
              <a:defRPr/>
            </a:pPr>
            <a:r>
              <a:rPr lang="en-US" sz="2400" kern="100" dirty="0" err="1">
                <a:solidFill>
                  <a:prstClr val="black"/>
                </a:solidFill>
                <a:latin typeface="Times New Roman" panose="02020603050405020304" pitchFamily="18" charset="0"/>
                <a:ea typeface="SimSun" panose="02010600030101010101" pitchFamily="2" charset="-122"/>
              </a:rPr>
              <a:t>Nhạc</a:t>
            </a:r>
            <a:r>
              <a:rPr lang="en-US" sz="2400" kern="100" dirty="0">
                <a:solidFill>
                  <a:prstClr val="black"/>
                </a:solidFill>
                <a:latin typeface="Times New Roman" panose="02020603050405020304" pitchFamily="18" charset="0"/>
                <a:ea typeface="SimSun" panose="02010600030101010101" pitchFamily="2" charset="-122"/>
              </a:rPr>
              <a:t> </a:t>
            </a:r>
            <a:r>
              <a:rPr lang="en-US" sz="2400" kern="100" dirty="0" err="1">
                <a:solidFill>
                  <a:prstClr val="black"/>
                </a:solidFill>
                <a:latin typeface="Times New Roman" panose="02020603050405020304" pitchFamily="18" charset="0"/>
                <a:ea typeface="SimSun" panose="02010600030101010101" pitchFamily="2" charset="-122"/>
              </a:rPr>
              <a:t>đệm</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66" name="Rectangle 65">
            <a:extLst>
              <a:ext uri="{FF2B5EF4-FFF2-40B4-BE49-F238E27FC236}">
                <a16:creationId xmlns:a16="http://schemas.microsoft.com/office/drawing/2014/main" id="{EDCAF067-C503-4340-B2AF-6614022BCC59}"/>
              </a:ext>
            </a:extLst>
          </p:cNvPr>
          <p:cNvSpPr/>
          <p:nvPr/>
        </p:nvSpPr>
        <p:spPr>
          <a:xfrm>
            <a:off x="1471213" y="3762980"/>
            <a:ext cx="3252647" cy="461665"/>
          </a:xfrm>
          <a:prstGeom prst="rect">
            <a:avLst/>
          </a:prstGeom>
        </p:spPr>
        <p:txBody>
          <a:bodyPr wrap="square">
            <a:spAutoFit/>
          </a:bodyPr>
          <a:lstStyle/>
          <a:p>
            <a:pPr lvl="0" algn="just" defTabSz="914217"/>
            <a:r>
              <a:rPr lang="en-US" sz="2400" kern="100" dirty="0">
                <a:solidFill>
                  <a:prstClr val="black"/>
                </a:solidFill>
                <a:latin typeface="Times New Roman" panose="02020603050405020304" pitchFamily="18" charset="0"/>
                <a:ea typeface="SimSun" panose="02010600030101010101" pitchFamily="2" charset="-122"/>
              </a:rPr>
              <a:t>C</a:t>
            </a:r>
            <a:r>
              <a:rPr lang="vi-VN" sz="2400" kern="100" dirty="0">
                <a:solidFill>
                  <a:prstClr val="black"/>
                </a:solidFill>
                <a:latin typeface="Times New Roman" panose="02020603050405020304" pitchFamily="18" charset="0"/>
                <a:ea typeface="SimSun" panose="02010600030101010101" pitchFamily="2" charset="-122"/>
              </a:rPr>
              <a:t>ủa dàn cồng chiêng</a:t>
            </a:r>
            <a:r>
              <a:rPr lang="en-US" sz="2400" kern="100" dirty="0">
                <a:solidFill>
                  <a:prstClr val="black"/>
                </a:solidFill>
                <a:latin typeface="Times New Roman" panose="02020603050405020304" pitchFamily="18" charset="0"/>
                <a:ea typeface="SimSun" panose="02010600030101010101" pitchFamily="2" charset="-122"/>
              </a:rPr>
              <a:t>.</a:t>
            </a:r>
            <a:endParaRPr kumimoji="0" lang="en-US" sz="2000" b="0" i="0" u="none" strike="noStrike" kern="100" cap="none" spc="0" normalizeH="0" baseline="0" noProof="0" dirty="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pic>
        <p:nvPicPr>
          <p:cNvPr id="18" name="Picture 17">
            <a:extLst>
              <a:ext uri="{FF2B5EF4-FFF2-40B4-BE49-F238E27FC236}">
                <a16:creationId xmlns:a16="http://schemas.microsoft.com/office/drawing/2014/main" id="{7254E601-360C-4071-A889-5A64C4D1F24F}"/>
              </a:ext>
            </a:extLst>
          </p:cNvPr>
          <p:cNvPicPr>
            <a:picLocks noChangeAspect="1"/>
          </p:cNvPicPr>
          <p:nvPr/>
        </p:nvPicPr>
        <p:blipFill>
          <a:blip r:embed="rId11"/>
          <a:stretch>
            <a:fillRect/>
          </a:stretch>
        </p:blipFill>
        <p:spPr>
          <a:xfrm>
            <a:off x="641914" y="4990035"/>
            <a:ext cx="2484793" cy="1658035"/>
          </a:xfrm>
          <a:prstGeom prst="rect">
            <a:avLst/>
          </a:prstGeom>
        </p:spPr>
      </p:pic>
      <p:pic>
        <p:nvPicPr>
          <p:cNvPr id="21" name="Picture 20">
            <a:extLst>
              <a:ext uri="{FF2B5EF4-FFF2-40B4-BE49-F238E27FC236}">
                <a16:creationId xmlns:a16="http://schemas.microsoft.com/office/drawing/2014/main" id="{BCF68B27-D8B3-4FAA-B566-F4C1E491EA1A}"/>
              </a:ext>
            </a:extLst>
          </p:cNvPr>
          <p:cNvPicPr>
            <a:picLocks noChangeAspect="1"/>
          </p:cNvPicPr>
          <p:nvPr/>
        </p:nvPicPr>
        <p:blipFill>
          <a:blip r:embed="rId12"/>
          <a:stretch>
            <a:fillRect/>
          </a:stretch>
        </p:blipFill>
        <p:spPr>
          <a:xfrm>
            <a:off x="6646647" y="4984297"/>
            <a:ext cx="3110039" cy="1709919"/>
          </a:xfrm>
          <a:prstGeom prst="rect">
            <a:avLst/>
          </a:prstGeom>
        </p:spPr>
      </p:pic>
      <p:pic>
        <p:nvPicPr>
          <p:cNvPr id="67" name="Picture 66">
            <a:extLst>
              <a:ext uri="{FF2B5EF4-FFF2-40B4-BE49-F238E27FC236}">
                <a16:creationId xmlns:a16="http://schemas.microsoft.com/office/drawing/2014/main" id="{876B6A33-C049-4E8C-9412-14B12908F917}"/>
              </a:ext>
            </a:extLst>
          </p:cNvPr>
          <p:cNvPicPr>
            <a:picLocks noChangeAspect="1"/>
          </p:cNvPicPr>
          <p:nvPr/>
        </p:nvPicPr>
        <p:blipFill>
          <a:blip r:embed="rId13"/>
          <a:stretch>
            <a:fillRect/>
          </a:stretch>
        </p:blipFill>
        <p:spPr>
          <a:xfrm>
            <a:off x="3452293" y="5013115"/>
            <a:ext cx="2921256" cy="1681101"/>
          </a:xfrm>
          <a:prstGeom prst="rect">
            <a:avLst/>
          </a:prstGeom>
        </p:spPr>
      </p:pic>
    </p:spTree>
    <p:extLst>
      <p:ext uri="{BB962C8B-B14F-4D97-AF65-F5344CB8AC3E}">
        <p14:creationId xmlns:p14="http://schemas.microsoft.com/office/powerpoint/2010/main" val="6951788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500"/>
                                        <p:tgtEl>
                                          <p:spTgt spid="4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arn(inVertical)">
                                      <p:cBhvr>
                                        <p:cTn id="16" dur="500"/>
                                        <p:tgtEl>
                                          <p:spTgt spid="2"/>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61"/>
                                        </p:tgtEl>
                                        <p:attrNameLst>
                                          <p:attrName>style.visibility</p:attrName>
                                        </p:attrNameLst>
                                      </p:cBhvr>
                                      <p:to>
                                        <p:strVal val="visible"/>
                                      </p:to>
                                    </p:set>
                                    <p:anim calcmode="lin" valueType="num">
                                      <p:cBhvr>
                                        <p:cTn id="20" dur="500" fill="hold"/>
                                        <p:tgtEl>
                                          <p:spTgt spid="61"/>
                                        </p:tgtEl>
                                        <p:attrNameLst>
                                          <p:attrName>ppt_w</p:attrName>
                                        </p:attrNameLst>
                                      </p:cBhvr>
                                      <p:tavLst>
                                        <p:tav tm="0">
                                          <p:val>
                                            <p:fltVal val="0"/>
                                          </p:val>
                                        </p:tav>
                                        <p:tav tm="100000">
                                          <p:val>
                                            <p:strVal val="#ppt_w"/>
                                          </p:val>
                                        </p:tav>
                                      </p:tavLst>
                                    </p:anim>
                                    <p:anim calcmode="lin" valueType="num">
                                      <p:cBhvr>
                                        <p:cTn id="21" dur="500" fill="hold"/>
                                        <p:tgtEl>
                                          <p:spTgt spid="61"/>
                                        </p:tgtEl>
                                        <p:attrNameLst>
                                          <p:attrName>ppt_h</p:attrName>
                                        </p:attrNameLst>
                                      </p:cBhvr>
                                      <p:tavLst>
                                        <p:tav tm="0">
                                          <p:val>
                                            <p:fltVal val="0"/>
                                          </p:val>
                                        </p:tav>
                                        <p:tav tm="100000">
                                          <p:val>
                                            <p:strVal val="#ppt_h"/>
                                          </p:val>
                                        </p:tav>
                                      </p:tavLst>
                                    </p:anim>
                                    <p:animEffect transition="in" filter="fade">
                                      <p:cBhvr>
                                        <p:cTn id="22" dur="500"/>
                                        <p:tgtEl>
                                          <p:spTgt spid="6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3"/>
                                        </p:tgtEl>
                                        <p:attrNameLst>
                                          <p:attrName>style.visibility</p:attrName>
                                        </p:attrNameLst>
                                      </p:cBhvr>
                                      <p:to>
                                        <p:strVal val="visible"/>
                                      </p:to>
                                    </p:set>
                                    <p:anim calcmode="lin" valueType="num">
                                      <p:cBhvr additive="base">
                                        <p:cTn id="51" dur="500" fill="hold"/>
                                        <p:tgtEl>
                                          <p:spTgt spid="63"/>
                                        </p:tgtEl>
                                        <p:attrNameLst>
                                          <p:attrName>ppt_x</p:attrName>
                                        </p:attrNameLst>
                                      </p:cBhvr>
                                      <p:tavLst>
                                        <p:tav tm="0">
                                          <p:val>
                                            <p:strVal val="#ppt_x"/>
                                          </p:val>
                                        </p:tav>
                                        <p:tav tm="100000">
                                          <p:val>
                                            <p:strVal val="#ppt_x"/>
                                          </p:val>
                                        </p:tav>
                                      </p:tavLst>
                                    </p:anim>
                                    <p:anim calcmode="lin" valueType="num">
                                      <p:cBhvr additive="base">
                                        <p:cTn id="52" dur="500" fill="hold"/>
                                        <p:tgtEl>
                                          <p:spTgt spid="6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64"/>
                                        </p:tgtEl>
                                        <p:attrNameLst>
                                          <p:attrName>style.visibility</p:attrName>
                                        </p:attrNameLst>
                                      </p:cBhvr>
                                      <p:to>
                                        <p:strVal val="visible"/>
                                      </p:to>
                                    </p:set>
                                    <p:anim calcmode="lin" valueType="num">
                                      <p:cBhvr additive="base">
                                        <p:cTn id="57" dur="500" fill="hold"/>
                                        <p:tgtEl>
                                          <p:spTgt spid="64"/>
                                        </p:tgtEl>
                                        <p:attrNameLst>
                                          <p:attrName>ppt_x</p:attrName>
                                        </p:attrNameLst>
                                      </p:cBhvr>
                                      <p:tavLst>
                                        <p:tav tm="0">
                                          <p:val>
                                            <p:strVal val="#ppt_x"/>
                                          </p:val>
                                        </p:tav>
                                        <p:tav tm="100000">
                                          <p:val>
                                            <p:strVal val="#ppt_x"/>
                                          </p:val>
                                        </p:tav>
                                      </p:tavLst>
                                    </p:anim>
                                    <p:anim calcmode="lin" valueType="num">
                                      <p:cBhvr additive="base">
                                        <p:cTn id="58" dur="500" fill="hold"/>
                                        <p:tgtEl>
                                          <p:spTgt spid="64"/>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65"/>
                                        </p:tgtEl>
                                        <p:attrNameLst>
                                          <p:attrName>style.visibility</p:attrName>
                                        </p:attrNameLst>
                                      </p:cBhvr>
                                      <p:to>
                                        <p:strVal val="visible"/>
                                      </p:to>
                                    </p:set>
                                    <p:anim calcmode="lin" valueType="num">
                                      <p:cBhvr additive="base">
                                        <p:cTn id="63" dur="500" fill="hold"/>
                                        <p:tgtEl>
                                          <p:spTgt spid="65"/>
                                        </p:tgtEl>
                                        <p:attrNameLst>
                                          <p:attrName>ppt_x</p:attrName>
                                        </p:attrNameLst>
                                      </p:cBhvr>
                                      <p:tavLst>
                                        <p:tav tm="0">
                                          <p:val>
                                            <p:strVal val="#ppt_x"/>
                                          </p:val>
                                        </p:tav>
                                        <p:tav tm="100000">
                                          <p:val>
                                            <p:strVal val="#ppt_x"/>
                                          </p:val>
                                        </p:tav>
                                      </p:tavLst>
                                    </p:anim>
                                    <p:anim calcmode="lin" valueType="num">
                                      <p:cBhvr additive="base">
                                        <p:cTn id="64"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 calcmode="lin" valueType="num">
                                      <p:cBhvr additive="base">
                                        <p:cTn id="69" dur="500" fill="hold"/>
                                        <p:tgtEl>
                                          <p:spTgt spid="66"/>
                                        </p:tgtEl>
                                        <p:attrNameLst>
                                          <p:attrName>ppt_x</p:attrName>
                                        </p:attrNameLst>
                                      </p:cBhvr>
                                      <p:tavLst>
                                        <p:tav tm="0">
                                          <p:val>
                                            <p:strVal val="#ppt_x"/>
                                          </p:val>
                                        </p:tav>
                                        <p:tav tm="100000">
                                          <p:val>
                                            <p:strVal val="#ppt_x"/>
                                          </p:val>
                                        </p:tav>
                                      </p:tavLst>
                                    </p:anim>
                                    <p:anim calcmode="lin" valueType="num">
                                      <p:cBhvr additive="base">
                                        <p:cTn id="70"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barn(inVertical)">
                                      <p:cBhvr>
                                        <p:cTn id="75" dur="500"/>
                                        <p:tgtEl>
                                          <p:spTgt spid="18"/>
                                        </p:tgtEl>
                                      </p:cBhvr>
                                    </p:animEffect>
                                  </p:childTnLst>
                                </p:cTn>
                              </p:par>
                              <p:par>
                                <p:cTn id="76" presetID="16" presetClass="entr" presetSubtype="21" fill="hold" nodeType="withEffect">
                                  <p:stCondLst>
                                    <p:cond delay="0"/>
                                  </p:stCondLst>
                                  <p:childTnLst>
                                    <p:set>
                                      <p:cBhvr>
                                        <p:cTn id="77" dur="1" fill="hold">
                                          <p:stCondLst>
                                            <p:cond delay="0"/>
                                          </p:stCondLst>
                                        </p:cTn>
                                        <p:tgtEl>
                                          <p:spTgt spid="21"/>
                                        </p:tgtEl>
                                        <p:attrNameLst>
                                          <p:attrName>style.visibility</p:attrName>
                                        </p:attrNameLst>
                                      </p:cBhvr>
                                      <p:to>
                                        <p:strVal val="visible"/>
                                      </p:to>
                                    </p:set>
                                    <p:animEffect transition="in" filter="barn(inVertical)">
                                      <p:cBhvr>
                                        <p:cTn id="78" dur="500"/>
                                        <p:tgtEl>
                                          <p:spTgt spid="21"/>
                                        </p:tgtEl>
                                      </p:cBhvr>
                                    </p:animEffect>
                                  </p:childTnLst>
                                </p:cTn>
                              </p:par>
                              <p:par>
                                <p:cTn id="79" presetID="16" presetClass="entr" presetSubtype="21" fill="hold" nodeType="withEffect">
                                  <p:stCondLst>
                                    <p:cond delay="0"/>
                                  </p:stCondLst>
                                  <p:childTnLst>
                                    <p:set>
                                      <p:cBhvr>
                                        <p:cTn id="80" dur="1" fill="hold">
                                          <p:stCondLst>
                                            <p:cond delay="0"/>
                                          </p:stCondLst>
                                        </p:cTn>
                                        <p:tgtEl>
                                          <p:spTgt spid="67"/>
                                        </p:tgtEl>
                                        <p:attrNameLst>
                                          <p:attrName>style.visibility</p:attrName>
                                        </p:attrNameLst>
                                      </p:cBhvr>
                                      <p:to>
                                        <p:strVal val="visible"/>
                                      </p:to>
                                    </p:set>
                                    <p:animEffect transition="in" filter="barn(inVertical)">
                                      <p:cBhvr>
                                        <p:cTn id="81"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9" grpId="0"/>
      <p:bldP spid="6" grpId="0"/>
      <p:bldP spid="8" grpId="0"/>
      <p:bldP spid="10" grpId="0"/>
      <p:bldP spid="12" grpId="0"/>
      <p:bldP spid="63" grpId="0"/>
      <p:bldP spid="64" grpId="0"/>
      <p:bldP spid="65" grpId="0"/>
      <p:bldP spid="6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576B05-E59A-4FB5-8FF3-B1B809BD601E}"/>
              </a:ext>
            </a:extLst>
          </p:cNvPr>
          <p:cNvSpPr/>
          <p:nvPr/>
        </p:nvSpPr>
        <p:spPr>
          <a:xfrm>
            <a:off x="4848836" y="0"/>
            <a:ext cx="7343164" cy="685800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5" name="Hát Về Cây Lúa Hôm Nay - Trọng Tấn">
            <a:hlinkClick r:id="" action="ppaction://media"/>
            <a:extLst>
              <a:ext uri="{FF2B5EF4-FFF2-40B4-BE49-F238E27FC236}">
                <a16:creationId xmlns:a16="http://schemas.microsoft.com/office/drawing/2014/main" id="{3459F33C-71D8-4849-8E2A-963007D402F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397055"/>
            <a:ext cx="10972800" cy="6063890"/>
          </a:xfrm>
          <a:prstGeom prst="rect">
            <a:avLst/>
          </a:prstGeom>
          <a:ln>
            <a:noFill/>
          </a:ln>
          <a:effectLst>
            <a:softEdge rad="112500"/>
          </a:effectLst>
        </p:spPr>
      </p:pic>
    </p:spTree>
    <p:extLst>
      <p:ext uri="{BB962C8B-B14F-4D97-AF65-F5344CB8AC3E}">
        <p14:creationId xmlns:p14="http://schemas.microsoft.com/office/powerpoint/2010/main" val="582667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1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3617164" y="11731"/>
            <a:ext cx="4257897" cy="669414"/>
          </a:xfrm>
          <a:prstGeom prst="rect">
            <a:avLst/>
          </a:prstGeom>
        </p:spPr>
        <p:txBody>
          <a:bodyPr wrap="none">
            <a:spAutoFit/>
          </a:bodyPr>
          <a:lstStyle/>
          <a:p>
            <a:pPr lvl="0" algn="just">
              <a:lnSpc>
                <a:spcPct val="150000"/>
              </a:lnSpc>
            </a:pPr>
            <a:r>
              <a:rPr lang="nl-NL" sz="2800" b="1" dirty="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c. Sau khi cúng Thần Lúa</a:t>
            </a:r>
            <a:endParaRPr kumimoji="0" lang="en-US" sz="2800" b="1" i="0" u="none" strike="noStrike" kern="1200" cap="none" spc="0" normalizeH="0" baseline="0" noProof="0" dirty="0">
              <a:ln>
                <a:noFill/>
              </a:ln>
              <a:solidFill>
                <a:srgbClr val="70AD47">
                  <a:lumMod val="50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DF050C2-3261-4AB9-B53E-59EBC3E273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63" b="96387" l="10000" r="93000">
                        <a14:foregroundMark x1="76333" y1="7226" x2="76333" y2="7226"/>
                        <a14:foregroundMark x1="81167" y1="4079" x2="81167" y2="4079"/>
                        <a14:foregroundMark x1="93000" y1="13986" x2="93000" y2="13986"/>
                        <a14:foregroundMark x1="28000" y1="91026" x2="28000" y2="91026"/>
                        <a14:foregroundMark x1="27167" y1="96387" x2="27167" y2="96387"/>
                      </a14:backgroundRemoval>
                    </a14:imgEffect>
                  </a14:imgLayer>
                </a14:imgProps>
              </a:ext>
            </a:extLst>
          </a:blip>
          <a:stretch>
            <a:fillRect/>
          </a:stretch>
        </p:blipFill>
        <p:spPr>
          <a:xfrm>
            <a:off x="5135141" y="1426652"/>
            <a:ext cx="1960184" cy="2803063"/>
          </a:xfrm>
          <a:prstGeom prst="rect">
            <a:avLst/>
          </a:prstGeom>
        </p:spPr>
      </p:pic>
      <p:cxnSp>
        <p:nvCxnSpPr>
          <p:cNvPr id="9" name="Connector: Elbow 8">
            <a:extLst>
              <a:ext uri="{FF2B5EF4-FFF2-40B4-BE49-F238E27FC236}">
                <a16:creationId xmlns:a16="http://schemas.microsoft.com/office/drawing/2014/main" id="{B3D2C195-E64F-415F-9B25-2A9E36E40DCF}"/>
              </a:ext>
            </a:extLst>
          </p:cNvPr>
          <p:cNvCxnSpPr>
            <a:cxnSpLocks/>
          </p:cNvCxnSpPr>
          <p:nvPr/>
        </p:nvCxnSpPr>
        <p:spPr>
          <a:xfrm flipV="1">
            <a:off x="6795083" y="1812022"/>
            <a:ext cx="1375794" cy="763399"/>
          </a:xfrm>
          <a:prstGeom prst="bentConnector3">
            <a:avLst/>
          </a:prstGeom>
          <a:ln w="57150">
            <a:prstDash val="sysDash"/>
          </a:ln>
        </p:spPr>
        <p:style>
          <a:lnRef idx="1">
            <a:schemeClr val="accent6"/>
          </a:lnRef>
          <a:fillRef idx="0">
            <a:schemeClr val="accent6"/>
          </a:fillRef>
          <a:effectRef idx="0">
            <a:schemeClr val="accent6"/>
          </a:effectRef>
          <a:fontRef idx="minor">
            <a:schemeClr val="tx1"/>
          </a:fontRef>
        </p:style>
      </p:cxnSp>
      <p:pic>
        <p:nvPicPr>
          <p:cNvPr id="13" name="Picture 12">
            <a:extLst>
              <a:ext uri="{FF2B5EF4-FFF2-40B4-BE49-F238E27FC236}">
                <a16:creationId xmlns:a16="http://schemas.microsoft.com/office/drawing/2014/main" id="{50E2F3A6-C92C-4FD7-8D44-E081349AE44E}"/>
              </a:ext>
            </a:extLst>
          </p:cNvPr>
          <p:cNvPicPr>
            <a:picLocks noChangeAspect="1"/>
          </p:cNvPicPr>
          <p:nvPr/>
        </p:nvPicPr>
        <p:blipFill>
          <a:blip r:embed="rId9"/>
          <a:stretch>
            <a:fillRect/>
          </a:stretch>
        </p:blipFill>
        <p:spPr>
          <a:xfrm>
            <a:off x="7333366" y="1173410"/>
            <a:ext cx="541695" cy="506485"/>
          </a:xfrm>
          <a:prstGeom prst="rect">
            <a:avLst/>
          </a:prstGeom>
        </p:spPr>
      </p:pic>
      <p:sp>
        <p:nvSpPr>
          <p:cNvPr id="14" name="Rectangle 13">
            <a:extLst>
              <a:ext uri="{FF2B5EF4-FFF2-40B4-BE49-F238E27FC236}">
                <a16:creationId xmlns:a16="http://schemas.microsoft.com/office/drawing/2014/main" id="{B3A75A3C-27B5-4302-AA2A-079F53D6E3CE}"/>
              </a:ext>
            </a:extLst>
          </p:cNvPr>
          <p:cNvSpPr/>
          <p:nvPr/>
        </p:nvSpPr>
        <p:spPr>
          <a:xfrm>
            <a:off x="8285911" y="1264396"/>
            <a:ext cx="3706798" cy="830997"/>
          </a:xfrm>
          <a:prstGeom prst="rect">
            <a:avLst/>
          </a:prstGeom>
        </p:spPr>
        <p:txBody>
          <a:bodyPr wrap="square">
            <a:spAutoFit/>
          </a:bodyPr>
          <a:lstStyle/>
          <a:p>
            <a:pPr lvl="0" algn="ctr"/>
            <a:r>
              <a:rPr lang="vi-VN" sz="2400" b="1" i="1" dirty="0">
                <a:solidFill>
                  <a:srgbClr val="000000"/>
                </a:solidFill>
                <a:latin typeface="Times New Roman" panose="02020603050405020304" pitchFamily="18" charset="0"/>
                <a:ea typeface="Times New Roman" panose="02020603050405020304" pitchFamily="18" charset="0"/>
              </a:rPr>
              <a:t>Mọi người cùng trở lên nhà sàn chính để dự tiệc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Connector: Elbow 15">
            <a:extLst>
              <a:ext uri="{FF2B5EF4-FFF2-40B4-BE49-F238E27FC236}">
                <a16:creationId xmlns:a16="http://schemas.microsoft.com/office/drawing/2014/main" id="{6E890264-EB2D-401D-B03F-00B0C662D7C4}"/>
              </a:ext>
            </a:extLst>
          </p:cNvPr>
          <p:cNvCxnSpPr>
            <a:cxnSpLocks/>
          </p:cNvCxnSpPr>
          <p:nvPr/>
        </p:nvCxnSpPr>
        <p:spPr>
          <a:xfrm>
            <a:off x="5727633" y="4229715"/>
            <a:ext cx="1046514" cy="446498"/>
          </a:xfrm>
          <a:prstGeom prst="bentConnector3">
            <a:avLst/>
          </a:prstGeom>
          <a:ln w="57150">
            <a:prstDash val="sysDash"/>
          </a:ln>
        </p:spPr>
        <p:style>
          <a:lnRef idx="1">
            <a:schemeClr val="accent6"/>
          </a:lnRef>
          <a:fillRef idx="0">
            <a:schemeClr val="accent6"/>
          </a:fillRef>
          <a:effectRef idx="0">
            <a:schemeClr val="accent6"/>
          </a:effectRef>
          <a:fontRef idx="minor">
            <a:schemeClr val="tx1"/>
          </a:fontRef>
        </p:style>
      </p:cxnSp>
      <p:pic>
        <p:nvPicPr>
          <p:cNvPr id="18" name="Picture 17">
            <a:extLst>
              <a:ext uri="{FF2B5EF4-FFF2-40B4-BE49-F238E27FC236}">
                <a16:creationId xmlns:a16="http://schemas.microsoft.com/office/drawing/2014/main" id="{586ABB1C-E600-4EE8-B47E-7976D64ABA68}"/>
              </a:ext>
            </a:extLst>
          </p:cNvPr>
          <p:cNvPicPr>
            <a:picLocks noChangeAspect="1"/>
          </p:cNvPicPr>
          <p:nvPr/>
        </p:nvPicPr>
        <p:blipFill>
          <a:blip r:embed="rId9"/>
          <a:stretch>
            <a:fillRect/>
          </a:stretch>
        </p:blipFill>
        <p:spPr>
          <a:xfrm>
            <a:off x="6462668" y="4064086"/>
            <a:ext cx="541695" cy="506485"/>
          </a:xfrm>
          <a:prstGeom prst="rect">
            <a:avLst/>
          </a:prstGeom>
        </p:spPr>
      </p:pic>
      <p:sp>
        <p:nvSpPr>
          <p:cNvPr id="19" name="Rectangle 18">
            <a:extLst>
              <a:ext uri="{FF2B5EF4-FFF2-40B4-BE49-F238E27FC236}">
                <a16:creationId xmlns:a16="http://schemas.microsoft.com/office/drawing/2014/main" id="{F950EC9D-4180-4678-9FC8-F77BC731D912}"/>
              </a:ext>
            </a:extLst>
          </p:cNvPr>
          <p:cNvSpPr/>
          <p:nvPr/>
        </p:nvSpPr>
        <p:spPr>
          <a:xfrm>
            <a:off x="5135141" y="4743729"/>
            <a:ext cx="4222346" cy="1200329"/>
          </a:xfrm>
          <a:prstGeom prst="rect">
            <a:avLst/>
          </a:prstGeom>
        </p:spPr>
        <p:txBody>
          <a:bodyPr wrap="square">
            <a:spAutoFit/>
          </a:bodyPr>
          <a:lstStyle/>
          <a:p>
            <a:pPr lvl="0" algn="just"/>
            <a:r>
              <a:rPr lang="vi-VN" sz="2400" b="1" i="1" dirty="0">
                <a:solidFill>
                  <a:srgbClr val="000000"/>
                </a:solidFill>
                <a:latin typeface="Times New Roman" panose="02020603050405020304" pitchFamily="18" charset="0"/>
                <a:ea typeface="Times New Roman" panose="02020603050405020304" pitchFamily="18" charset="0"/>
              </a:rPr>
              <a:t>Người phụ nữ lớn tuổi nhất sẽ uống li rượu đầu tiên, sau đó mời khách theo thứ bậc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1" name="Connector: Elbow 20">
            <a:extLst>
              <a:ext uri="{FF2B5EF4-FFF2-40B4-BE49-F238E27FC236}">
                <a16:creationId xmlns:a16="http://schemas.microsoft.com/office/drawing/2014/main" id="{40D1A0FB-6F29-43B1-8583-5E73E23200C8}"/>
              </a:ext>
            </a:extLst>
          </p:cNvPr>
          <p:cNvCxnSpPr>
            <a:cxnSpLocks/>
          </p:cNvCxnSpPr>
          <p:nvPr/>
        </p:nvCxnSpPr>
        <p:spPr>
          <a:xfrm rot="10800000">
            <a:off x="3773699" y="2130469"/>
            <a:ext cx="1569986" cy="431659"/>
          </a:xfrm>
          <a:prstGeom prst="bentConnector3">
            <a:avLst/>
          </a:prstGeom>
          <a:ln w="57150">
            <a:prstDash val="sysDash"/>
          </a:ln>
        </p:spPr>
        <p:style>
          <a:lnRef idx="1">
            <a:schemeClr val="accent6"/>
          </a:lnRef>
          <a:fillRef idx="0">
            <a:schemeClr val="accent6"/>
          </a:fillRef>
          <a:effectRef idx="0">
            <a:schemeClr val="accent6"/>
          </a:effectRef>
          <a:fontRef idx="minor">
            <a:schemeClr val="tx1"/>
          </a:fontRef>
        </p:style>
      </p:cxnSp>
      <p:pic>
        <p:nvPicPr>
          <p:cNvPr id="24" name="Picture 23">
            <a:extLst>
              <a:ext uri="{FF2B5EF4-FFF2-40B4-BE49-F238E27FC236}">
                <a16:creationId xmlns:a16="http://schemas.microsoft.com/office/drawing/2014/main" id="{58C69EAA-0DF3-471C-84C9-F03F22868C0A}"/>
              </a:ext>
            </a:extLst>
          </p:cNvPr>
          <p:cNvPicPr>
            <a:picLocks noChangeAspect="1"/>
          </p:cNvPicPr>
          <p:nvPr/>
        </p:nvPicPr>
        <p:blipFill>
          <a:blip r:embed="rId9"/>
          <a:stretch>
            <a:fillRect/>
          </a:stretch>
        </p:blipFill>
        <p:spPr>
          <a:xfrm>
            <a:off x="3921750" y="1623983"/>
            <a:ext cx="541695" cy="506485"/>
          </a:xfrm>
          <a:prstGeom prst="rect">
            <a:avLst/>
          </a:prstGeom>
        </p:spPr>
      </p:pic>
      <p:sp>
        <p:nvSpPr>
          <p:cNvPr id="25" name="Rectangle 24">
            <a:extLst>
              <a:ext uri="{FF2B5EF4-FFF2-40B4-BE49-F238E27FC236}">
                <a16:creationId xmlns:a16="http://schemas.microsoft.com/office/drawing/2014/main" id="{1178E8D2-3A79-4D2C-B501-ACA35E4ED3DB}"/>
              </a:ext>
            </a:extLst>
          </p:cNvPr>
          <p:cNvSpPr/>
          <p:nvPr/>
        </p:nvSpPr>
        <p:spPr>
          <a:xfrm>
            <a:off x="970337" y="2343395"/>
            <a:ext cx="3417025" cy="830997"/>
          </a:xfrm>
          <a:prstGeom prst="rect">
            <a:avLst/>
          </a:prstGeom>
        </p:spPr>
        <p:txBody>
          <a:bodyPr wrap="square">
            <a:spAutoFit/>
          </a:bodyPr>
          <a:lstStyle/>
          <a:p>
            <a:pPr lvl="0" algn="just"/>
            <a:r>
              <a:rPr lang="vi-VN" sz="2400" b="1" i="1" dirty="0">
                <a:solidFill>
                  <a:srgbClr val="000000"/>
                </a:solidFill>
                <a:latin typeface="Times New Roman" panose="02020603050405020304" pitchFamily="18" charset="0"/>
                <a:ea typeface="Times New Roman" panose="02020603050405020304" pitchFamily="18" charset="0"/>
              </a:rPr>
              <a:t>Mọi người ăn uống, nhảy múa, ca hát</a:t>
            </a:r>
            <a:r>
              <a:rPr lang="en-US" sz="2400" b="1" i="1" dirty="0">
                <a:solidFill>
                  <a:srgbClr val="000000"/>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B493B9F-C112-41FE-A0A0-8C1D9589CE42}"/>
              </a:ext>
            </a:extLst>
          </p:cNvPr>
          <p:cNvPicPr>
            <a:picLocks noChangeAspect="1"/>
          </p:cNvPicPr>
          <p:nvPr/>
        </p:nvPicPr>
        <p:blipFill>
          <a:blip r:embed="rId10"/>
          <a:stretch>
            <a:fillRect/>
          </a:stretch>
        </p:blipFill>
        <p:spPr>
          <a:xfrm>
            <a:off x="8333975" y="2321011"/>
            <a:ext cx="2619375" cy="1743075"/>
          </a:xfrm>
          <a:prstGeom prst="rect">
            <a:avLst/>
          </a:prstGeom>
        </p:spPr>
      </p:pic>
      <p:pic>
        <p:nvPicPr>
          <p:cNvPr id="29" name="Picture 28">
            <a:extLst>
              <a:ext uri="{FF2B5EF4-FFF2-40B4-BE49-F238E27FC236}">
                <a16:creationId xmlns:a16="http://schemas.microsoft.com/office/drawing/2014/main" id="{A73E75AE-BD71-4679-B85D-9CEC2AE73AF4}"/>
              </a:ext>
            </a:extLst>
          </p:cNvPr>
          <p:cNvPicPr>
            <a:picLocks noChangeAspect="1"/>
          </p:cNvPicPr>
          <p:nvPr/>
        </p:nvPicPr>
        <p:blipFill>
          <a:blip r:embed="rId11"/>
          <a:stretch>
            <a:fillRect/>
          </a:stretch>
        </p:blipFill>
        <p:spPr>
          <a:xfrm>
            <a:off x="1406196" y="3948261"/>
            <a:ext cx="3417025" cy="1914525"/>
          </a:xfrm>
          <a:prstGeom prst="rect">
            <a:avLst/>
          </a:prstGeom>
        </p:spPr>
      </p:pic>
      <p:pic>
        <p:nvPicPr>
          <p:cNvPr id="30" name="Picture 29">
            <a:extLst>
              <a:ext uri="{FF2B5EF4-FFF2-40B4-BE49-F238E27FC236}">
                <a16:creationId xmlns:a16="http://schemas.microsoft.com/office/drawing/2014/main" id="{9A076B2C-B052-40BE-9BEC-FE9721318559}"/>
              </a:ext>
            </a:extLst>
          </p:cNvPr>
          <p:cNvPicPr>
            <a:picLocks noChangeAspect="1"/>
          </p:cNvPicPr>
          <p:nvPr/>
        </p:nvPicPr>
        <p:blipFill>
          <a:blip r:embed="rId12"/>
          <a:stretch>
            <a:fillRect/>
          </a:stretch>
        </p:blipFill>
        <p:spPr>
          <a:xfrm>
            <a:off x="528167" y="775115"/>
            <a:ext cx="2661562" cy="1474310"/>
          </a:xfrm>
          <a:prstGeom prst="rect">
            <a:avLst/>
          </a:prstGeom>
        </p:spPr>
      </p:pic>
    </p:spTree>
    <p:extLst>
      <p:ext uri="{BB962C8B-B14F-4D97-AF65-F5344CB8AC3E}">
        <p14:creationId xmlns:p14="http://schemas.microsoft.com/office/powerpoint/2010/main" val="233873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16" presetClass="entr" presetSubtype="21"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barn(inVertical)">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barn(inVertical)">
                                      <p:cBhvr>
                                        <p:cTn id="48" dur="500"/>
                                        <p:tgtEl>
                                          <p:spTgt spid="24"/>
                                        </p:tgtEl>
                                      </p:cBhvr>
                                    </p:animEffect>
                                  </p:childTnLst>
                                </p:cTn>
                              </p:par>
                              <p:par>
                                <p:cTn id="49" presetID="16" presetClass="entr" presetSubtype="21"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barn(inVertical)">
                                      <p:cBhvr>
                                        <p:cTn id="51" dur="500"/>
                                        <p:tgtEl>
                                          <p:spTgt spid="21"/>
                                        </p:tgtEl>
                                      </p:cBhvr>
                                    </p:animEffect>
                                  </p:childTnLst>
                                </p:cTn>
                              </p:par>
                              <p:par>
                                <p:cTn id="52" presetID="16" presetClass="entr" presetSubtype="21"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barn(inVertical)">
                                      <p:cBhvr>
                                        <p:cTn id="54" dur="500"/>
                                        <p:tgtEl>
                                          <p:spTgt spid="25"/>
                                        </p:tgtEl>
                                      </p:cBhvr>
                                    </p:animEffect>
                                  </p:childTnLst>
                                </p:cTn>
                              </p:par>
                              <p:par>
                                <p:cTn id="55" presetID="16" presetClass="entr" presetSubtype="21"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barn(inVertical)">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9"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7">
            <a:extLst>
              <a:ext uri="{FF2B5EF4-FFF2-40B4-BE49-F238E27FC236}">
                <a16:creationId xmlns:a16="http://schemas.microsoft.com/office/drawing/2014/main" id="{0EBCEA52-75AE-4E97-99C9-AD5FDEDE90A7}"/>
              </a:ext>
            </a:extLst>
          </p:cNvPr>
          <p:cNvSpPr/>
          <p:nvPr/>
        </p:nvSpPr>
        <p:spPr>
          <a:xfrm>
            <a:off x="3821870" y="11731"/>
            <a:ext cx="3848489" cy="661207"/>
          </a:xfrm>
          <a:prstGeom prst="rect">
            <a:avLst/>
          </a:prstGeom>
        </p:spPr>
        <p:txBody>
          <a:bodyPr wrap="none">
            <a:spAutoFit/>
          </a:bodyPr>
          <a:lstStyle/>
          <a:p>
            <a:pPr lvl="0" algn="just">
              <a:lnSpc>
                <a:spcPct val="150000"/>
              </a:lnSpc>
            </a:pPr>
            <a:r>
              <a:rPr lang="en-US"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rPr>
              <a:t>PHIẾU HỌC TẬP SỐ 3</a:t>
            </a:r>
            <a:endParaRPr lang="vi-VN" sz="2800" b="1" dirty="0">
              <a:solidFill>
                <a:schemeClr val="accent6">
                  <a:lumMod val="50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0908457D-875A-40B4-83A1-EA04BD358231}"/>
              </a:ext>
            </a:extLst>
          </p:cNvPr>
          <p:cNvPicPr>
            <a:picLocks noChangeAspect="1"/>
          </p:cNvPicPr>
          <p:nvPr/>
        </p:nvPicPr>
        <p:blipFill>
          <a:blip r:embed="rId7"/>
          <a:stretch>
            <a:fillRect/>
          </a:stretch>
        </p:blipFill>
        <p:spPr>
          <a:xfrm>
            <a:off x="1527627" y="745342"/>
            <a:ext cx="9105648" cy="5574632"/>
          </a:xfrm>
          <a:prstGeom prst="rect">
            <a:avLst/>
          </a:prstGeom>
        </p:spPr>
      </p:pic>
    </p:spTree>
    <p:extLst>
      <p:ext uri="{BB962C8B-B14F-4D97-AF65-F5344CB8AC3E}">
        <p14:creationId xmlns:p14="http://schemas.microsoft.com/office/powerpoint/2010/main" val="132372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7A152A57-BF72-426F-9699-9C7DAF48F1F9}"/>
              </a:ext>
            </a:extLst>
          </p:cNvPr>
          <p:cNvPicPr>
            <a:picLocks noChangeAspect="1"/>
          </p:cNvPicPr>
          <p:nvPr/>
        </p:nvPicPr>
        <p:blipFill>
          <a:blip r:embed="rId2"/>
          <a:stretch>
            <a:fillRect/>
          </a:stretch>
        </p:blipFill>
        <p:spPr>
          <a:xfrm>
            <a:off x="-34117" y="9291"/>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71517" y="2029761"/>
              <a:ext cx="2439136" cy="16468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Văn bản Lễ cúng Thần Lúa của người Chơ-ro có phải là văn bản thuyết minh lại một sự kiện không? Vì sao? </a:t>
              </a:r>
            </a:p>
          </p:txBody>
        </p:sp>
      </p:grpSp>
      <p:sp>
        <p:nvSpPr>
          <p:cNvPr id="2" name="Rectangle 1">
            <a:extLst>
              <a:ext uri="{FF2B5EF4-FFF2-40B4-BE49-F238E27FC236}">
                <a16:creationId xmlns:a16="http://schemas.microsoft.com/office/drawing/2014/main" id="{41CCA3C0-C660-4B46-B7F8-1BCF6F2199C4}"/>
              </a:ext>
            </a:extLst>
          </p:cNvPr>
          <p:cNvSpPr/>
          <p:nvPr/>
        </p:nvSpPr>
        <p:spPr>
          <a:xfrm>
            <a:off x="949756" y="58151"/>
            <a:ext cx="6739574" cy="954107"/>
          </a:xfrm>
          <a:prstGeom prst="rect">
            <a:avLst/>
          </a:prstGeom>
        </p:spPr>
        <p:txBody>
          <a:bodyPr wrap="square">
            <a:spAutoFit/>
          </a:bodyPr>
          <a:lstStyle/>
          <a:p>
            <a:pPr lvl="0" algn="ct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3.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Đặc</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điểm</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văn</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bản</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thuyết</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minh</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thuật</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lại</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một</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sự</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kiện</a:t>
            </a:r>
            <a:endPar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7531959" y="70093"/>
            <a:ext cx="4786735" cy="3296824"/>
          </a:xfrm>
          <a:prstGeom prst="rect">
            <a:avLst/>
          </a:prstGeom>
        </p:spPr>
      </p:pic>
    </p:spTree>
    <p:extLst>
      <p:ext uri="{BB962C8B-B14F-4D97-AF65-F5344CB8AC3E}">
        <p14:creationId xmlns:p14="http://schemas.microsoft.com/office/powerpoint/2010/main" val="66183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7A152A57-BF72-426F-9699-9C7DAF48F1F9}"/>
              </a:ext>
            </a:extLst>
          </p:cNvPr>
          <p:cNvPicPr>
            <a:picLocks noChangeAspect="1"/>
          </p:cNvPicPr>
          <p:nvPr/>
        </p:nvPicPr>
        <p:blipFill>
          <a:blip r:embed="rId2"/>
          <a:stretch>
            <a:fillRect/>
          </a:stretch>
        </p:blipFill>
        <p:spPr>
          <a:xfrm>
            <a:off x="0" y="0"/>
            <a:ext cx="12234768"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316964" y="1070409"/>
            <a:ext cx="3813332" cy="2960485"/>
            <a:chOff x="1949253" y="1627716"/>
            <a:chExt cx="3271491" cy="250771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71517" y="2029761"/>
              <a:ext cx="2412467" cy="2105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2400" i="1" kern="0" dirty="0">
                  <a:solidFill>
                    <a:srgbClr val="000000"/>
                  </a:solidFill>
                  <a:latin typeface="Times New Roman" panose="02020603050405020304" pitchFamily="18" charset="0"/>
                  <a:cs typeface="Times New Roman" panose="02020603050405020304" pitchFamily="18" charset="0"/>
                </a:rPr>
                <a:t>Các hoạt động được trình bày theo trình tự thời gian (trước, trong và sau khi diễn ra lễ cúng)</a:t>
              </a:r>
              <a:endPar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
        <p:nvSpPr>
          <p:cNvPr id="2" name="Rectangle 1">
            <a:extLst>
              <a:ext uri="{FF2B5EF4-FFF2-40B4-BE49-F238E27FC236}">
                <a16:creationId xmlns:a16="http://schemas.microsoft.com/office/drawing/2014/main" id="{41CCA3C0-C660-4B46-B7F8-1BCF6F2199C4}"/>
              </a:ext>
            </a:extLst>
          </p:cNvPr>
          <p:cNvSpPr/>
          <p:nvPr/>
        </p:nvSpPr>
        <p:spPr>
          <a:xfrm>
            <a:off x="949756" y="58151"/>
            <a:ext cx="6739574" cy="954107"/>
          </a:xfrm>
          <a:prstGeom prst="rect">
            <a:avLst/>
          </a:prstGeom>
        </p:spPr>
        <p:txBody>
          <a:bodyPr wrap="square">
            <a:spAutoFit/>
          </a:bodyPr>
          <a:lstStyle/>
          <a:p>
            <a:pPr lvl="0" algn="ct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3.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Đặc</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điểm</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văn</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bản</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thuyết</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minh</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thuật</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lại</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một</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sự</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kiện</a:t>
            </a:r>
            <a:endPar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8424664" y="244793"/>
            <a:ext cx="3917969" cy="2698468"/>
          </a:xfrm>
          <a:prstGeom prst="rect">
            <a:avLst/>
          </a:prstGeom>
        </p:spPr>
      </p:pic>
      <p:grpSp>
        <p:nvGrpSpPr>
          <p:cNvPr id="290" name="组合 2">
            <a:extLst>
              <a:ext uri="{FF2B5EF4-FFF2-40B4-BE49-F238E27FC236}">
                <a16:creationId xmlns:a16="http://schemas.microsoft.com/office/drawing/2014/main" id="{A1E4DD0C-FE37-4F9D-AD34-BF0395DF5A3C}"/>
              </a:ext>
            </a:extLst>
          </p:cNvPr>
          <p:cNvGrpSpPr/>
          <p:nvPr/>
        </p:nvGrpSpPr>
        <p:grpSpPr>
          <a:xfrm>
            <a:off x="4409632" y="1042035"/>
            <a:ext cx="3510965" cy="1930134"/>
            <a:chOff x="1949253" y="1627716"/>
            <a:chExt cx="3271491" cy="2309600"/>
          </a:xfrm>
        </p:grpSpPr>
        <p:grpSp>
          <p:nvGrpSpPr>
            <p:cNvPr id="291" name="组合 135">
              <a:extLst>
                <a:ext uri="{FF2B5EF4-FFF2-40B4-BE49-F238E27FC236}">
                  <a16:creationId xmlns:a16="http://schemas.microsoft.com/office/drawing/2014/main" id="{C8CAEB39-B53B-4A92-B3C0-F03B2FA0A7DF}"/>
                </a:ext>
              </a:extLst>
            </p:cNvPr>
            <p:cNvGrpSpPr/>
            <p:nvPr/>
          </p:nvGrpSpPr>
          <p:grpSpPr>
            <a:xfrm>
              <a:off x="1949253" y="1627716"/>
              <a:ext cx="3271491" cy="2309600"/>
              <a:chOff x="3246438" y="1068388"/>
              <a:chExt cx="5711825" cy="4678363"/>
            </a:xfrm>
            <a:solidFill>
              <a:srgbClr val="000000"/>
            </a:solidFill>
          </p:grpSpPr>
          <p:sp>
            <p:nvSpPr>
              <p:cNvPr id="293" name="Freeform 5">
                <a:extLst>
                  <a:ext uri="{FF2B5EF4-FFF2-40B4-BE49-F238E27FC236}">
                    <a16:creationId xmlns:a16="http://schemas.microsoft.com/office/drawing/2014/main" id="{E3203086-96F5-4187-A9CA-49DAFA0C2801}"/>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4" name="Freeform 6">
                <a:extLst>
                  <a:ext uri="{FF2B5EF4-FFF2-40B4-BE49-F238E27FC236}">
                    <a16:creationId xmlns:a16="http://schemas.microsoft.com/office/drawing/2014/main" id="{F0DD086D-6EBF-4127-B2B3-72E51E57B10D}"/>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5" name="Freeform 7">
                <a:extLst>
                  <a:ext uri="{FF2B5EF4-FFF2-40B4-BE49-F238E27FC236}">
                    <a16:creationId xmlns:a16="http://schemas.microsoft.com/office/drawing/2014/main" id="{391F696F-50E4-4FC6-8B2E-7569D2160859}"/>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6" name="Freeform 8">
                <a:extLst>
                  <a:ext uri="{FF2B5EF4-FFF2-40B4-BE49-F238E27FC236}">
                    <a16:creationId xmlns:a16="http://schemas.microsoft.com/office/drawing/2014/main" id="{3F944AEC-78A7-48B9-851D-3CA56165659D}"/>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7" name="Freeform 9">
                <a:extLst>
                  <a:ext uri="{FF2B5EF4-FFF2-40B4-BE49-F238E27FC236}">
                    <a16:creationId xmlns:a16="http://schemas.microsoft.com/office/drawing/2014/main" id="{774C9010-6E75-4362-B27A-01F058D946C9}"/>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8" name="Freeform 10">
                <a:extLst>
                  <a:ext uri="{FF2B5EF4-FFF2-40B4-BE49-F238E27FC236}">
                    <a16:creationId xmlns:a16="http://schemas.microsoft.com/office/drawing/2014/main" id="{11D07C2E-895A-45C8-B9FD-7C3ADB2635D7}"/>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9" name="Freeform 11">
                <a:extLst>
                  <a:ext uri="{FF2B5EF4-FFF2-40B4-BE49-F238E27FC236}">
                    <a16:creationId xmlns:a16="http://schemas.microsoft.com/office/drawing/2014/main" id="{2D540F0E-A510-46DC-B328-C5FCEBBD9147}"/>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00" name="组合 143">
                <a:extLst>
                  <a:ext uri="{FF2B5EF4-FFF2-40B4-BE49-F238E27FC236}">
                    <a16:creationId xmlns:a16="http://schemas.microsoft.com/office/drawing/2014/main" id="{443B6042-3FC8-4D60-8DA0-75DB841C8283}"/>
                  </a:ext>
                </a:extLst>
              </p:cNvPr>
              <p:cNvGrpSpPr/>
              <p:nvPr/>
            </p:nvGrpSpPr>
            <p:grpSpPr>
              <a:xfrm>
                <a:off x="3517901" y="1225551"/>
                <a:ext cx="5260975" cy="4090987"/>
                <a:chOff x="3517901" y="1225551"/>
                <a:chExt cx="5260975" cy="4090987"/>
              </a:xfrm>
              <a:grpFill/>
            </p:grpSpPr>
            <p:sp>
              <p:nvSpPr>
                <p:cNvPr id="301" name="Freeform 12">
                  <a:extLst>
                    <a:ext uri="{FF2B5EF4-FFF2-40B4-BE49-F238E27FC236}">
                      <a16:creationId xmlns:a16="http://schemas.microsoft.com/office/drawing/2014/main" id="{9AE36E20-B4C7-4939-8C08-9EC671A5885A}"/>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2" name="Freeform 13">
                  <a:extLst>
                    <a:ext uri="{FF2B5EF4-FFF2-40B4-BE49-F238E27FC236}">
                      <a16:creationId xmlns:a16="http://schemas.microsoft.com/office/drawing/2014/main" id="{F1D2042E-4567-4B04-A253-57A327C01EF6}"/>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3" name="Freeform 14">
                  <a:extLst>
                    <a:ext uri="{FF2B5EF4-FFF2-40B4-BE49-F238E27FC236}">
                      <a16:creationId xmlns:a16="http://schemas.microsoft.com/office/drawing/2014/main" id="{DB13B336-CCFF-4385-B7E9-51231EECFC7B}"/>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4" name="Freeform 15">
                  <a:extLst>
                    <a:ext uri="{FF2B5EF4-FFF2-40B4-BE49-F238E27FC236}">
                      <a16:creationId xmlns:a16="http://schemas.microsoft.com/office/drawing/2014/main" id="{85BB1BB3-3B95-4837-B0B8-2826255D5E9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5" name="Freeform 16">
                  <a:extLst>
                    <a:ext uri="{FF2B5EF4-FFF2-40B4-BE49-F238E27FC236}">
                      <a16:creationId xmlns:a16="http://schemas.microsoft.com/office/drawing/2014/main" id="{4357D354-F6D9-4231-BB14-2F5BDEBDCBB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6" name="Freeform 17">
                  <a:extLst>
                    <a:ext uri="{FF2B5EF4-FFF2-40B4-BE49-F238E27FC236}">
                      <a16:creationId xmlns:a16="http://schemas.microsoft.com/office/drawing/2014/main" id="{92E88CA9-2F19-4AC2-93E9-4CB36A3267D4}"/>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7" name="Freeform 18">
                  <a:extLst>
                    <a:ext uri="{FF2B5EF4-FFF2-40B4-BE49-F238E27FC236}">
                      <a16:creationId xmlns:a16="http://schemas.microsoft.com/office/drawing/2014/main" id="{0229961E-F0F1-4832-AD61-D12415417015}"/>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8" name="Freeform 19">
                  <a:extLst>
                    <a:ext uri="{FF2B5EF4-FFF2-40B4-BE49-F238E27FC236}">
                      <a16:creationId xmlns:a16="http://schemas.microsoft.com/office/drawing/2014/main" id="{B90521D5-41B1-4E4D-961B-65A65CA1913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9" name="Freeform 20">
                  <a:extLst>
                    <a:ext uri="{FF2B5EF4-FFF2-40B4-BE49-F238E27FC236}">
                      <a16:creationId xmlns:a16="http://schemas.microsoft.com/office/drawing/2014/main" id="{762045C2-8678-4B5D-8CBB-28BD7E44BACE}"/>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0" name="Freeform 21">
                  <a:extLst>
                    <a:ext uri="{FF2B5EF4-FFF2-40B4-BE49-F238E27FC236}">
                      <a16:creationId xmlns:a16="http://schemas.microsoft.com/office/drawing/2014/main" id="{E21A254C-1E81-4017-95C8-4D7C5D2B5FE9}"/>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1" name="Freeform 22">
                  <a:extLst>
                    <a:ext uri="{FF2B5EF4-FFF2-40B4-BE49-F238E27FC236}">
                      <a16:creationId xmlns:a16="http://schemas.microsoft.com/office/drawing/2014/main" id="{C4165767-785F-4288-A7BF-7D903F311921}"/>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2" name="Freeform 23">
                  <a:extLst>
                    <a:ext uri="{FF2B5EF4-FFF2-40B4-BE49-F238E27FC236}">
                      <a16:creationId xmlns:a16="http://schemas.microsoft.com/office/drawing/2014/main" id="{E0D816DD-7ABE-410D-98AA-FF999441C23A}"/>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3" name="Freeform 24">
                  <a:extLst>
                    <a:ext uri="{FF2B5EF4-FFF2-40B4-BE49-F238E27FC236}">
                      <a16:creationId xmlns:a16="http://schemas.microsoft.com/office/drawing/2014/main" id="{75602CE6-5483-4DAE-93D8-60D1387320DA}"/>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4" name="Freeform 25">
                  <a:extLst>
                    <a:ext uri="{FF2B5EF4-FFF2-40B4-BE49-F238E27FC236}">
                      <a16:creationId xmlns:a16="http://schemas.microsoft.com/office/drawing/2014/main" id="{8963155C-20BB-4E0F-8F36-0B1C6076C11A}"/>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5" name="Freeform 26">
                  <a:extLst>
                    <a:ext uri="{FF2B5EF4-FFF2-40B4-BE49-F238E27FC236}">
                      <a16:creationId xmlns:a16="http://schemas.microsoft.com/office/drawing/2014/main" id="{7B869C85-A81B-4C33-97CB-6440D4EC154B}"/>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6" name="Freeform 27">
                  <a:extLst>
                    <a:ext uri="{FF2B5EF4-FFF2-40B4-BE49-F238E27FC236}">
                      <a16:creationId xmlns:a16="http://schemas.microsoft.com/office/drawing/2014/main" id="{A209CD56-EBB3-47B4-AFF3-4D800FFE3973}"/>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7" name="Freeform 28">
                  <a:extLst>
                    <a:ext uri="{FF2B5EF4-FFF2-40B4-BE49-F238E27FC236}">
                      <a16:creationId xmlns:a16="http://schemas.microsoft.com/office/drawing/2014/main" id="{C69C754F-D800-40A9-9694-69E03EFAC263}"/>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8" name="Freeform 29">
                  <a:extLst>
                    <a:ext uri="{FF2B5EF4-FFF2-40B4-BE49-F238E27FC236}">
                      <a16:creationId xmlns:a16="http://schemas.microsoft.com/office/drawing/2014/main" id="{E0418A69-B326-414F-81C8-77E285B9AC7B}"/>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9" name="Freeform 30">
                  <a:extLst>
                    <a:ext uri="{FF2B5EF4-FFF2-40B4-BE49-F238E27FC236}">
                      <a16:creationId xmlns:a16="http://schemas.microsoft.com/office/drawing/2014/main" id="{6E544335-3A5D-4363-9681-79CEB8508DB9}"/>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0" name="Freeform 31">
                  <a:extLst>
                    <a:ext uri="{FF2B5EF4-FFF2-40B4-BE49-F238E27FC236}">
                      <a16:creationId xmlns:a16="http://schemas.microsoft.com/office/drawing/2014/main" id="{BCA110C1-56DF-406C-847D-D319E2E769DD}"/>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1" name="Freeform 32">
                  <a:extLst>
                    <a:ext uri="{FF2B5EF4-FFF2-40B4-BE49-F238E27FC236}">
                      <a16:creationId xmlns:a16="http://schemas.microsoft.com/office/drawing/2014/main" id="{02FF5B43-AAF8-4E06-80F4-E74F48F4469D}"/>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2" name="Freeform 33">
                  <a:extLst>
                    <a:ext uri="{FF2B5EF4-FFF2-40B4-BE49-F238E27FC236}">
                      <a16:creationId xmlns:a16="http://schemas.microsoft.com/office/drawing/2014/main" id="{F73FE73C-A9E8-4091-A5DC-7B9D006158CF}"/>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3" name="Freeform 34">
                  <a:extLst>
                    <a:ext uri="{FF2B5EF4-FFF2-40B4-BE49-F238E27FC236}">
                      <a16:creationId xmlns:a16="http://schemas.microsoft.com/office/drawing/2014/main" id="{F12F8A7E-F0D7-41A3-A2C5-9DFA0C9B4708}"/>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4" name="Freeform 35">
                  <a:extLst>
                    <a:ext uri="{FF2B5EF4-FFF2-40B4-BE49-F238E27FC236}">
                      <a16:creationId xmlns:a16="http://schemas.microsoft.com/office/drawing/2014/main" id="{ACF6090C-B07A-4893-B5E7-082C7B590A39}"/>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5" name="Freeform 36">
                  <a:extLst>
                    <a:ext uri="{FF2B5EF4-FFF2-40B4-BE49-F238E27FC236}">
                      <a16:creationId xmlns:a16="http://schemas.microsoft.com/office/drawing/2014/main" id="{0EB6EFF8-824D-43F0-8161-EF8E5CE8DA9C}"/>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6" name="Freeform 37">
                  <a:extLst>
                    <a:ext uri="{FF2B5EF4-FFF2-40B4-BE49-F238E27FC236}">
                      <a16:creationId xmlns:a16="http://schemas.microsoft.com/office/drawing/2014/main" id="{49C4A98D-1FE9-489E-8435-30D19669B075}"/>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7" name="Freeform 38">
                  <a:extLst>
                    <a:ext uri="{FF2B5EF4-FFF2-40B4-BE49-F238E27FC236}">
                      <a16:creationId xmlns:a16="http://schemas.microsoft.com/office/drawing/2014/main" id="{51F7E955-C956-414B-8713-2F30B8C5A08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8" name="Freeform 39">
                  <a:extLst>
                    <a:ext uri="{FF2B5EF4-FFF2-40B4-BE49-F238E27FC236}">
                      <a16:creationId xmlns:a16="http://schemas.microsoft.com/office/drawing/2014/main" id="{D4EC0AB3-3437-46E5-BCAB-DDC2A507FFE4}"/>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9" name="Freeform 40">
                  <a:extLst>
                    <a:ext uri="{FF2B5EF4-FFF2-40B4-BE49-F238E27FC236}">
                      <a16:creationId xmlns:a16="http://schemas.microsoft.com/office/drawing/2014/main" id="{0002A5E4-D85E-4246-9477-FF264025446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0" name="Freeform 41">
                  <a:extLst>
                    <a:ext uri="{FF2B5EF4-FFF2-40B4-BE49-F238E27FC236}">
                      <a16:creationId xmlns:a16="http://schemas.microsoft.com/office/drawing/2014/main" id="{15AD2041-D6AD-4EE5-B445-BC4A3F32AC15}"/>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1" name="Freeform 42">
                  <a:extLst>
                    <a:ext uri="{FF2B5EF4-FFF2-40B4-BE49-F238E27FC236}">
                      <a16:creationId xmlns:a16="http://schemas.microsoft.com/office/drawing/2014/main" id="{0D3FF855-3E4A-49C8-BA1E-F31E58FB371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2" name="Freeform 43">
                  <a:extLst>
                    <a:ext uri="{FF2B5EF4-FFF2-40B4-BE49-F238E27FC236}">
                      <a16:creationId xmlns:a16="http://schemas.microsoft.com/office/drawing/2014/main" id="{8C7B148A-EB29-4C45-BC11-E4EC104EEEAA}"/>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3" name="Freeform 44">
                  <a:extLst>
                    <a:ext uri="{FF2B5EF4-FFF2-40B4-BE49-F238E27FC236}">
                      <a16:creationId xmlns:a16="http://schemas.microsoft.com/office/drawing/2014/main" id="{F6DF9E73-FE04-42BA-ABF1-E999D0E647D1}"/>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4" name="Freeform 45">
                  <a:extLst>
                    <a:ext uri="{FF2B5EF4-FFF2-40B4-BE49-F238E27FC236}">
                      <a16:creationId xmlns:a16="http://schemas.microsoft.com/office/drawing/2014/main" id="{51F99199-4094-4044-8C22-01764BEF8F97}"/>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5" name="Freeform 46">
                  <a:extLst>
                    <a:ext uri="{FF2B5EF4-FFF2-40B4-BE49-F238E27FC236}">
                      <a16:creationId xmlns:a16="http://schemas.microsoft.com/office/drawing/2014/main" id="{B909D84E-9348-4E6F-A72D-2F47F44881E0}"/>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6" name="Freeform 47">
                  <a:extLst>
                    <a:ext uri="{FF2B5EF4-FFF2-40B4-BE49-F238E27FC236}">
                      <a16:creationId xmlns:a16="http://schemas.microsoft.com/office/drawing/2014/main" id="{26B598A6-E483-4046-A0ED-98B4C692D624}"/>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7" name="Freeform 48">
                  <a:extLst>
                    <a:ext uri="{FF2B5EF4-FFF2-40B4-BE49-F238E27FC236}">
                      <a16:creationId xmlns:a16="http://schemas.microsoft.com/office/drawing/2014/main" id="{BDBFD377-14B1-4F6D-906E-6064B7DCE6E3}"/>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8" name="Freeform 49">
                  <a:extLst>
                    <a:ext uri="{FF2B5EF4-FFF2-40B4-BE49-F238E27FC236}">
                      <a16:creationId xmlns:a16="http://schemas.microsoft.com/office/drawing/2014/main" id="{8CCB5B98-091A-4A3D-B169-F537C6901C37}"/>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9" name="Freeform 50">
                  <a:extLst>
                    <a:ext uri="{FF2B5EF4-FFF2-40B4-BE49-F238E27FC236}">
                      <a16:creationId xmlns:a16="http://schemas.microsoft.com/office/drawing/2014/main" id="{A3C08A77-ADE0-4A25-92FF-F296DA476B7D}"/>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0" name="Freeform 51">
                  <a:extLst>
                    <a:ext uri="{FF2B5EF4-FFF2-40B4-BE49-F238E27FC236}">
                      <a16:creationId xmlns:a16="http://schemas.microsoft.com/office/drawing/2014/main" id="{651E2D44-1216-463C-A085-FF94D76C3D55}"/>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1" name="Freeform 52">
                  <a:extLst>
                    <a:ext uri="{FF2B5EF4-FFF2-40B4-BE49-F238E27FC236}">
                      <a16:creationId xmlns:a16="http://schemas.microsoft.com/office/drawing/2014/main" id="{A9FE6E76-EB1D-46A6-9793-7DCF12D6F4A8}"/>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2" name="Freeform 53">
                  <a:extLst>
                    <a:ext uri="{FF2B5EF4-FFF2-40B4-BE49-F238E27FC236}">
                      <a16:creationId xmlns:a16="http://schemas.microsoft.com/office/drawing/2014/main" id="{E5380949-E487-4CBA-98A4-E22B4762077A}"/>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3" name="Freeform 54">
                  <a:extLst>
                    <a:ext uri="{FF2B5EF4-FFF2-40B4-BE49-F238E27FC236}">
                      <a16:creationId xmlns:a16="http://schemas.microsoft.com/office/drawing/2014/main" id="{9C712C08-4EED-4207-8910-6D78C294315E}"/>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4" name="Freeform 55">
                  <a:extLst>
                    <a:ext uri="{FF2B5EF4-FFF2-40B4-BE49-F238E27FC236}">
                      <a16:creationId xmlns:a16="http://schemas.microsoft.com/office/drawing/2014/main" id="{7A369877-B337-4B83-B93B-7A218D60157D}"/>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5" name="Freeform 56">
                  <a:extLst>
                    <a:ext uri="{FF2B5EF4-FFF2-40B4-BE49-F238E27FC236}">
                      <a16:creationId xmlns:a16="http://schemas.microsoft.com/office/drawing/2014/main" id="{DE1B91BE-5BD1-4E55-885F-493C26829168}"/>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6" name="Freeform 57">
                  <a:extLst>
                    <a:ext uri="{FF2B5EF4-FFF2-40B4-BE49-F238E27FC236}">
                      <a16:creationId xmlns:a16="http://schemas.microsoft.com/office/drawing/2014/main" id="{15F8448E-6858-44B4-9D01-1DFB1764598B}"/>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7" name="Freeform 58">
                  <a:extLst>
                    <a:ext uri="{FF2B5EF4-FFF2-40B4-BE49-F238E27FC236}">
                      <a16:creationId xmlns:a16="http://schemas.microsoft.com/office/drawing/2014/main" id="{E70ECD9C-0D03-46AE-90B7-746251B6A46B}"/>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8" name="Freeform 59">
                  <a:extLst>
                    <a:ext uri="{FF2B5EF4-FFF2-40B4-BE49-F238E27FC236}">
                      <a16:creationId xmlns:a16="http://schemas.microsoft.com/office/drawing/2014/main" id="{F92A066C-C5B7-4B1A-8114-83299EF32C0A}"/>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9" name="Freeform 60">
                  <a:extLst>
                    <a:ext uri="{FF2B5EF4-FFF2-40B4-BE49-F238E27FC236}">
                      <a16:creationId xmlns:a16="http://schemas.microsoft.com/office/drawing/2014/main" id="{8C7145D4-1B0D-4862-830F-122EC1D9704E}"/>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0" name="Freeform 61">
                  <a:extLst>
                    <a:ext uri="{FF2B5EF4-FFF2-40B4-BE49-F238E27FC236}">
                      <a16:creationId xmlns:a16="http://schemas.microsoft.com/office/drawing/2014/main" id="{EE27F1BD-DAFE-4F4C-8688-F3C893423F8F}"/>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1" name="Freeform 62">
                  <a:extLst>
                    <a:ext uri="{FF2B5EF4-FFF2-40B4-BE49-F238E27FC236}">
                      <a16:creationId xmlns:a16="http://schemas.microsoft.com/office/drawing/2014/main" id="{FFFA05D7-3911-47BA-B474-AD517532ECAB}"/>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2" name="Freeform 63">
                  <a:extLst>
                    <a:ext uri="{FF2B5EF4-FFF2-40B4-BE49-F238E27FC236}">
                      <a16:creationId xmlns:a16="http://schemas.microsoft.com/office/drawing/2014/main" id="{63AB19D4-1398-4C5E-9AFE-276E4B960D4E}"/>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3" name="Freeform 64">
                  <a:extLst>
                    <a:ext uri="{FF2B5EF4-FFF2-40B4-BE49-F238E27FC236}">
                      <a16:creationId xmlns:a16="http://schemas.microsoft.com/office/drawing/2014/main" id="{F304FF5B-D988-412D-9719-BF7B01AB207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4" name="Freeform 65">
                  <a:extLst>
                    <a:ext uri="{FF2B5EF4-FFF2-40B4-BE49-F238E27FC236}">
                      <a16:creationId xmlns:a16="http://schemas.microsoft.com/office/drawing/2014/main" id="{C8B17F91-8C48-4333-A156-E7D097FCE43F}"/>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5" name="Freeform 66">
                  <a:extLst>
                    <a:ext uri="{FF2B5EF4-FFF2-40B4-BE49-F238E27FC236}">
                      <a16:creationId xmlns:a16="http://schemas.microsoft.com/office/drawing/2014/main" id="{CDE8DCE8-F3FE-4A28-8AD0-C73B924F358F}"/>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6" name="Freeform 67">
                  <a:extLst>
                    <a:ext uri="{FF2B5EF4-FFF2-40B4-BE49-F238E27FC236}">
                      <a16:creationId xmlns:a16="http://schemas.microsoft.com/office/drawing/2014/main" id="{834E79B1-5BBA-4E4F-ACE8-D135A0E24B76}"/>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7" name="Freeform 68">
                  <a:extLst>
                    <a:ext uri="{FF2B5EF4-FFF2-40B4-BE49-F238E27FC236}">
                      <a16:creationId xmlns:a16="http://schemas.microsoft.com/office/drawing/2014/main" id="{E6147FD8-AC57-4839-9368-2619B60D7E0C}"/>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8" name="Freeform 69">
                  <a:extLst>
                    <a:ext uri="{FF2B5EF4-FFF2-40B4-BE49-F238E27FC236}">
                      <a16:creationId xmlns:a16="http://schemas.microsoft.com/office/drawing/2014/main" id="{1C3743EF-7394-40D5-A119-3826745F07DA}"/>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9" name="Freeform 70">
                  <a:extLst>
                    <a:ext uri="{FF2B5EF4-FFF2-40B4-BE49-F238E27FC236}">
                      <a16:creationId xmlns:a16="http://schemas.microsoft.com/office/drawing/2014/main" id="{ED4BE460-00E6-4706-B86D-AA5018FEA0B7}"/>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0" name="Freeform 71">
                  <a:extLst>
                    <a:ext uri="{FF2B5EF4-FFF2-40B4-BE49-F238E27FC236}">
                      <a16:creationId xmlns:a16="http://schemas.microsoft.com/office/drawing/2014/main" id="{902A9A46-4649-49B4-B516-6F11046C929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1" name="Freeform 72">
                  <a:extLst>
                    <a:ext uri="{FF2B5EF4-FFF2-40B4-BE49-F238E27FC236}">
                      <a16:creationId xmlns:a16="http://schemas.microsoft.com/office/drawing/2014/main" id="{96D3DA9E-31BF-464D-8D5D-49051F6D9E30}"/>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2" name="Freeform 73">
                  <a:extLst>
                    <a:ext uri="{FF2B5EF4-FFF2-40B4-BE49-F238E27FC236}">
                      <a16:creationId xmlns:a16="http://schemas.microsoft.com/office/drawing/2014/main" id="{E03297A8-6879-44FF-8D7D-64889F12997B}"/>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3" name="Freeform 74">
                  <a:extLst>
                    <a:ext uri="{FF2B5EF4-FFF2-40B4-BE49-F238E27FC236}">
                      <a16:creationId xmlns:a16="http://schemas.microsoft.com/office/drawing/2014/main" id="{19BBF455-0C2E-4BE7-9331-7A0D6593B8B7}"/>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4" name="Freeform 75">
                  <a:extLst>
                    <a:ext uri="{FF2B5EF4-FFF2-40B4-BE49-F238E27FC236}">
                      <a16:creationId xmlns:a16="http://schemas.microsoft.com/office/drawing/2014/main" id="{1F85D9B1-89C0-47C4-90C3-B0FCCC4FF09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5" name="Freeform 76">
                  <a:extLst>
                    <a:ext uri="{FF2B5EF4-FFF2-40B4-BE49-F238E27FC236}">
                      <a16:creationId xmlns:a16="http://schemas.microsoft.com/office/drawing/2014/main" id="{20D06AFC-D448-49B1-B1DA-16D22C10989E}"/>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6" name="Freeform 77">
                  <a:extLst>
                    <a:ext uri="{FF2B5EF4-FFF2-40B4-BE49-F238E27FC236}">
                      <a16:creationId xmlns:a16="http://schemas.microsoft.com/office/drawing/2014/main" id="{B7B99DE6-C155-4BDD-99AF-7E56A8A4EDE3}"/>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7" name="Freeform 78">
                  <a:extLst>
                    <a:ext uri="{FF2B5EF4-FFF2-40B4-BE49-F238E27FC236}">
                      <a16:creationId xmlns:a16="http://schemas.microsoft.com/office/drawing/2014/main" id="{6ACF3C13-B4E3-4FF8-880C-401808647190}"/>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8" name="Freeform 79">
                  <a:extLst>
                    <a:ext uri="{FF2B5EF4-FFF2-40B4-BE49-F238E27FC236}">
                      <a16:creationId xmlns:a16="http://schemas.microsoft.com/office/drawing/2014/main" id="{F5252390-F9C8-4D0E-86FD-0E0D82D3B1DD}"/>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9" name="Freeform 80">
                  <a:extLst>
                    <a:ext uri="{FF2B5EF4-FFF2-40B4-BE49-F238E27FC236}">
                      <a16:creationId xmlns:a16="http://schemas.microsoft.com/office/drawing/2014/main" id="{E53BCCBD-A478-4C09-8B1F-681A855CE358}"/>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0" name="Freeform 81">
                  <a:extLst>
                    <a:ext uri="{FF2B5EF4-FFF2-40B4-BE49-F238E27FC236}">
                      <a16:creationId xmlns:a16="http://schemas.microsoft.com/office/drawing/2014/main" id="{442AB36F-1384-40B9-B15E-8CB225AC12DE}"/>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1" name="Freeform 82">
                  <a:extLst>
                    <a:ext uri="{FF2B5EF4-FFF2-40B4-BE49-F238E27FC236}">
                      <a16:creationId xmlns:a16="http://schemas.microsoft.com/office/drawing/2014/main" id="{B53F13D7-E309-473E-AFCD-B0E637EBCCD6}"/>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2" name="Freeform 83">
                  <a:extLst>
                    <a:ext uri="{FF2B5EF4-FFF2-40B4-BE49-F238E27FC236}">
                      <a16:creationId xmlns:a16="http://schemas.microsoft.com/office/drawing/2014/main" id="{49F36815-0195-41B7-8E96-23D4C2C8E03C}"/>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3" name="Freeform 84">
                  <a:extLst>
                    <a:ext uri="{FF2B5EF4-FFF2-40B4-BE49-F238E27FC236}">
                      <a16:creationId xmlns:a16="http://schemas.microsoft.com/office/drawing/2014/main" id="{1F64865B-CB1E-4BCE-B890-F9ACF7F81DF4}"/>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4" name="Freeform 85">
                  <a:extLst>
                    <a:ext uri="{FF2B5EF4-FFF2-40B4-BE49-F238E27FC236}">
                      <a16:creationId xmlns:a16="http://schemas.microsoft.com/office/drawing/2014/main" id="{0CB85246-84B4-4268-B20D-9020FE6F9714}"/>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5" name="Freeform 86">
                  <a:extLst>
                    <a:ext uri="{FF2B5EF4-FFF2-40B4-BE49-F238E27FC236}">
                      <a16:creationId xmlns:a16="http://schemas.microsoft.com/office/drawing/2014/main" id="{7E4474E5-BCC5-4F71-BF67-C2493D15C656}"/>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6" name="Freeform 87">
                  <a:extLst>
                    <a:ext uri="{FF2B5EF4-FFF2-40B4-BE49-F238E27FC236}">
                      <a16:creationId xmlns:a16="http://schemas.microsoft.com/office/drawing/2014/main" id="{F5C4E2DF-FD10-4A60-A58E-5645C34EC71E}"/>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7" name="Freeform 88">
                  <a:extLst>
                    <a:ext uri="{FF2B5EF4-FFF2-40B4-BE49-F238E27FC236}">
                      <a16:creationId xmlns:a16="http://schemas.microsoft.com/office/drawing/2014/main" id="{4E35D8DA-0D64-4EDC-A552-296D8DA13A3B}"/>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8" name="Freeform 89">
                  <a:extLst>
                    <a:ext uri="{FF2B5EF4-FFF2-40B4-BE49-F238E27FC236}">
                      <a16:creationId xmlns:a16="http://schemas.microsoft.com/office/drawing/2014/main" id="{78ACE5C7-7D44-42E8-BD34-EEDFAC537A5E}"/>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9" name="Freeform 90">
                  <a:extLst>
                    <a:ext uri="{FF2B5EF4-FFF2-40B4-BE49-F238E27FC236}">
                      <a16:creationId xmlns:a16="http://schemas.microsoft.com/office/drawing/2014/main" id="{A6807137-3B85-40C4-B256-693B1E78DEA5}"/>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0" name="Freeform 91">
                  <a:extLst>
                    <a:ext uri="{FF2B5EF4-FFF2-40B4-BE49-F238E27FC236}">
                      <a16:creationId xmlns:a16="http://schemas.microsoft.com/office/drawing/2014/main" id="{F5FC4E0D-EBC8-4686-8933-837D1778EC3E}"/>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1" name="Freeform 92">
                  <a:extLst>
                    <a:ext uri="{FF2B5EF4-FFF2-40B4-BE49-F238E27FC236}">
                      <a16:creationId xmlns:a16="http://schemas.microsoft.com/office/drawing/2014/main" id="{6CF5333F-DEB9-4A79-98EF-60D441925FE1}"/>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292" name="文本框 49">
              <a:extLst>
                <a:ext uri="{FF2B5EF4-FFF2-40B4-BE49-F238E27FC236}">
                  <a16:creationId xmlns:a16="http://schemas.microsoft.com/office/drawing/2014/main" id="{0DF66235-1E58-413E-8B15-AD0A52E3A37C}"/>
                </a:ext>
              </a:extLst>
            </p:cNvPr>
            <p:cNvSpPr txBox="1">
              <a:spLocks noChangeArrowheads="1"/>
            </p:cNvSpPr>
            <p:nvPr/>
          </p:nvSpPr>
          <p:spPr bwMode="auto">
            <a:xfrm>
              <a:off x="2271517" y="2029761"/>
              <a:ext cx="2267288" cy="9480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2400" i="1" kern="0" dirty="0">
                  <a:solidFill>
                    <a:srgbClr val="000000"/>
                  </a:solidFill>
                  <a:latin typeface="Times New Roman" panose="02020603050405020304" pitchFamily="18" charset="0"/>
                  <a:cs typeface="Times New Roman" panose="02020603050405020304" pitchFamily="18" charset="0"/>
                </a:rPr>
                <a:t>Kết hợp giữa tường thuật với miêu tả, biểu cảm</a:t>
              </a:r>
              <a:endPar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382" name="组合 2">
            <a:extLst>
              <a:ext uri="{FF2B5EF4-FFF2-40B4-BE49-F238E27FC236}">
                <a16:creationId xmlns:a16="http://schemas.microsoft.com/office/drawing/2014/main" id="{BCBECC16-54C6-4678-92D7-E1096B82FE52}"/>
              </a:ext>
            </a:extLst>
          </p:cNvPr>
          <p:cNvGrpSpPr/>
          <p:nvPr/>
        </p:nvGrpSpPr>
        <p:grpSpPr>
          <a:xfrm>
            <a:off x="6604656" y="3059019"/>
            <a:ext cx="3510965" cy="1930134"/>
            <a:chOff x="1949253" y="1627716"/>
            <a:chExt cx="3271491" cy="2309600"/>
          </a:xfrm>
        </p:grpSpPr>
        <p:grpSp>
          <p:nvGrpSpPr>
            <p:cNvPr id="383" name="组合 135">
              <a:extLst>
                <a:ext uri="{FF2B5EF4-FFF2-40B4-BE49-F238E27FC236}">
                  <a16:creationId xmlns:a16="http://schemas.microsoft.com/office/drawing/2014/main" id="{2451B178-B4BF-4FCE-9F01-B7EEB9876569}"/>
                </a:ext>
              </a:extLst>
            </p:cNvPr>
            <p:cNvGrpSpPr/>
            <p:nvPr/>
          </p:nvGrpSpPr>
          <p:grpSpPr>
            <a:xfrm>
              <a:off x="1949253" y="1627716"/>
              <a:ext cx="3271491" cy="2309600"/>
              <a:chOff x="3246438" y="1068388"/>
              <a:chExt cx="5711825" cy="4678363"/>
            </a:xfrm>
            <a:solidFill>
              <a:srgbClr val="000000"/>
            </a:solidFill>
          </p:grpSpPr>
          <p:sp>
            <p:nvSpPr>
              <p:cNvPr id="385" name="Freeform 5">
                <a:extLst>
                  <a:ext uri="{FF2B5EF4-FFF2-40B4-BE49-F238E27FC236}">
                    <a16:creationId xmlns:a16="http://schemas.microsoft.com/office/drawing/2014/main" id="{ED4957EE-8123-4D01-8AEA-186AA869043B}"/>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6" name="Freeform 6">
                <a:extLst>
                  <a:ext uri="{FF2B5EF4-FFF2-40B4-BE49-F238E27FC236}">
                    <a16:creationId xmlns:a16="http://schemas.microsoft.com/office/drawing/2014/main" id="{DC16CF56-60A9-4B96-9A02-9B693590DCD7}"/>
                  </a:ext>
                </a:extLst>
              </p:cNvPr>
              <p:cNvSpPr/>
              <p:nvPr/>
            </p:nvSpPr>
            <p:spPr bwMode="auto">
              <a:xfrm>
                <a:off x="3246438" y="1457327"/>
                <a:ext cx="2112963" cy="1933576"/>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7" name="Freeform 7">
                <a:extLst>
                  <a:ext uri="{FF2B5EF4-FFF2-40B4-BE49-F238E27FC236}">
                    <a16:creationId xmlns:a16="http://schemas.microsoft.com/office/drawing/2014/main" id="{34832D7D-F062-4EAB-80EC-E905E16F8628}"/>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8" name="Freeform 8">
                <a:extLst>
                  <a:ext uri="{FF2B5EF4-FFF2-40B4-BE49-F238E27FC236}">
                    <a16:creationId xmlns:a16="http://schemas.microsoft.com/office/drawing/2014/main" id="{1744080B-117B-4C86-83E8-54FF6570AE9A}"/>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9" name="Freeform 9">
                <a:extLst>
                  <a:ext uri="{FF2B5EF4-FFF2-40B4-BE49-F238E27FC236}">
                    <a16:creationId xmlns:a16="http://schemas.microsoft.com/office/drawing/2014/main" id="{3CCD4E52-A6C6-468F-9B18-772F26B4F6B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0" name="Freeform 10">
                <a:extLst>
                  <a:ext uri="{FF2B5EF4-FFF2-40B4-BE49-F238E27FC236}">
                    <a16:creationId xmlns:a16="http://schemas.microsoft.com/office/drawing/2014/main" id="{7E8C546F-CC25-49E4-8D6B-36E7EE3073BC}"/>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1" name="Freeform 11">
                <a:extLst>
                  <a:ext uri="{FF2B5EF4-FFF2-40B4-BE49-F238E27FC236}">
                    <a16:creationId xmlns:a16="http://schemas.microsoft.com/office/drawing/2014/main" id="{89F9591B-EB0E-4DAE-8AD8-9874C5793146}"/>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392" name="组合 143">
                <a:extLst>
                  <a:ext uri="{FF2B5EF4-FFF2-40B4-BE49-F238E27FC236}">
                    <a16:creationId xmlns:a16="http://schemas.microsoft.com/office/drawing/2014/main" id="{FA5FF948-8275-4E4E-AA78-DD04FDE9D51C}"/>
                  </a:ext>
                </a:extLst>
              </p:cNvPr>
              <p:cNvGrpSpPr/>
              <p:nvPr/>
            </p:nvGrpSpPr>
            <p:grpSpPr>
              <a:xfrm>
                <a:off x="3517901" y="1225551"/>
                <a:ext cx="5260975" cy="4090987"/>
                <a:chOff x="3517901" y="1225551"/>
                <a:chExt cx="5260975" cy="4090987"/>
              </a:xfrm>
              <a:grpFill/>
            </p:grpSpPr>
            <p:sp>
              <p:nvSpPr>
                <p:cNvPr id="393" name="Freeform 12">
                  <a:extLst>
                    <a:ext uri="{FF2B5EF4-FFF2-40B4-BE49-F238E27FC236}">
                      <a16:creationId xmlns:a16="http://schemas.microsoft.com/office/drawing/2014/main" id="{2CDC1E52-F0E7-4599-B567-D31637E7FFD4}"/>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4" name="Freeform 13">
                  <a:extLst>
                    <a:ext uri="{FF2B5EF4-FFF2-40B4-BE49-F238E27FC236}">
                      <a16:creationId xmlns:a16="http://schemas.microsoft.com/office/drawing/2014/main" id="{4EBD3C79-0977-4474-9881-7AC4D0FA8770}"/>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5" name="Freeform 14">
                  <a:extLst>
                    <a:ext uri="{FF2B5EF4-FFF2-40B4-BE49-F238E27FC236}">
                      <a16:creationId xmlns:a16="http://schemas.microsoft.com/office/drawing/2014/main" id="{1B08AE33-E724-419F-8F51-498D1547AAC0}"/>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6" name="Freeform 15">
                  <a:extLst>
                    <a:ext uri="{FF2B5EF4-FFF2-40B4-BE49-F238E27FC236}">
                      <a16:creationId xmlns:a16="http://schemas.microsoft.com/office/drawing/2014/main" id="{88C28DCE-B87C-40FF-BCD6-6E8A12F559B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7" name="Freeform 16">
                  <a:extLst>
                    <a:ext uri="{FF2B5EF4-FFF2-40B4-BE49-F238E27FC236}">
                      <a16:creationId xmlns:a16="http://schemas.microsoft.com/office/drawing/2014/main" id="{09383B21-C2CF-4AD5-8C53-3E3AB4DAC047}"/>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8" name="Freeform 17">
                  <a:extLst>
                    <a:ext uri="{FF2B5EF4-FFF2-40B4-BE49-F238E27FC236}">
                      <a16:creationId xmlns:a16="http://schemas.microsoft.com/office/drawing/2014/main" id="{42C6FD62-27D9-4190-8675-9A40CBD2AA9A}"/>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9" name="Freeform 18">
                  <a:extLst>
                    <a:ext uri="{FF2B5EF4-FFF2-40B4-BE49-F238E27FC236}">
                      <a16:creationId xmlns:a16="http://schemas.microsoft.com/office/drawing/2014/main" id="{54685160-D9DB-404A-9451-4D056E63EE86}"/>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0" name="Freeform 19">
                  <a:extLst>
                    <a:ext uri="{FF2B5EF4-FFF2-40B4-BE49-F238E27FC236}">
                      <a16:creationId xmlns:a16="http://schemas.microsoft.com/office/drawing/2014/main" id="{A788D472-893B-4A92-8C76-FF4823A92E65}"/>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1" name="Freeform 20">
                  <a:extLst>
                    <a:ext uri="{FF2B5EF4-FFF2-40B4-BE49-F238E27FC236}">
                      <a16:creationId xmlns:a16="http://schemas.microsoft.com/office/drawing/2014/main" id="{0A78827F-39E3-44BE-97B4-00E17E9FE263}"/>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2" name="Freeform 21">
                  <a:extLst>
                    <a:ext uri="{FF2B5EF4-FFF2-40B4-BE49-F238E27FC236}">
                      <a16:creationId xmlns:a16="http://schemas.microsoft.com/office/drawing/2014/main" id="{88877163-DC87-471E-9453-F0F9C4A198E1}"/>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3" name="Freeform 22">
                  <a:extLst>
                    <a:ext uri="{FF2B5EF4-FFF2-40B4-BE49-F238E27FC236}">
                      <a16:creationId xmlns:a16="http://schemas.microsoft.com/office/drawing/2014/main" id="{4B7E3662-EFDF-48BF-A7BF-5A76BAE9367C}"/>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4" name="Freeform 23">
                  <a:extLst>
                    <a:ext uri="{FF2B5EF4-FFF2-40B4-BE49-F238E27FC236}">
                      <a16:creationId xmlns:a16="http://schemas.microsoft.com/office/drawing/2014/main" id="{14EDF97B-B420-4585-AEED-D30081090209}"/>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5" name="Freeform 24">
                  <a:extLst>
                    <a:ext uri="{FF2B5EF4-FFF2-40B4-BE49-F238E27FC236}">
                      <a16:creationId xmlns:a16="http://schemas.microsoft.com/office/drawing/2014/main" id="{F2479FF2-6FB7-49AA-B52E-FF2E545C6A23}"/>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6" name="Freeform 25">
                  <a:extLst>
                    <a:ext uri="{FF2B5EF4-FFF2-40B4-BE49-F238E27FC236}">
                      <a16:creationId xmlns:a16="http://schemas.microsoft.com/office/drawing/2014/main" id="{F9B7651A-6E76-443D-9442-8922C5E5525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7" name="Freeform 26">
                  <a:extLst>
                    <a:ext uri="{FF2B5EF4-FFF2-40B4-BE49-F238E27FC236}">
                      <a16:creationId xmlns:a16="http://schemas.microsoft.com/office/drawing/2014/main" id="{3B5AE583-0709-4D1C-9B00-22BCF91829CC}"/>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8" name="Freeform 27">
                  <a:extLst>
                    <a:ext uri="{FF2B5EF4-FFF2-40B4-BE49-F238E27FC236}">
                      <a16:creationId xmlns:a16="http://schemas.microsoft.com/office/drawing/2014/main" id="{98E55C8B-9CCD-4C76-B053-FC062B49A25C}"/>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9" name="Freeform 28">
                  <a:extLst>
                    <a:ext uri="{FF2B5EF4-FFF2-40B4-BE49-F238E27FC236}">
                      <a16:creationId xmlns:a16="http://schemas.microsoft.com/office/drawing/2014/main" id="{032F1E38-D84E-4A73-8CD7-39773399D28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0" name="Freeform 29">
                  <a:extLst>
                    <a:ext uri="{FF2B5EF4-FFF2-40B4-BE49-F238E27FC236}">
                      <a16:creationId xmlns:a16="http://schemas.microsoft.com/office/drawing/2014/main" id="{5AF85F30-2136-424B-926D-5C3E48A825CA}"/>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1" name="Freeform 30">
                  <a:extLst>
                    <a:ext uri="{FF2B5EF4-FFF2-40B4-BE49-F238E27FC236}">
                      <a16:creationId xmlns:a16="http://schemas.microsoft.com/office/drawing/2014/main" id="{A7A8FCA8-9F93-44D2-A19A-FE576AAA4E13}"/>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2" name="Freeform 31">
                  <a:extLst>
                    <a:ext uri="{FF2B5EF4-FFF2-40B4-BE49-F238E27FC236}">
                      <a16:creationId xmlns:a16="http://schemas.microsoft.com/office/drawing/2014/main" id="{23EF4F0C-7FC7-43BB-9CBF-83C1C8D3ADD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3" name="Freeform 32">
                  <a:extLst>
                    <a:ext uri="{FF2B5EF4-FFF2-40B4-BE49-F238E27FC236}">
                      <a16:creationId xmlns:a16="http://schemas.microsoft.com/office/drawing/2014/main" id="{7A24A6EC-F342-4867-81BB-BC86399B2154}"/>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4" name="Freeform 33">
                  <a:extLst>
                    <a:ext uri="{FF2B5EF4-FFF2-40B4-BE49-F238E27FC236}">
                      <a16:creationId xmlns:a16="http://schemas.microsoft.com/office/drawing/2014/main" id="{488A686D-3655-462F-8A66-98CC8CCBB16E}"/>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5" name="Freeform 34">
                  <a:extLst>
                    <a:ext uri="{FF2B5EF4-FFF2-40B4-BE49-F238E27FC236}">
                      <a16:creationId xmlns:a16="http://schemas.microsoft.com/office/drawing/2014/main" id="{3A11A6EA-4FBC-4239-8317-E9F1E8ECEC6F}"/>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6" name="Freeform 35">
                  <a:extLst>
                    <a:ext uri="{FF2B5EF4-FFF2-40B4-BE49-F238E27FC236}">
                      <a16:creationId xmlns:a16="http://schemas.microsoft.com/office/drawing/2014/main" id="{DFC40021-DDB5-43C9-900B-A0ABB0DC4750}"/>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7" name="Freeform 36">
                  <a:extLst>
                    <a:ext uri="{FF2B5EF4-FFF2-40B4-BE49-F238E27FC236}">
                      <a16:creationId xmlns:a16="http://schemas.microsoft.com/office/drawing/2014/main" id="{F23C22D4-F486-434F-AACA-2E529FD99E4D}"/>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8" name="Freeform 37">
                  <a:extLst>
                    <a:ext uri="{FF2B5EF4-FFF2-40B4-BE49-F238E27FC236}">
                      <a16:creationId xmlns:a16="http://schemas.microsoft.com/office/drawing/2014/main" id="{7A01858E-DD04-4EBF-95C3-2BEAA2298DC4}"/>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9" name="Freeform 38">
                  <a:extLst>
                    <a:ext uri="{FF2B5EF4-FFF2-40B4-BE49-F238E27FC236}">
                      <a16:creationId xmlns:a16="http://schemas.microsoft.com/office/drawing/2014/main" id="{45DE53B4-7541-41DE-AD13-B0D6918A8B6A}"/>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0" name="Freeform 39">
                  <a:extLst>
                    <a:ext uri="{FF2B5EF4-FFF2-40B4-BE49-F238E27FC236}">
                      <a16:creationId xmlns:a16="http://schemas.microsoft.com/office/drawing/2014/main" id="{B32E240D-4CE9-4F1E-94E6-3ACAED6D8214}"/>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1" name="Freeform 40">
                  <a:extLst>
                    <a:ext uri="{FF2B5EF4-FFF2-40B4-BE49-F238E27FC236}">
                      <a16:creationId xmlns:a16="http://schemas.microsoft.com/office/drawing/2014/main" id="{D3D4A23A-7B6D-476A-AE10-05AF090B0E2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2" name="Freeform 41">
                  <a:extLst>
                    <a:ext uri="{FF2B5EF4-FFF2-40B4-BE49-F238E27FC236}">
                      <a16:creationId xmlns:a16="http://schemas.microsoft.com/office/drawing/2014/main" id="{CD9A3DC1-853B-4685-AD6C-C4F039261B1D}"/>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3" name="Freeform 42">
                  <a:extLst>
                    <a:ext uri="{FF2B5EF4-FFF2-40B4-BE49-F238E27FC236}">
                      <a16:creationId xmlns:a16="http://schemas.microsoft.com/office/drawing/2014/main" id="{23512FC9-CF63-4509-8C4F-2E2DDCC2CA60}"/>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4" name="Freeform 43">
                  <a:extLst>
                    <a:ext uri="{FF2B5EF4-FFF2-40B4-BE49-F238E27FC236}">
                      <a16:creationId xmlns:a16="http://schemas.microsoft.com/office/drawing/2014/main" id="{EBDADA38-9D32-4D77-9F1E-19916F3B8808}"/>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5" name="Freeform 44">
                  <a:extLst>
                    <a:ext uri="{FF2B5EF4-FFF2-40B4-BE49-F238E27FC236}">
                      <a16:creationId xmlns:a16="http://schemas.microsoft.com/office/drawing/2014/main" id="{6D45B24C-0619-4C1C-804A-54703F234465}"/>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6" name="Freeform 45">
                  <a:extLst>
                    <a:ext uri="{FF2B5EF4-FFF2-40B4-BE49-F238E27FC236}">
                      <a16:creationId xmlns:a16="http://schemas.microsoft.com/office/drawing/2014/main" id="{8989FE20-A2C8-440B-9A84-C84B4BA3826E}"/>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7" name="Freeform 46">
                  <a:extLst>
                    <a:ext uri="{FF2B5EF4-FFF2-40B4-BE49-F238E27FC236}">
                      <a16:creationId xmlns:a16="http://schemas.microsoft.com/office/drawing/2014/main" id="{3635E0D9-426B-4FF3-80AC-A80F2DFE0431}"/>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8" name="Freeform 47">
                  <a:extLst>
                    <a:ext uri="{FF2B5EF4-FFF2-40B4-BE49-F238E27FC236}">
                      <a16:creationId xmlns:a16="http://schemas.microsoft.com/office/drawing/2014/main" id="{1BF13034-1393-4638-877F-0D0023C65B40}"/>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9" name="Freeform 48">
                  <a:extLst>
                    <a:ext uri="{FF2B5EF4-FFF2-40B4-BE49-F238E27FC236}">
                      <a16:creationId xmlns:a16="http://schemas.microsoft.com/office/drawing/2014/main" id="{F814B966-02EB-4CB0-B389-C60CFCD62585}"/>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0" name="Freeform 49">
                  <a:extLst>
                    <a:ext uri="{FF2B5EF4-FFF2-40B4-BE49-F238E27FC236}">
                      <a16:creationId xmlns:a16="http://schemas.microsoft.com/office/drawing/2014/main" id="{0C62EF9B-9D84-4D35-87ED-65B3A1E42DE7}"/>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1" name="Freeform 50">
                  <a:extLst>
                    <a:ext uri="{FF2B5EF4-FFF2-40B4-BE49-F238E27FC236}">
                      <a16:creationId xmlns:a16="http://schemas.microsoft.com/office/drawing/2014/main" id="{4C4F7966-3E65-448B-ACD1-9A6D07FC66C1}"/>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2" name="Freeform 51">
                  <a:extLst>
                    <a:ext uri="{FF2B5EF4-FFF2-40B4-BE49-F238E27FC236}">
                      <a16:creationId xmlns:a16="http://schemas.microsoft.com/office/drawing/2014/main" id="{2E787A1E-86EA-45DD-AD4F-ED2922FF43FD}"/>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3" name="Freeform 52">
                  <a:extLst>
                    <a:ext uri="{FF2B5EF4-FFF2-40B4-BE49-F238E27FC236}">
                      <a16:creationId xmlns:a16="http://schemas.microsoft.com/office/drawing/2014/main" id="{4B44CF35-C2A8-4FDC-9324-3BE181A780AA}"/>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4" name="Freeform 53">
                  <a:extLst>
                    <a:ext uri="{FF2B5EF4-FFF2-40B4-BE49-F238E27FC236}">
                      <a16:creationId xmlns:a16="http://schemas.microsoft.com/office/drawing/2014/main" id="{7DF9B0A5-918C-4376-97C1-2C2837B0456F}"/>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5" name="Freeform 54">
                  <a:extLst>
                    <a:ext uri="{FF2B5EF4-FFF2-40B4-BE49-F238E27FC236}">
                      <a16:creationId xmlns:a16="http://schemas.microsoft.com/office/drawing/2014/main" id="{E44702D8-0233-44D9-99BF-0DF8535484A7}"/>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6" name="Freeform 55">
                  <a:extLst>
                    <a:ext uri="{FF2B5EF4-FFF2-40B4-BE49-F238E27FC236}">
                      <a16:creationId xmlns:a16="http://schemas.microsoft.com/office/drawing/2014/main" id="{0F484ED0-4D0E-4E9D-AC77-BFDEBBCCC7F9}"/>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7" name="Freeform 56">
                  <a:extLst>
                    <a:ext uri="{FF2B5EF4-FFF2-40B4-BE49-F238E27FC236}">
                      <a16:creationId xmlns:a16="http://schemas.microsoft.com/office/drawing/2014/main" id="{2E3A51DD-164F-4375-887F-2BA69E73C924}"/>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8" name="Freeform 57">
                  <a:extLst>
                    <a:ext uri="{FF2B5EF4-FFF2-40B4-BE49-F238E27FC236}">
                      <a16:creationId xmlns:a16="http://schemas.microsoft.com/office/drawing/2014/main" id="{68D501C7-6294-4EFC-A225-05C48DDA8EE9}"/>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9" name="Freeform 58">
                  <a:extLst>
                    <a:ext uri="{FF2B5EF4-FFF2-40B4-BE49-F238E27FC236}">
                      <a16:creationId xmlns:a16="http://schemas.microsoft.com/office/drawing/2014/main" id="{6BC7E9F4-56EC-4D69-9DC7-52ED1FEB25A2}"/>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0" name="Freeform 59">
                  <a:extLst>
                    <a:ext uri="{FF2B5EF4-FFF2-40B4-BE49-F238E27FC236}">
                      <a16:creationId xmlns:a16="http://schemas.microsoft.com/office/drawing/2014/main" id="{43ED5A86-A1BF-4707-A464-18B3AE0FD34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1" name="Freeform 60">
                  <a:extLst>
                    <a:ext uri="{FF2B5EF4-FFF2-40B4-BE49-F238E27FC236}">
                      <a16:creationId xmlns:a16="http://schemas.microsoft.com/office/drawing/2014/main" id="{A6318C65-573D-4031-848F-3E52CA04DD04}"/>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2" name="Freeform 61">
                  <a:extLst>
                    <a:ext uri="{FF2B5EF4-FFF2-40B4-BE49-F238E27FC236}">
                      <a16:creationId xmlns:a16="http://schemas.microsoft.com/office/drawing/2014/main" id="{EE52C2EF-7AFF-4A38-AD6F-B7C71A8E9207}"/>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3" name="Freeform 62">
                  <a:extLst>
                    <a:ext uri="{FF2B5EF4-FFF2-40B4-BE49-F238E27FC236}">
                      <a16:creationId xmlns:a16="http://schemas.microsoft.com/office/drawing/2014/main" id="{C24F8AC5-96D1-4631-84C1-146742F68C4E}"/>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4" name="Freeform 63">
                  <a:extLst>
                    <a:ext uri="{FF2B5EF4-FFF2-40B4-BE49-F238E27FC236}">
                      <a16:creationId xmlns:a16="http://schemas.microsoft.com/office/drawing/2014/main" id="{8E00D751-F7BA-4B3D-8460-A7BD1E5A3010}"/>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5" name="Freeform 64">
                  <a:extLst>
                    <a:ext uri="{FF2B5EF4-FFF2-40B4-BE49-F238E27FC236}">
                      <a16:creationId xmlns:a16="http://schemas.microsoft.com/office/drawing/2014/main" id="{D1599A26-7871-49EF-8AF6-9F85C2A69AEF}"/>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6" name="Freeform 65">
                  <a:extLst>
                    <a:ext uri="{FF2B5EF4-FFF2-40B4-BE49-F238E27FC236}">
                      <a16:creationId xmlns:a16="http://schemas.microsoft.com/office/drawing/2014/main" id="{ED6B21CD-E92E-4154-A977-67AC36E0B7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7" name="Freeform 66">
                  <a:extLst>
                    <a:ext uri="{FF2B5EF4-FFF2-40B4-BE49-F238E27FC236}">
                      <a16:creationId xmlns:a16="http://schemas.microsoft.com/office/drawing/2014/main" id="{F3A7064F-1FA1-4D86-93FE-147FE608A419}"/>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8" name="Freeform 67">
                  <a:extLst>
                    <a:ext uri="{FF2B5EF4-FFF2-40B4-BE49-F238E27FC236}">
                      <a16:creationId xmlns:a16="http://schemas.microsoft.com/office/drawing/2014/main" id="{03213BD5-A794-451E-9BF3-5C7C2D5605BE}"/>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9" name="Freeform 68">
                  <a:extLst>
                    <a:ext uri="{FF2B5EF4-FFF2-40B4-BE49-F238E27FC236}">
                      <a16:creationId xmlns:a16="http://schemas.microsoft.com/office/drawing/2014/main" id="{3CD77AEE-EB66-403F-A9B5-D44C7C1E2D0D}"/>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0" name="Freeform 69">
                  <a:extLst>
                    <a:ext uri="{FF2B5EF4-FFF2-40B4-BE49-F238E27FC236}">
                      <a16:creationId xmlns:a16="http://schemas.microsoft.com/office/drawing/2014/main" id="{2F75CD15-E591-48E8-A131-E84662F6405F}"/>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1" name="Freeform 70">
                  <a:extLst>
                    <a:ext uri="{FF2B5EF4-FFF2-40B4-BE49-F238E27FC236}">
                      <a16:creationId xmlns:a16="http://schemas.microsoft.com/office/drawing/2014/main" id="{B6AB7D6B-B532-4C07-859E-AB07AF046813}"/>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2" name="Freeform 71">
                  <a:extLst>
                    <a:ext uri="{FF2B5EF4-FFF2-40B4-BE49-F238E27FC236}">
                      <a16:creationId xmlns:a16="http://schemas.microsoft.com/office/drawing/2014/main" id="{59427662-C767-4FE6-A855-551F3FAE52DA}"/>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3" name="Freeform 72">
                  <a:extLst>
                    <a:ext uri="{FF2B5EF4-FFF2-40B4-BE49-F238E27FC236}">
                      <a16:creationId xmlns:a16="http://schemas.microsoft.com/office/drawing/2014/main" id="{6018D9F8-2533-4DC2-B90B-4AD1EDEAF6AB}"/>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4" name="Freeform 73">
                  <a:extLst>
                    <a:ext uri="{FF2B5EF4-FFF2-40B4-BE49-F238E27FC236}">
                      <a16:creationId xmlns:a16="http://schemas.microsoft.com/office/drawing/2014/main" id="{6FB583A9-A77E-46EF-A1D2-81E3DCFE3FE4}"/>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5" name="Freeform 74">
                  <a:extLst>
                    <a:ext uri="{FF2B5EF4-FFF2-40B4-BE49-F238E27FC236}">
                      <a16:creationId xmlns:a16="http://schemas.microsoft.com/office/drawing/2014/main" id="{28B42F17-65FE-4891-9FB9-0C86DFD9FE0D}"/>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6" name="Freeform 75">
                  <a:extLst>
                    <a:ext uri="{FF2B5EF4-FFF2-40B4-BE49-F238E27FC236}">
                      <a16:creationId xmlns:a16="http://schemas.microsoft.com/office/drawing/2014/main" id="{44FCC023-5A1C-4A0D-AC10-0CBC8FABA018}"/>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7" name="Freeform 76">
                  <a:extLst>
                    <a:ext uri="{FF2B5EF4-FFF2-40B4-BE49-F238E27FC236}">
                      <a16:creationId xmlns:a16="http://schemas.microsoft.com/office/drawing/2014/main" id="{94D2ABAB-7AD0-41B1-A553-993274029FBC}"/>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8" name="Freeform 77">
                  <a:extLst>
                    <a:ext uri="{FF2B5EF4-FFF2-40B4-BE49-F238E27FC236}">
                      <a16:creationId xmlns:a16="http://schemas.microsoft.com/office/drawing/2014/main" id="{4BF06465-77F3-460F-936C-94D0C9396B6A}"/>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9" name="Freeform 78">
                  <a:extLst>
                    <a:ext uri="{FF2B5EF4-FFF2-40B4-BE49-F238E27FC236}">
                      <a16:creationId xmlns:a16="http://schemas.microsoft.com/office/drawing/2014/main" id="{939FCE08-6CAF-4628-B7AA-181824CB4D0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0" name="Freeform 79">
                  <a:extLst>
                    <a:ext uri="{FF2B5EF4-FFF2-40B4-BE49-F238E27FC236}">
                      <a16:creationId xmlns:a16="http://schemas.microsoft.com/office/drawing/2014/main" id="{F190CFE2-1C56-48F5-8CCE-77547EDDFEAA}"/>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1" name="Freeform 80">
                  <a:extLst>
                    <a:ext uri="{FF2B5EF4-FFF2-40B4-BE49-F238E27FC236}">
                      <a16:creationId xmlns:a16="http://schemas.microsoft.com/office/drawing/2014/main" id="{4B461FA6-DF6C-4586-A1A4-DEE52ECE48AD}"/>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2" name="Freeform 81">
                  <a:extLst>
                    <a:ext uri="{FF2B5EF4-FFF2-40B4-BE49-F238E27FC236}">
                      <a16:creationId xmlns:a16="http://schemas.microsoft.com/office/drawing/2014/main" id="{FFCDA680-3EA5-4A6C-BFD6-EB4013A4EF4A}"/>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3" name="Freeform 82">
                  <a:extLst>
                    <a:ext uri="{FF2B5EF4-FFF2-40B4-BE49-F238E27FC236}">
                      <a16:creationId xmlns:a16="http://schemas.microsoft.com/office/drawing/2014/main" id="{160641CC-FEBE-460F-B470-7A672A57FAA9}"/>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4" name="Freeform 83">
                  <a:extLst>
                    <a:ext uri="{FF2B5EF4-FFF2-40B4-BE49-F238E27FC236}">
                      <a16:creationId xmlns:a16="http://schemas.microsoft.com/office/drawing/2014/main" id="{E294EDB8-E8FB-4CF4-8F2C-E52A41DE431D}"/>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5" name="Freeform 84">
                  <a:extLst>
                    <a:ext uri="{FF2B5EF4-FFF2-40B4-BE49-F238E27FC236}">
                      <a16:creationId xmlns:a16="http://schemas.microsoft.com/office/drawing/2014/main" id="{A1375156-EBF6-4139-AA60-35F3F644B67E}"/>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6" name="Freeform 85">
                  <a:extLst>
                    <a:ext uri="{FF2B5EF4-FFF2-40B4-BE49-F238E27FC236}">
                      <a16:creationId xmlns:a16="http://schemas.microsoft.com/office/drawing/2014/main" id="{5FD44E8D-8E5B-4D45-BD94-E3393BCB24A3}"/>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7" name="Freeform 86">
                  <a:extLst>
                    <a:ext uri="{FF2B5EF4-FFF2-40B4-BE49-F238E27FC236}">
                      <a16:creationId xmlns:a16="http://schemas.microsoft.com/office/drawing/2014/main" id="{609EBE2E-EFC3-421D-9389-535BEF07C241}"/>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8" name="Freeform 87">
                  <a:extLst>
                    <a:ext uri="{FF2B5EF4-FFF2-40B4-BE49-F238E27FC236}">
                      <a16:creationId xmlns:a16="http://schemas.microsoft.com/office/drawing/2014/main" id="{E21F7A02-52E5-4781-BD2E-414D097DB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9" name="Freeform 88">
                  <a:extLst>
                    <a:ext uri="{FF2B5EF4-FFF2-40B4-BE49-F238E27FC236}">
                      <a16:creationId xmlns:a16="http://schemas.microsoft.com/office/drawing/2014/main" id="{4F6CC9CF-5E99-4091-8D0C-34657D0A08D0}"/>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0" name="Freeform 89">
                  <a:extLst>
                    <a:ext uri="{FF2B5EF4-FFF2-40B4-BE49-F238E27FC236}">
                      <a16:creationId xmlns:a16="http://schemas.microsoft.com/office/drawing/2014/main" id="{15156AD3-4E33-4BC2-8227-444B233C9DD6}"/>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1" name="Freeform 90">
                  <a:extLst>
                    <a:ext uri="{FF2B5EF4-FFF2-40B4-BE49-F238E27FC236}">
                      <a16:creationId xmlns:a16="http://schemas.microsoft.com/office/drawing/2014/main" id="{EB165BB0-0D6A-4E24-95FF-89161F7286B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2" name="Freeform 91">
                  <a:extLst>
                    <a:ext uri="{FF2B5EF4-FFF2-40B4-BE49-F238E27FC236}">
                      <a16:creationId xmlns:a16="http://schemas.microsoft.com/office/drawing/2014/main" id="{2F841E7E-240E-4D1C-8630-C6FDEEB37462}"/>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3" name="Freeform 92">
                  <a:extLst>
                    <a:ext uri="{FF2B5EF4-FFF2-40B4-BE49-F238E27FC236}">
                      <a16:creationId xmlns:a16="http://schemas.microsoft.com/office/drawing/2014/main" id="{6BB3EA23-AE5B-4CA3-987A-23440EB174E5}"/>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384" name="文本框 49">
              <a:extLst>
                <a:ext uri="{FF2B5EF4-FFF2-40B4-BE49-F238E27FC236}">
                  <a16:creationId xmlns:a16="http://schemas.microsoft.com/office/drawing/2014/main" id="{FC353A2B-C16A-4541-B0C9-BC0CFB3D6CD9}"/>
                </a:ext>
              </a:extLst>
            </p:cNvPr>
            <p:cNvSpPr txBox="1">
              <a:spLocks noChangeArrowheads="1"/>
            </p:cNvSpPr>
            <p:nvPr/>
          </p:nvSpPr>
          <p:spPr bwMode="auto">
            <a:xfrm>
              <a:off x="2271517" y="2029761"/>
              <a:ext cx="2267288" cy="130369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2400" i="1" kern="0" dirty="0">
                  <a:solidFill>
                    <a:srgbClr val="000000"/>
                  </a:solidFill>
                  <a:latin typeface="Times New Roman" panose="02020603050405020304" pitchFamily="18" charset="0"/>
                  <a:cs typeface="Times New Roman" panose="02020603050405020304" pitchFamily="18" charset="0"/>
                </a:rPr>
                <a:t>Kết hợp sử dụng ngôn ngữ và hình ảnh</a:t>
              </a:r>
              <a:endPar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grpSp>
        <p:nvGrpSpPr>
          <p:cNvPr id="474" name="组合 2">
            <a:extLst>
              <a:ext uri="{FF2B5EF4-FFF2-40B4-BE49-F238E27FC236}">
                <a16:creationId xmlns:a16="http://schemas.microsoft.com/office/drawing/2014/main" id="{B29E5049-44CD-4B58-B138-D5C8A3C308E2}"/>
              </a:ext>
            </a:extLst>
          </p:cNvPr>
          <p:cNvGrpSpPr/>
          <p:nvPr/>
        </p:nvGrpSpPr>
        <p:grpSpPr>
          <a:xfrm>
            <a:off x="2485398" y="3847568"/>
            <a:ext cx="3510965" cy="1930134"/>
            <a:chOff x="1949253" y="1627716"/>
            <a:chExt cx="3271491" cy="2309600"/>
          </a:xfrm>
        </p:grpSpPr>
        <p:grpSp>
          <p:nvGrpSpPr>
            <p:cNvPr id="475" name="组合 135">
              <a:extLst>
                <a:ext uri="{FF2B5EF4-FFF2-40B4-BE49-F238E27FC236}">
                  <a16:creationId xmlns:a16="http://schemas.microsoft.com/office/drawing/2014/main" id="{084A3C18-B273-4D8D-9F03-804EF323DF51}"/>
                </a:ext>
              </a:extLst>
            </p:cNvPr>
            <p:cNvGrpSpPr/>
            <p:nvPr/>
          </p:nvGrpSpPr>
          <p:grpSpPr>
            <a:xfrm>
              <a:off x="1949253" y="1627716"/>
              <a:ext cx="3271491" cy="2309600"/>
              <a:chOff x="3246438" y="1068388"/>
              <a:chExt cx="5711825" cy="4678363"/>
            </a:xfrm>
            <a:solidFill>
              <a:srgbClr val="000000"/>
            </a:solidFill>
          </p:grpSpPr>
          <p:sp>
            <p:nvSpPr>
              <p:cNvPr id="477" name="Freeform 5">
                <a:extLst>
                  <a:ext uri="{FF2B5EF4-FFF2-40B4-BE49-F238E27FC236}">
                    <a16:creationId xmlns:a16="http://schemas.microsoft.com/office/drawing/2014/main" id="{C6816F7B-40E1-423E-B16F-F5F572FA045C}"/>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8" name="Freeform 6">
                <a:extLst>
                  <a:ext uri="{FF2B5EF4-FFF2-40B4-BE49-F238E27FC236}">
                    <a16:creationId xmlns:a16="http://schemas.microsoft.com/office/drawing/2014/main" id="{1F6A83CB-2B48-457F-A0BF-8DB3B1341A7F}"/>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9" name="Freeform 7">
                <a:extLst>
                  <a:ext uri="{FF2B5EF4-FFF2-40B4-BE49-F238E27FC236}">
                    <a16:creationId xmlns:a16="http://schemas.microsoft.com/office/drawing/2014/main" id="{7E563482-A55D-46CE-8604-9C77C786C536}"/>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0" name="Freeform 8">
                <a:extLst>
                  <a:ext uri="{FF2B5EF4-FFF2-40B4-BE49-F238E27FC236}">
                    <a16:creationId xmlns:a16="http://schemas.microsoft.com/office/drawing/2014/main" id="{4146D18B-C428-4228-996D-C3B7F78F327B}"/>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1" name="Freeform 9">
                <a:extLst>
                  <a:ext uri="{FF2B5EF4-FFF2-40B4-BE49-F238E27FC236}">
                    <a16:creationId xmlns:a16="http://schemas.microsoft.com/office/drawing/2014/main" id="{56BA7B69-2406-402E-BA15-23DE5F7A28CC}"/>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2" name="Freeform 10">
                <a:extLst>
                  <a:ext uri="{FF2B5EF4-FFF2-40B4-BE49-F238E27FC236}">
                    <a16:creationId xmlns:a16="http://schemas.microsoft.com/office/drawing/2014/main" id="{4AF0F4AD-F4C6-4A58-BC21-AA31ACE39496}"/>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3" name="Freeform 11">
                <a:extLst>
                  <a:ext uri="{FF2B5EF4-FFF2-40B4-BE49-F238E27FC236}">
                    <a16:creationId xmlns:a16="http://schemas.microsoft.com/office/drawing/2014/main" id="{3FC5D89D-884E-4219-83C5-38C4012F6BFD}"/>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484" name="组合 143">
                <a:extLst>
                  <a:ext uri="{FF2B5EF4-FFF2-40B4-BE49-F238E27FC236}">
                    <a16:creationId xmlns:a16="http://schemas.microsoft.com/office/drawing/2014/main" id="{6C935308-5E48-4D9E-A7CA-7D9927494A1B}"/>
                  </a:ext>
                </a:extLst>
              </p:cNvPr>
              <p:cNvGrpSpPr/>
              <p:nvPr/>
            </p:nvGrpSpPr>
            <p:grpSpPr>
              <a:xfrm>
                <a:off x="3517901" y="1225551"/>
                <a:ext cx="5260975" cy="4090987"/>
                <a:chOff x="3517901" y="1225551"/>
                <a:chExt cx="5260975" cy="4090987"/>
              </a:xfrm>
              <a:grpFill/>
            </p:grpSpPr>
            <p:sp>
              <p:nvSpPr>
                <p:cNvPr id="485" name="Freeform 12">
                  <a:extLst>
                    <a:ext uri="{FF2B5EF4-FFF2-40B4-BE49-F238E27FC236}">
                      <a16:creationId xmlns:a16="http://schemas.microsoft.com/office/drawing/2014/main" id="{38203737-B804-4222-AA00-1B1548C4E190}"/>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6" name="Freeform 13">
                  <a:extLst>
                    <a:ext uri="{FF2B5EF4-FFF2-40B4-BE49-F238E27FC236}">
                      <a16:creationId xmlns:a16="http://schemas.microsoft.com/office/drawing/2014/main" id="{F437CE13-2DAB-4CBF-9940-C565CF17A9C8}"/>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7" name="Freeform 14">
                  <a:extLst>
                    <a:ext uri="{FF2B5EF4-FFF2-40B4-BE49-F238E27FC236}">
                      <a16:creationId xmlns:a16="http://schemas.microsoft.com/office/drawing/2014/main" id="{F62C0C97-6CA8-4C90-872B-7DBEEAC454C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8" name="Freeform 15">
                  <a:extLst>
                    <a:ext uri="{FF2B5EF4-FFF2-40B4-BE49-F238E27FC236}">
                      <a16:creationId xmlns:a16="http://schemas.microsoft.com/office/drawing/2014/main" id="{FC4A0BAD-F641-4263-9BAE-E0DC5A538975}"/>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9" name="Freeform 16">
                  <a:extLst>
                    <a:ext uri="{FF2B5EF4-FFF2-40B4-BE49-F238E27FC236}">
                      <a16:creationId xmlns:a16="http://schemas.microsoft.com/office/drawing/2014/main" id="{F1CD91CF-5EE6-4E9B-8D60-4EC6AD227159}"/>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0" name="Freeform 17">
                  <a:extLst>
                    <a:ext uri="{FF2B5EF4-FFF2-40B4-BE49-F238E27FC236}">
                      <a16:creationId xmlns:a16="http://schemas.microsoft.com/office/drawing/2014/main" id="{F2D58174-AD8B-45E1-BAD3-4CCB19112953}"/>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1" name="Freeform 18">
                  <a:extLst>
                    <a:ext uri="{FF2B5EF4-FFF2-40B4-BE49-F238E27FC236}">
                      <a16:creationId xmlns:a16="http://schemas.microsoft.com/office/drawing/2014/main" id="{9FF8325D-8A07-4FC5-8835-8B9C832A512B}"/>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2" name="Freeform 19">
                  <a:extLst>
                    <a:ext uri="{FF2B5EF4-FFF2-40B4-BE49-F238E27FC236}">
                      <a16:creationId xmlns:a16="http://schemas.microsoft.com/office/drawing/2014/main" id="{4EBC5BB7-3FFD-401E-A3C0-9C4BA676F73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3" name="Freeform 20">
                  <a:extLst>
                    <a:ext uri="{FF2B5EF4-FFF2-40B4-BE49-F238E27FC236}">
                      <a16:creationId xmlns:a16="http://schemas.microsoft.com/office/drawing/2014/main" id="{822C04B4-49A0-4C89-8AE1-DE68E923DF0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4" name="Freeform 21">
                  <a:extLst>
                    <a:ext uri="{FF2B5EF4-FFF2-40B4-BE49-F238E27FC236}">
                      <a16:creationId xmlns:a16="http://schemas.microsoft.com/office/drawing/2014/main" id="{3EFA1BE6-4AF3-4C41-8282-CE93C8E97758}"/>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5" name="Freeform 22">
                  <a:extLst>
                    <a:ext uri="{FF2B5EF4-FFF2-40B4-BE49-F238E27FC236}">
                      <a16:creationId xmlns:a16="http://schemas.microsoft.com/office/drawing/2014/main" id="{9682B7C4-3C32-4C04-99A7-7BDB53436768}"/>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6" name="Freeform 23">
                  <a:extLst>
                    <a:ext uri="{FF2B5EF4-FFF2-40B4-BE49-F238E27FC236}">
                      <a16:creationId xmlns:a16="http://schemas.microsoft.com/office/drawing/2014/main" id="{DEABF369-B715-482B-88B5-95B48178D613}"/>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7" name="Freeform 24">
                  <a:extLst>
                    <a:ext uri="{FF2B5EF4-FFF2-40B4-BE49-F238E27FC236}">
                      <a16:creationId xmlns:a16="http://schemas.microsoft.com/office/drawing/2014/main" id="{807D9869-CB4C-4CC8-A6E1-C23C6B2F2E40}"/>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8" name="Freeform 25">
                  <a:extLst>
                    <a:ext uri="{FF2B5EF4-FFF2-40B4-BE49-F238E27FC236}">
                      <a16:creationId xmlns:a16="http://schemas.microsoft.com/office/drawing/2014/main" id="{ADF8CCE3-BC4B-42AB-BDAB-4076FE424FD5}"/>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9" name="Freeform 26">
                  <a:extLst>
                    <a:ext uri="{FF2B5EF4-FFF2-40B4-BE49-F238E27FC236}">
                      <a16:creationId xmlns:a16="http://schemas.microsoft.com/office/drawing/2014/main" id="{D84FD7E5-0364-43EE-B7EC-A99318F7A5BA}"/>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0" name="Freeform 27">
                  <a:extLst>
                    <a:ext uri="{FF2B5EF4-FFF2-40B4-BE49-F238E27FC236}">
                      <a16:creationId xmlns:a16="http://schemas.microsoft.com/office/drawing/2014/main" id="{F27B2543-5573-417A-A86B-8B0B2FB75F7A}"/>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1" name="Freeform 28">
                  <a:extLst>
                    <a:ext uri="{FF2B5EF4-FFF2-40B4-BE49-F238E27FC236}">
                      <a16:creationId xmlns:a16="http://schemas.microsoft.com/office/drawing/2014/main" id="{BC4F901E-FE7D-4CF3-AABD-34B3E585F372}"/>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2" name="Freeform 29">
                  <a:extLst>
                    <a:ext uri="{FF2B5EF4-FFF2-40B4-BE49-F238E27FC236}">
                      <a16:creationId xmlns:a16="http://schemas.microsoft.com/office/drawing/2014/main" id="{EA5BE5BB-D499-4BAC-AAFF-13CB3387B56F}"/>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3" name="Freeform 30">
                  <a:extLst>
                    <a:ext uri="{FF2B5EF4-FFF2-40B4-BE49-F238E27FC236}">
                      <a16:creationId xmlns:a16="http://schemas.microsoft.com/office/drawing/2014/main" id="{C01E9341-169A-42C4-A7D0-0BACF0684AC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4" name="Freeform 31">
                  <a:extLst>
                    <a:ext uri="{FF2B5EF4-FFF2-40B4-BE49-F238E27FC236}">
                      <a16:creationId xmlns:a16="http://schemas.microsoft.com/office/drawing/2014/main" id="{1F4A49A7-99D1-42DC-A2B4-A76C4753D3F4}"/>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5" name="Freeform 32">
                  <a:extLst>
                    <a:ext uri="{FF2B5EF4-FFF2-40B4-BE49-F238E27FC236}">
                      <a16:creationId xmlns:a16="http://schemas.microsoft.com/office/drawing/2014/main" id="{3E7E3A99-658B-41CB-9EEC-5966BF7FF814}"/>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6" name="Freeform 33">
                  <a:extLst>
                    <a:ext uri="{FF2B5EF4-FFF2-40B4-BE49-F238E27FC236}">
                      <a16:creationId xmlns:a16="http://schemas.microsoft.com/office/drawing/2014/main" id="{1D18A512-13A5-4181-87E5-30D4493EC744}"/>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7" name="Freeform 34">
                  <a:extLst>
                    <a:ext uri="{FF2B5EF4-FFF2-40B4-BE49-F238E27FC236}">
                      <a16:creationId xmlns:a16="http://schemas.microsoft.com/office/drawing/2014/main" id="{53C99D0B-D176-4E26-A57C-E13C93185A6D}"/>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8" name="Freeform 35">
                  <a:extLst>
                    <a:ext uri="{FF2B5EF4-FFF2-40B4-BE49-F238E27FC236}">
                      <a16:creationId xmlns:a16="http://schemas.microsoft.com/office/drawing/2014/main" id="{EED375BD-18D5-466F-878B-67FF9FA7C9F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9" name="Freeform 36">
                  <a:extLst>
                    <a:ext uri="{FF2B5EF4-FFF2-40B4-BE49-F238E27FC236}">
                      <a16:creationId xmlns:a16="http://schemas.microsoft.com/office/drawing/2014/main" id="{2EE7E566-A6D5-49F7-AE40-E149C12E310E}"/>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0" name="Freeform 37">
                  <a:extLst>
                    <a:ext uri="{FF2B5EF4-FFF2-40B4-BE49-F238E27FC236}">
                      <a16:creationId xmlns:a16="http://schemas.microsoft.com/office/drawing/2014/main" id="{DFBA0D7B-8C65-479F-853F-530621BB8AA3}"/>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1" name="Freeform 38">
                  <a:extLst>
                    <a:ext uri="{FF2B5EF4-FFF2-40B4-BE49-F238E27FC236}">
                      <a16:creationId xmlns:a16="http://schemas.microsoft.com/office/drawing/2014/main" id="{A979600E-EA08-4C32-9FCA-49DA0F2C1680}"/>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2" name="Freeform 39">
                  <a:extLst>
                    <a:ext uri="{FF2B5EF4-FFF2-40B4-BE49-F238E27FC236}">
                      <a16:creationId xmlns:a16="http://schemas.microsoft.com/office/drawing/2014/main" id="{073C2E44-EFAF-4F4A-B6A3-A1C1FFE4DB6E}"/>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3" name="Freeform 40">
                  <a:extLst>
                    <a:ext uri="{FF2B5EF4-FFF2-40B4-BE49-F238E27FC236}">
                      <a16:creationId xmlns:a16="http://schemas.microsoft.com/office/drawing/2014/main" id="{E7EDBF43-C52D-4584-8EE5-101EAB041640}"/>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4" name="Freeform 41">
                  <a:extLst>
                    <a:ext uri="{FF2B5EF4-FFF2-40B4-BE49-F238E27FC236}">
                      <a16:creationId xmlns:a16="http://schemas.microsoft.com/office/drawing/2014/main" id="{EF238D22-44EC-43D7-8BC3-BC6A30605E5D}"/>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5" name="Freeform 42">
                  <a:extLst>
                    <a:ext uri="{FF2B5EF4-FFF2-40B4-BE49-F238E27FC236}">
                      <a16:creationId xmlns:a16="http://schemas.microsoft.com/office/drawing/2014/main" id="{F0C17746-30B6-4762-A755-6296EAA8AB8C}"/>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6" name="Freeform 43">
                  <a:extLst>
                    <a:ext uri="{FF2B5EF4-FFF2-40B4-BE49-F238E27FC236}">
                      <a16:creationId xmlns:a16="http://schemas.microsoft.com/office/drawing/2014/main" id="{82B8A9CC-FB34-45FD-A522-70862D269DC1}"/>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7" name="Freeform 44">
                  <a:extLst>
                    <a:ext uri="{FF2B5EF4-FFF2-40B4-BE49-F238E27FC236}">
                      <a16:creationId xmlns:a16="http://schemas.microsoft.com/office/drawing/2014/main" id="{1ACE0A9F-BCA7-4556-9D07-22C22068FB53}"/>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8" name="Freeform 45">
                  <a:extLst>
                    <a:ext uri="{FF2B5EF4-FFF2-40B4-BE49-F238E27FC236}">
                      <a16:creationId xmlns:a16="http://schemas.microsoft.com/office/drawing/2014/main" id="{DF26433C-1FA4-4C53-A01F-370F3C473A7F}"/>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9" name="Freeform 46">
                  <a:extLst>
                    <a:ext uri="{FF2B5EF4-FFF2-40B4-BE49-F238E27FC236}">
                      <a16:creationId xmlns:a16="http://schemas.microsoft.com/office/drawing/2014/main" id="{428F8643-1F64-4A01-BBFE-6E71D71A618A}"/>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0" name="Freeform 47">
                  <a:extLst>
                    <a:ext uri="{FF2B5EF4-FFF2-40B4-BE49-F238E27FC236}">
                      <a16:creationId xmlns:a16="http://schemas.microsoft.com/office/drawing/2014/main" id="{DB91DAA6-9BAB-49D5-BD19-30729BDBA811}"/>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1" name="Freeform 48">
                  <a:extLst>
                    <a:ext uri="{FF2B5EF4-FFF2-40B4-BE49-F238E27FC236}">
                      <a16:creationId xmlns:a16="http://schemas.microsoft.com/office/drawing/2014/main" id="{D488E359-20F5-4C33-9BE5-6A81242BB124}"/>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2" name="Freeform 49">
                  <a:extLst>
                    <a:ext uri="{FF2B5EF4-FFF2-40B4-BE49-F238E27FC236}">
                      <a16:creationId xmlns:a16="http://schemas.microsoft.com/office/drawing/2014/main" id="{2D876F57-487B-4E1D-B3EA-3E11890850E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3" name="Freeform 50">
                  <a:extLst>
                    <a:ext uri="{FF2B5EF4-FFF2-40B4-BE49-F238E27FC236}">
                      <a16:creationId xmlns:a16="http://schemas.microsoft.com/office/drawing/2014/main" id="{0202AF98-6986-41B6-A566-6E8CF522B5F9}"/>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4" name="Freeform 51">
                  <a:extLst>
                    <a:ext uri="{FF2B5EF4-FFF2-40B4-BE49-F238E27FC236}">
                      <a16:creationId xmlns:a16="http://schemas.microsoft.com/office/drawing/2014/main" id="{29B1A9FD-2687-4F9B-9B84-A43B5AE7D9B6}"/>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5" name="Freeform 52">
                  <a:extLst>
                    <a:ext uri="{FF2B5EF4-FFF2-40B4-BE49-F238E27FC236}">
                      <a16:creationId xmlns:a16="http://schemas.microsoft.com/office/drawing/2014/main" id="{301C8581-A83D-4F23-8C29-E509A737A197}"/>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6" name="Freeform 53">
                  <a:extLst>
                    <a:ext uri="{FF2B5EF4-FFF2-40B4-BE49-F238E27FC236}">
                      <a16:creationId xmlns:a16="http://schemas.microsoft.com/office/drawing/2014/main" id="{68039C27-A6A5-47D6-863A-F665323CF9A5}"/>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7" name="Freeform 54">
                  <a:extLst>
                    <a:ext uri="{FF2B5EF4-FFF2-40B4-BE49-F238E27FC236}">
                      <a16:creationId xmlns:a16="http://schemas.microsoft.com/office/drawing/2014/main" id="{FF102C52-3199-48A7-B392-5497BD5FF56D}"/>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8" name="Freeform 55">
                  <a:extLst>
                    <a:ext uri="{FF2B5EF4-FFF2-40B4-BE49-F238E27FC236}">
                      <a16:creationId xmlns:a16="http://schemas.microsoft.com/office/drawing/2014/main" id="{9AA865BF-BD4A-40F8-B871-8A654B16AF40}"/>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9" name="Freeform 56">
                  <a:extLst>
                    <a:ext uri="{FF2B5EF4-FFF2-40B4-BE49-F238E27FC236}">
                      <a16:creationId xmlns:a16="http://schemas.microsoft.com/office/drawing/2014/main" id="{37C92897-5E71-4EDF-BD2E-81FB3715B43F}"/>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0" name="Freeform 57">
                  <a:extLst>
                    <a:ext uri="{FF2B5EF4-FFF2-40B4-BE49-F238E27FC236}">
                      <a16:creationId xmlns:a16="http://schemas.microsoft.com/office/drawing/2014/main" id="{75B99D8E-B9AC-442C-BB38-8CE231871881}"/>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1" name="Freeform 58">
                  <a:extLst>
                    <a:ext uri="{FF2B5EF4-FFF2-40B4-BE49-F238E27FC236}">
                      <a16:creationId xmlns:a16="http://schemas.microsoft.com/office/drawing/2014/main" id="{AE49A587-C5B6-4465-9C88-00E9496ECB3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2" name="Freeform 59">
                  <a:extLst>
                    <a:ext uri="{FF2B5EF4-FFF2-40B4-BE49-F238E27FC236}">
                      <a16:creationId xmlns:a16="http://schemas.microsoft.com/office/drawing/2014/main" id="{8157324A-7067-4805-9791-EF460B1B634B}"/>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3" name="Freeform 60">
                  <a:extLst>
                    <a:ext uri="{FF2B5EF4-FFF2-40B4-BE49-F238E27FC236}">
                      <a16:creationId xmlns:a16="http://schemas.microsoft.com/office/drawing/2014/main" id="{CEA1EAB7-FE39-4F9C-BCAF-4CE8D374A375}"/>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4" name="Freeform 61">
                  <a:extLst>
                    <a:ext uri="{FF2B5EF4-FFF2-40B4-BE49-F238E27FC236}">
                      <a16:creationId xmlns:a16="http://schemas.microsoft.com/office/drawing/2014/main" id="{AEDD9F83-E733-47B6-8535-3666205C5E3F}"/>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5" name="Freeform 62">
                  <a:extLst>
                    <a:ext uri="{FF2B5EF4-FFF2-40B4-BE49-F238E27FC236}">
                      <a16:creationId xmlns:a16="http://schemas.microsoft.com/office/drawing/2014/main" id="{AEB79692-30DA-45B6-8E72-838CC4098504}"/>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6" name="Freeform 63">
                  <a:extLst>
                    <a:ext uri="{FF2B5EF4-FFF2-40B4-BE49-F238E27FC236}">
                      <a16:creationId xmlns:a16="http://schemas.microsoft.com/office/drawing/2014/main" id="{6E2DC293-FC77-4BF9-AD7C-C4EC0F96A592}"/>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7" name="Freeform 64">
                  <a:extLst>
                    <a:ext uri="{FF2B5EF4-FFF2-40B4-BE49-F238E27FC236}">
                      <a16:creationId xmlns:a16="http://schemas.microsoft.com/office/drawing/2014/main" id="{27733FB0-E2DB-4D40-80CE-14482F5CBE50}"/>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8" name="Freeform 65">
                  <a:extLst>
                    <a:ext uri="{FF2B5EF4-FFF2-40B4-BE49-F238E27FC236}">
                      <a16:creationId xmlns:a16="http://schemas.microsoft.com/office/drawing/2014/main" id="{93D465CE-B369-441B-99B2-861AB6D97E59}"/>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9" name="Freeform 66">
                  <a:extLst>
                    <a:ext uri="{FF2B5EF4-FFF2-40B4-BE49-F238E27FC236}">
                      <a16:creationId xmlns:a16="http://schemas.microsoft.com/office/drawing/2014/main" id="{02E716A8-5819-43E7-963C-5CFBE22CC737}"/>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0" name="Freeform 67">
                  <a:extLst>
                    <a:ext uri="{FF2B5EF4-FFF2-40B4-BE49-F238E27FC236}">
                      <a16:creationId xmlns:a16="http://schemas.microsoft.com/office/drawing/2014/main" id="{C1495418-75D7-4717-BF57-E420D8FF050B}"/>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1" name="Freeform 68">
                  <a:extLst>
                    <a:ext uri="{FF2B5EF4-FFF2-40B4-BE49-F238E27FC236}">
                      <a16:creationId xmlns:a16="http://schemas.microsoft.com/office/drawing/2014/main" id="{F5950E8F-3BA6-4603-B4B3-CCBF5E6893DE}"/>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2" name="Freeform 69">
                  <a:extLst>
                    <a:ext uri="{FF2B5EF4-FFF2-40B4-BE49-F238E27FC236}">
                      <a16:creationId xmlns:a16="http://schemas.microsoft.com/office/drawing/2014/main" id="{76D17988-3406-4D63-A122-AC4B046224A9}"/>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3" name="Freeform 70">
                  <a:extLst>
                    <a:ext uri="{FF2B5EF4-FFF2-40B4-BE49-F238E27FC236}">
                      <a16:creationId xmlns:a16="http://schemas.microsoft.com/office/drawing/2014/main" id="{46759763-2B1F-412B-8D54-626812C3800E}"/>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4" name="Freeform 71">
                  <a:extLst>
                    <a:ext uri="{FF2B5EF4-FFF2-40B4-BE49-F238E27FC236}">
                      <a16:creationId xmlns:a16="http://schemas.microsoft.com/office/drawing/2014/main" id="{34E85700-99CE-4D67-A968-5FBB10D1B49C}"/>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5" name="Freeform 72">
                  <a:extLst>
                    <a:ext uri="{FF2B5EF4-FFF2-40B4-BE49-F238E27FC236}">
                      <a16:creationId xmlns:a16="http://schemas.microsoft.com/office/drawing/2014/main" id="{69036C52-6EFC-4582-A535-3104A24962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6" name="Freeform 73">
                  <a:extLst>
                    <a:ext uri="{FF2B5EF4-FFF2-40B4-BE49-F238E27FC236}">
                      <a16:creationId xmlns:a16="http://schemas.microsoft.com/office/drawing/2014/main" id="{EF7B3F6A-2CE2-4061-A71A-D6F8D198392E}"/>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7" name="Freeform 74">
                  <a:extLst>
                    <a:ext uri="{FF2B5EF4-FFF2-40B4-BE49-F238E27FC236}">
                      <a16:creationId xmlns:a16="http://schemas.microsoft.com/office/drawing/2014/main" id="{992FE7DD-3A30-475F-904B-C237065D128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8" name="Freeform 75">
                  <a:extLst>
                    <a:ext uri="{FF2B5EF4-FFF2-40B4-BE49-F238E27FC236}">
                      <a16:creationId xmlns:a16="http://schemas.microsoft.com/office/drawing/2014/main" id="{39470999-A3F8-4390-927B-55B70D0B652E}"/>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9" name="Freeform 76">
                  <a:extLst>
                    <a:ext uri="{FF2B5EF4-FFF2-40B4-BE49-F238E27FC236}">
                      <a16:creationId xmlns:a16="http://schemas.microsoft.com/office/drawing/2014/main" id="{A8AE51C0-386E-482D-8A4A-1EB59412E6FD}"/>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0" name="Freeform 77">
                  <a:extLst>
                    <a:ext uri="{FF2B5EF4-FFF2-40B4-BE49-F238E27FC236}">
                      <a16:creationId xmlns:a16="http://schemas.microsoft.com/office/drawing/2014/main" id="{5AE44DF8-AD1B-4074-B33B-F9BE5078C59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1" name="Freeform 78">
                  <a:extLst>
                    <a:ext uri="{FF2B5EF4-FFF2-40B4-BE49-F238E27FC236}">
                      <a16:creationId xmlns:a16="http://schemas.microsoft.com/office/drawing/2014/main" id="{B3D8FED5-567C-4609-A58A-C79EE4C6C28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2" name="Freeform 79">
                  <a:extLst>
                    <a:ext uri="{FF2B5EF4-FFF2-40B4-BE49-F238E27FC236}">
                      <a16:creationId xmlns:a16="http://schemas.microsoft.com/office/drawing/2014/main" id="{A26B0D8D-0B7B-4E1A-ACAC-C4DFCA8BA39F}"/>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3" name="Freeform 80">
                  <a:extLst>
                    <a:ext uri="{FF2B5EF4-FFF2-40B4-BE49-F238E27FC236}">
                      <a16:creationId xmlns:a16="http://schemas.microsoft.com/office/drawing/2014/main" id="{08A71B64-A1AA-4F66-B439-BFD99DDAE6C7}"/>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4" name="Freeform 81">
                  <a:extLst>
                    <a:ext uri="{FF2B5EF4-FFF2-40B4-BE49-F238E27FC236}">
                      <a16:creationId xmlns:a16="http://schemas.microsoft.com/office/drawing/2014/main" id="{A473BF9D-E2E4-4CA6-B765-1E32B7403E38}"/>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5" name="Freeform 82">
                  <a:extLst>
                    <a:ext uri="{FF2B5EF4-FFF2-40B4-BE49-F238E27FC236}">
                      <a16:creationId xmlns:a16="http://schemas.microsoft.com/office/drawing/2014/main" id="{9C017AF3-19FD-4793-A14B-B5E05073C05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6" name="Freeform 83">
                  <a:extLst>
                    <a:ext uri="{FF2B5EF4-FFF2-40B4-BE49-F238E27FC236}">
                      <a16:creationId xmlns:a16="http://schemas.microsoft.com/office/drawing/2014/main" id="{A21ADF79-8C9A-4CEE-A269-DAFE7A1EA1A5}"/>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7" name="Freeform 84">
                  <a:extLst>
                    <a:ext uri="{FF2B5EF4-FFF2-40B4-BE49-F238E27FC236}">
                      <a16:creationId xmlns:a16="http://schemas.microsoft.com/office/drawing/2014/main" id="{9A7EF305-4054-4A7A-B7CD-E67192E50065}"/>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8" name="Freeform 85">
                  <a:extLst>
                    <a:ext uri="{FF2B5EF4-FFF2-40B4-BE49-F238E27FC236}">
                      <a16:creationId xmlns:a16="http://schemas.microsoft.com/office/drawing/2014/main" id="{57A6AAC4-097D-4D7E-8937-B1512147CBF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9" name="Freeform 86">
                  <a:extLst>
                    <a:ext uri="{FF2B5EF4-FFF2-40B4-BE49-F238E27FC236}">
                      <a16:creationId xmlns:a16="http://schemas.microsoft.com/office/drawing/2014/main" id="{881C07E6-521C-46D2-AA24-38926B2C476C}"/>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0" name="Freeform 87">
                  <a:extLst>
                    <a:ext uri="{FF2B5EF4-FFF2-40B4-BE49-F238E27FC236}">
                      <a16:creationId xmlns:a16="http://schemas.microsoft.com/office/drawing/2014/main" id="{DBF74719-D467-42AC-B350-0AA522CDD45F}"/>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1" name="Freeform 88">
                  <a:extLst>
                    <a:ext uri="{FF2B5EF4-FFF2-40B4-BE49-F238E27FC236}">
                      <a16:creationId xmlns:a16="http://schemas.microsoft.com/office/drawing/2014/main" id="{6171D6BD-9CFB-453B-ABF1-0FDB6709CEB0}"/>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2" name="Freeform 89">
                  <a:extLst>
                    <a:ext uri="{FF2B5EF4-FFF2-40B4-BE49-F238E27FC236}">
                      <a16:creationId xmlns:a16="http://schemas.microsoft.com/office/drawing/2014/main" id="{76DBB48C-F6EB-4396-8EC4-636F4598D27F}"/>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3" name="Freeform 90">
                  <a:extLst>
                    <a:ext uri="{FF2B5EF4-FFF2-40B4-BE49-F238E27FC236}">
                      <a16:creationId xmlns:a16="http://schemas.microsoft.com/office/drawing/2014/main" id="{06B2BAE7-7CE4-4E77-9891-10EB8430C693}"/>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4" name="Freeform 91">
                  <a:extLst>
                    <a:ext uri="{FF2B5EF4-FFF2-40B4-BE49-F238E27FC236}">
                      <a16:creationId xmlns:a16="http://schemas.microsoft.com/office/drawing/2014/main" id="{0F4A9B3A-F6AC-43AB-9AB2-1F06CE8A48B7}"/>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5" name="Freeform 92">
                  <a:extLst>
                    <a:ext uri="{FF2B5EF4-FFF2-40B4-BE49-F238E27FC236}">
                      <a16:creationId xmlns:a16="http://schemas.microsoft.com/office/drawing/2014/main" id="{BAE3DC33-279D-4D3C-B1D9-E94B34C63644}"/>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476" name="文本框 49">
              <a:extLst>
                <a:ext uri="{FF2B5EF4-FFF2-40B4-BE49-F238E27FC236}">
                  <a16:creationId xmlns:a16="http://schemas.microsoft.com/office/drawing/2014/main" id="{476BCB81-3368-4EA9-8798-FF676F3BBF82}"/>
                </a:ext>
              </a:extLst>
            </p:cNvPr>
            <p:cNvSpPr txBox="1">
              <a:spLocks noChangeArrowheads="1"/>
            </p:cNvSpPr>
            <p:nvPr/>
          </p:nvSpPr>
          <p:spPr bwMode="auto">
            <a:xfrm>
              <a:off x="2271517" y="2029761"/>
              <a:ext cx="2267288" cy="1701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vi-VN" sz="2400" i="1" kern="0" dirty="0">
                  <a:solidFill>
                    <a:srgbClr val="000000"/>
                  </a:solidFill>
                  <a:latin typeface="Times New Roman" panose="02020603050405020304" pitchFamily="18" charset="0"/>
                  <a:cs typeface="Times New Roman" panose="02020603050405020304" pitchFamily="18" charset="0"/>
                </a:rPr>
                <a:t>Thông tin về sự việc đảm bảo tính chính xác, độ tin cậy</a:t>
              </a:r>
              <a:endParaRPr kumimoji="0" lang="vi-VN" sz="24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Tree>
    <p:extLst>
      <p:ext uri="{BB962C8B-B14F-4D97-AF65-F5344CB8AC3E}">
        <p14:creationId xmlns:p14="http://schemas.microsoft.com/office/powerpoint/2010/main" val="1520631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0"/>
                                        </p:tgtEl>
                                        <p:attrNameLst>
                                          <p:attrName>style.visibility</p:attrName>
                                        </p:attrNameLst>
                                      </p:cBhvr>
                                      <p:to>
                                        <p:strVal val="visible"/>
                                      </p:to>
                                    </p:set>
                                    <p:animEffect transition="in" filter="barn(inVertical)">
                                      <p:cBhvr>
                                        <p:cTn id="17" dur="500"/>
                                        <p:tgtEl>
                                          <p:spTgt spid="29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82"/>
                                        </p:tgtEl>
                                        <p:attrNameLst>
                                          <p:attrName>style.visibility</p:attrName>
                                        </p:attrNameLst>
                                      </p:cBhvr>
                                      <p:to>
                                        <p:strVal val="visible"/>
                                      </p:to>
                                    </p:set>
                                    <p:animEffect transition="in" filter="barn(inVertical)">
                                      <p:cBhvr>
                                        <p:cTn id="22" dur="500"/>
                                        <p:tgtEl>
                                          <p:spTgt spid="38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74"/>
                                        </p:tgtEl>
                                        <p:attrNameLst>
                                          <p:attrName>style.visibility</p:attrName>
                                        </p:attrNameLst>
                                      </p:cBhvr>
                                      <p:to>
                                        <p:strVal val="visible"/>
                                      </p:to>
                                    </p:set>
                                    <p:animEffect transition="in" filter="barn(inVertical)">
                                      <p:cBhvr>
                                        <p:cTn id="27" dur="500"/>
                                        <p:tgtEl>
                                          <p:spTgt spid="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7A152A57-BF72-426F-9699-9C7DAF48F1F9}"/>
              </a:ext>
            </a:extLst>
          </p:cNvPr>
          <p:cNvPicPr>
            <a:picLocks noChangeAspect="1"/>
          </p:cNvPicPr>
          <p:nvPr/>
        </p:nvPicPr>
        <p:blipFill>
          <a:blip r:embed="rId2"/>
          <a:stretch>
            <a:fillRect/>
          </a:stretch>
        </p:blipFill>
        <p:spPr>
          <a:xfrm>
            <a:off x="-34117" y="9291"/>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946246" y="1055309"/>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71517" y="2029761"/>
              <a:ext cx="2439136" cy="11188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VB giúp em hiểu gì về mối quan hệ giữa con người với thiên nhiên?</a:t>
              </a:r>
            </a:p>
          </p:txBody>
        </p:sp>
      </p:grpSp>
      <p:sp>
        <p:nvSpPr>
          <p:cNvPr id="2" name="Rectangle 1">
            <a:extLst>
              <a:ext uri="{FF2B5EF4-FFF2-40B4-BE49-F238E27FC236}">
                <a16:creationId xmlns:a16="http://schemas.microsoft.com/office/drawing/2014/main" id="{41CCA3C0-C660-4B46-B7F8-1BCF6F2199C4}"/>
              </a:ext>
            </a:extLst>
          </p:cNvPr>
          <p:cNvSpPr/>
          <p:nvPr/>
        </p:nvSpPr>
        <p:spPr>
          <a:xfrm>
            <a:off x="949756" y="58151"/>
            <a:ext cx="6739574" cy="954107"/>
          </a:xfrm>
          <a:prstGeom prst="rect">
            <a:avLst/>
          </a:prstGeom>
        </p:spPr>
        <p:txBody>
          <a:bodyPr wrap="square">
            <a:spAutoFit/>
          </a:bodyPr>
          <a:lstStyle/>
          <a:p>
            <a:pPr lvl="0" algn="ct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4. Chia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sẻ</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bài</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học</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về</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cách</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nghĩ</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và</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cách</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ứng</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xử</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của</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bản</a:t>
            </a:r>
            <a:r>
              <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28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thân</a:t>
            </a:r>
            <a:endParaRPr lang="en-US" sz="28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7531959" y="70093"/>
            <a:ext cx="4786735" cy="3296824"/>
          </a:xfrm>
          <a:prstGeom prst="rect">
            <a:avLst/>
          </a:prstGeom>
        </p:spPr>
      </p:pic>
    </p:spTree>
    <p:extLst>
      <p:ext uri="{BB962C8B-B14F-4D97-AF65-F5344CB8AC3E}">
        <p14:creationId xmlns:p14="http://schemas.microsoft.com/office/powerpoint/2010/main" val="132819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11731"/>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375386" y="-22527"/>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Rectangle 1">
            <a:extLst>
              <a:ext uri="{FF2B5EF4-FFF2-40B4-BE49-F238E27FC236}">
                <a16:creationId xmlns:a16="http://schemas.microsoft.com/office/drawing/2014/main" id="{47AA749A-3AC6-457B-830C-23EB2E158A86}"/>
              </a:ext>
            </a:extLst>
          </p:cNvPr>
          <p:cNvSpPr/>
          <p:nvPr/>
        </p:nvSpPr>
        <p:spPr>
          <a:xfrm>
            <a:off x="2672861" y="11731"/>
            <a:ext cx="7746165" cy="954107"/>
          </a:xfrm>
          <a:prstGeom prst="rect">
            <a:avLst/>
          </a:prstGeom>
        </p:spPr>
        <p:txBody>
          <a:bodyPr wrap="square">
            <a:spAutoFit/>
          </a:bodyPr>
          <a:lstStyle/>
          <a:p>
            <a:pPr lvl="0" algn="ctr"/>
            <a:r>
              <a:rPr lang="nl-NL" sz="2800" b="1" dirty="0">
                <a:solidFill>
                  <a:srgbClr val="70AD47">
                    <a:lumMod val="50000"/>
                  </a:srgbClr>
                </a:solidFill>
                <a:latin typeface="Times New Roman" panose="02020603050405020304" pitchFamily="18" charset="0"/>
                <a:ea typeface="Times New Roman" panose="02020603050405020304" pitchFamily="18" charset="0"/>
                <a:cs typeface="Times New Roman" panose="02020603050405020304" pitchFamily="18" charset="0"/>
              </a:rPr>
              <a:t>4. Chia sẻ bài học về cách nghĩ và cách ứng xử của bản thân</a:t>
            </a:r>
          </a:p>
        </p:txBody>
      </p:sp>
      <p:pic>
        <p:nvPicPr>
          <p:cNvPr id="3" name="Picture 2">
            <a:extLst>
              <a:ext uri="{FF2B5EF4-FFF2-40B4-BE49-F238E27FC236}">
                <a16:creationId xmlns:a16="http://schemas.microsoft.com/office/drawing/2014/main" id="{ADF050C2-3261-4AB9-B53E-59EBC3E273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963" b="96387" l="10000" r="93000">
                        <a14:foregroundMark x1="76333" y1="7226" x2="76333" y2="7226"/>
                        <a14:foregroundMark x1="81167" y1="4079" x2="81167" y2="4079"/>
                        <a14:foregroundMark x1="93000" y1="13986" x2="93000" y2="13986"/>
                        <a14:foregroundMark x1="28000" y1="91026" x2="28000" y2="91026"/>
                        <a14:foregroundMark x1="27167" y1="96387" x2="27167" y2="96387"/>
                      </a14:backgroundRemoval>
                    </a14:imgEffect>
                  </a14:imgLayer>
                </a14:imgProps>
              </a:ext>
            </a:extLst>
          </a:blip>
          <a:stretch>
            <a:fillRect/>
          </a:stretch>
        </p:blipFill>
        <p:spPr>
          <a:xfrm>
            <a:off x="5135141" y="1426652"/>
            <a:ext cx="1960184" cy="2803063"/>
          </a:xfrm>
          <a:prstGeom prst="rect">
            <a:avLst/>
          </a:prstGeom>
        </p:spPr>
      </p:pic>
      <p:cxnSp>
        <p:nvCxnSpPr>
          <p:cNvPr id="9" name="Connector: Elbow 8">
            <a:extLst>
              <a:ext uri="{FF2B5EF4-FFF2-40B4-BE49-F238E27FC236}">
                <a16:creationId xmlns:a16="http://schemas.microsoft.com/office/drawing/2014/main" id="{B3D2C195-E64F-415F-9B25-2A9E36E40DCF}"/>
              </a:ext>
            </a:extLst>
          </p:cNvPr>
          <p:cNvCxnSpPr>
            <a:cxnSpLocks/>
          </p:cNvCxnSpPr>
          <p:nvPr/>
        </p:nvCxnSpPr>
        <p:spPr>
          <a:xfrm flipV="1">
            <a:off x="6795083" y="1812022"/>
            <a:ext cx="1375794" cy="763399"/>
          </a:xfrm>
          <a:prstGeom prst="bentConnector3">
            <a:avLst/>
          </a:prstGeom>
          <a:ln w="57150">
            <a:prstDash val="sysDash"/>
          </a:ln>
        </p:spPr>
        <p:style>
          <a:lnRef idx="1">
            <a:schemeClr val="accent6"/>
          </a:lnRef>
          <a:fillRef idx="0">
            <a:schemeClr val="accent6"/>
          </a:fillRef>
          <a:effectRef idx="0">
            <a:schemeClr val="accent6"/>
          </a:effectRef>
          <a:fontRef idx="minor">
            <a:schemeClr val="tx1"/>
          </a:fontRef>
        </p:style>
      </p:cxnSp>
      <p:pic>
        <p:nvPicPr>
          <p:cNvPr id="13" name="Picture 12">
            <a:extLst>
              <a:ext uri="{FF2B5EF4-FFF2-40B4-BE49-F238E27FC236}">
                <a16:creationId xmlns:a16="http://schemas.microsoft.com/office/drawing/2014/main" id="{50E2F3A6-C92C-4FD7-8D44-E081349AE44E}"/>
              </a:ext>
            </a:extLst>
          </p:cNvPr>
          <p:cNvPicPr>
            <a:picLocks noChangeAspect="1"/>
          </p:cNvPicPr>
          <p:nvPr/>
        </p:nvPicPr>
        <p:blipFill>
          <a:blip r:embed="rId9"/>
          <a:stretch>
            <a:fillRect/>
          </a:stretch>
        </p:blipFill>
        <p:spPr>
          <a:xfrm>
            <a:off x="7333366" y="1173410"/>
            <a:ext cx="541695" cy="506485"/>
          </a:xfrm>
          <a:prstGeom prst="rect">
            <a:avLst/>
          </a:prstGeom>
        </p:spPr>
      </p:pic>
      <p:sp>
        <p:nvSpPr>
          <p:cNvPr id="14" name="Rectangle 13">
            <a:extLst>
              <a:ext uri="{FF2B5EF4-FFF2-40B4-BE49-F238E27FC236}">
                <a16:creationId xmlns:a16="http://schemas.microsoft.com/office/drawing/2014/main" id="{B3A75A3C-27B5-4302-AA2A-079F53D6E3CE}"/>
              </a:ext>
            </a:extLst>
          </p:cNvPr>
          <p:cNvSpPr/>
          <p:nvPr/>
        </p:nvSpPr>
        <p:spPr>
          <a:xfrm>
            <a:off x="8285910" y="1264396"/>
            <a:ext cx="3906089" cy="830997"/>
          </a:xfrm>
          <a:prstGeom prst="rect">
            <a:avLst/>
          </a:prstGeom>
        </p:spPr>
        <p:txBody>
          <a:bodyPr wrap="square">
            <a:spAutoFit/>
          </a:bodyPr>
          <a:lstStyle/>
          <a:p>
            <a:pPr lvl="0" algn="ctr"/>
            <a:r>
              <a:rPr lang="vi-VN" sz="2400" b="1" i="1" dirty="0">
                <a:solidFill>
                  <a:srgbClr val="000000"/>
                </a:solidFill>
                <a:latin typeface="Times New Roman" panose="02020603050405020304" pitchFamily="18" charset="0"/>
                <a:ea typeface="Times New Roman" panose="02020603050405020304" pitchFamily="18" charset="0"/>
              </a:rPr>
              <a:t>Thiên nhiên và con người có mối quan hệ hỗ trợ lẫn nhau</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Connector: Elbow 15">
            <a:extLst>
              <a:ext uri="{FF2B5EF4-FFF2-40B4-BE49-F238E27FC236}">
                <a16:creationId xmlns:a16="http://schemas.microsoft.com/office/drawing/2014/main" id="{6E890264-EB2D-401D-B03F-00B0C662D7C4}"/>
              </a:ext>
            </a:extLst>
          </p:cNvPr>
          <p:cNvCxnSpPr>
            <a:cxnSpLocks/>
          </p:cNvCxnSpPr>
          <p:nvPr/>
        </p:nvCxnSpPr>
        <p:spPr>
          <a:xfrm>
            <a:off x="5727633" y="4229715"/>
            <a:ext cx="1046514" cy="446498"/>
          </a:xfrm>
          <a:prstGeom prst="bentConnector3">
            <a:avLst/>
          </a:prstGeom>
          <a:ln w="57150">
            <a:prstDash val="sysDash"/>
          </a:ln>
        </p:spPr>
        <p:style>
          <a:lnRef idx="1">
            <a:schemeClr val="accent6"/>
          </a:lnRef>
          <a:fillRef idx="0">
            <a:schemeClr val="accent6"/>
          </a:fillRef>
          <a:effectRef idx="0">
            <a:schemeClr val="accent6"/>
          </a:effectRef>
          <a:fontRef idx="minor">
            <a:schemeClr val="tx1"/>
          </a:fontRef>
        </p:style>
      </p:cxnSp>
      <p:pic>
        <p:nvPicPr>
          <p:cNvPr id="18" name="Picture 17">
            <a:extLst>
              <a:ext uri="{FF2B5EF4-FFF2-40B4-BE49-F238E27FC236}">
                <a16:creationId xmlns:a16="http://schemas.microsoft.com/office/drawing/2014/main" id="{586ABB1C-E600-4EE8-B47E-7976D64ABA68}"/>
              </a:ext>
            </a:extLst>
          </p:cNvPr>
          <p:cNvPicPr>
            <a:picLocks noChangeAspect="1"/>
          </p:cNvPicPr>
          <p:nvPr/>
        </p:nvPicPr>
        <p:blipFill>
          <a:blip r:embed="rId9"/>
          <a:stretch>
            <a:fillRect/>
          </a:stretch>
        </p:blipFill>
        <p:spPr>
          <a:xfrm>
            <a:off x="6462668" y="4064086"/>
            <a:ext cx="541695" cy="506485"/>
          </a:xfrm>
          <a:prstGeom prst="rect">
            <a:avLst/>
          </a:prstGeom>
        </p:spPr>
      </p:pic>
      <p:sp>
        <p:nvSpPr>
          <p:cNvPr id="19" name="Rectangle 18">
            <a:extLst>
              <a:ext uri="{FF2B5EF4-FFF2-40B4-BE49-F238E27FC236}">
                <a16:creationId xmlns:a16="http://schemas.microsoft.com/office/drawing/2014/main" id="{F950EC9D-4180-4678-9FC8-F77BC731D912}"/>
              </a:ext>
            </a:extLst>
          </p:cNvPr>
          <p:cNvSpPr/>
          <p:nvPr/>
        </p:nvSpPr>
        <p:spPr>
          <a:xfrm>
            <a:off x="5135141" y="4743729"/>
            <a:ext cx="3578036" cy="830997"/>
          </a:xfrm>
          <a:prstGeom prst="rect">
            <a:avLst/>
          </a:prstGeom>
        </p:spPr>
        <p:txBody>
          <a:bodyPr wrap="square">
            <a:spAutoFit/>
          </a:bodyPr>
          <a:lstStyle/>
          <a:p>
            <a:pPr lvl="0" algn="just"/>
            <a:r>
              <a:rPr lang="vi-VN" sz="2400" b="1" i="1" dirty="0">
                <a:solidFill>
                  <a:srgbClr val="000000"/>
                </a:solidFill>
                <a:latin typeface="Times New Roman" panose="02020603050405020304" pitchFamily="18" charset="0"/>
                <a:ea typeface="Times New Roman" panose="02020603050405020304" pitchFamily="18" charset="0"/>
              </a:rPr>
              <a:t>Có sự gắn bó ân tình giữa con người với thiên nhiên</a:t>
            </a:r>
            <a:r>
              <a:rPr lang="en-US" sz="2400" b="1" i="1" dirty="0">
                <a:solidFill>
                  <a:srgbClr val="000000"/>
                </a:solidFill>
                <a:latin typeface="Times New Roman" panose="02020603050405020304" pitchFamily="18" charset="0"/>
                <a:ea typeface="Times New Roman" panose="02020603050405020304" pitchFamily="18" charset="0"/>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21" name="Connector: Elbow 20">
            <a:extLst>
              <a:ext uri="{FF2B5EF4-FFF2-40B4-BE49-F238E27FC236}">
                <a16:creationId xmlns:a16="http://schemas.microsoft.com/office/drawing/2014/main" id="{40D1A0FB-6F29-43B1-8583-5E73E23200C8}"/>
              </a:ext>
            </a:extLst>
          </p:cNvPr>
          <p:cNvCxnSpPr>
            <a:cxnSpLocks/>
          </p:cNvCxnSpPr>
          <p:nvPr/>
        </p:nvCxnSpPr>
        <p:spPr>
          <a:xfrm rot="10800000">
            <a:off x="3773699" y="2130469"/>
            <a:ext cx="1569986" cy="431659"/>
          </a:xfrm>
          <a:prstGeom prst="bentConnector3">
            <a:avLst/>
          </a:prstGeom>
          <a:ln w="57150">
            <a:prstDash val="sysDash"/>
          </a:ln>
        </p:spPr>
        <p:style>
          <a:lnRef idx="1">
            <a:schemeClr val="accent6"/>
          </a:lnRef>
          <a:fillRef idx="0">
            <a:schemeClr val="accent6"/>
          </a:fillRef>
          <a:effectRef idx="0">
            <a:schemeClr val="accent6"/>
          </a:effectRef>
          <a:fontRef idx="minor">
            <a:schemeClr val="tx1"/>
          </a:fontRef>
        </p:style>
      </p:cxnSp>
      <p:pic>
        <p:nvPicPr>
          <p:cNvPr id="24" name="Picture 23">
            <a:extLst>
              <a:ext uri="{FF2B5EF4-FFF2-40B4-BE49-F238E27FC236}">
                <a16:creationId xmlns:a16="http://schemas.microsoft.com/office/drawing/2014/main" id="{58C69EAA-0DF3-471C-84C9-F03F22868C0A}"/>
              </a:ext>
            </a:extLst>
          </p:cNvPr>
          <p:cNvPicPr>
            <a:picLocks noChangeAspect="1"/>
          </p:cNvPicPr>
          <p:nvPr/>
        </p:nvPicPr>
        <p:blipFill>
          <a:blip r:embed="rId9"/>
          <a:stretch>
            <a:fillRect/>
          </a:stretch>
        </p:blipFill>
        <p:spPr>
          <a:xfrm>
            <a:off x="3921750" y="1623983"/>
            <a:ext cx="541695" cy="506485"/>
          </a:xfrm>
          <a:prstGeom prst="rect">
            <a:avLst/>
          </a:prstGeom>
        </p:spPr>
      </p:pic>
      <p:sp>
        <p:nvSpPr>
          <p:cNvPr id="25" name="Rectangle 24">
            <a:extLst>
              <a:ext uri="{FF2B5EF4-FFF2-40B4-BE49-F238E27FC236}">
                <a16:creationId xmlns:a16="http://schemas.microsoft.com/office/drawing/2014/main" id="{1178E8D2-3A79-4D2C-B501-ACA35E4ED3DB}"/>
              </a:ext>
            </a:extLst>
          </p:cNvPr>
          <p:cNvSpPr/>
          <p:nvPr/>
        </p:nvSpPr>
        <p:spPr>
          <a:xfrm>
            <a:off x="140678" y="2188448"/>
            <a:ext cx="4135406" cy="830997"/>
          </a:xfrm>
          <a:prstGeom prst="rect">
            <a:avLst/>
          </a:prstGeom>
        </p:spPr>
        <p:txBody>
          <a:bodyPr wrap="square">
            <a:spAutoFit/>
          </a:bodyPr>
          <a:lstStyle/>
          <a:p>
            <a:pPr lvl="0" algn="just"/>
            <a:r>
              <a:rPr lang="en-US" sz="2400" b="1" i="1" dirty="0">
                <a:solidFill>
                  <a:srgbClr val="000000"/>
                </a:solidFill>
                <a:latin typeface="Times New Roman" panose="02020603050405020304" pitchFamily="18" charset="0"/>
                <a:ea typeface="Times New Roman" panose="02020603050405020304" pitchFamily="18" charset="0"/>
              </a:rPr>
              <a:t>T</a:t>
            </a:r>
            <a:r>
              <a:rPr lang="vi-VN" sz="2400" b="1" i="1" dirty="0">
                <a:solidFill>
                  <a:srgbClr val="000000"/>
                </a:solidFill>
                <a:latin typeface="Times New Roman" panose="02020603050405020304" pitchFamily="18" charset="0"/>
                <a:ea typeface="Times New Roman" panose="02020603050405020304" pitchFamily="18" charset="0"/>
              </a:rPr>
              <a:t>hiên nhiên ban tặng con người những món quà quý giá</a:t>
            </a:r>
            <a:r>
              <a:rPr kumimoji="0" lang="en-US" sz="2400" b="1"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65CEDCBA-3DE6-4152-81F8-937CB7A6DBAE}"/>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4500" b="99750" l="10000" r="96769">
                        <a14:foregroundMark x1="44769" y1="9500" x2="44769" y2="9500"/>
                        <a14:foregroundMark x1="37538" y1="4500" x2="37538" y2="4500"/>
                        <a14:foregroundMark x1="63231" y1="90000" x2="63231" y2="90000"/>
                        <a14:foregroundMark x1="45692" y1="88000" x2="45692" y2="88000"/>
                        <a14:foregroundMark x1="45077" y1="87500" x2="45077" y2="87500"/>
                        <a14:foregroundMark x1="43077" y1="87500" x2="43077" y2="87500"/>
                        <a14:foregroundMark x1="41538" y1="87500" x2="41538" y2="87500"/>
                        <a14:foregroundMark x1="39385" y1="87500" x2="37538" y2="87500"/>
                        <a14:foregroundMark x1="28000" y1="88000" x2="28000" y2="88000"/>
                        <a14:foregroundMark x1="28000" y1="88000" x2="28000" y2="88000"/>
                        <a14:foregroundMark x1="24615" y1="90000" x2="24615" y2="90000"/>
                        <a14:foregroundMark x1="23692" y1="91000" x2="23692" y2="91000"/>
                        <a14:foregroundMark x1="23385" y1="91000" x2="23385" y2="91000"/>
                        <a14:foregroundMark x1="25538" y1="91000" x2="29692" y2="89000"/>
                        <a14:foregroundMark x1="34308" y1="87500" x2="34308" y2="87500"/>
                        <a14:foregroundMark x1="43692" y1="85000" x2="45077" y2="84000"/>
                        <a14:foregroundMark x1="47231" y1="83000" x2="48462" y2="82500"/>
                        <a14:foregroundMark x1="53846" y1="80500" x2="56308" y2="79500"/>
                        <a14:foregroundMark x1="58154" y1="79250" x2="58154" y2="79250"/>
                        <a14:foregroundMark x1="65692" y1="77250" x2="65692" y2="77250"/>
                        <a14:foregroundMark x1="61692" y1="90500" x2="61692" y2="90500"/>
                        <a14:foregroundMark x1="54769" y1="93250" x2="53846" y2="93250"/>
                        <a14:foregroundMark x1="51231" y1="93250" x2="51231" y2="93250"/>
                        <a14:foregroundMark x1="50000" y1="93750" x2="48769" y2="94250"/>
                        <a14:foregroundMark x1="38462" y1="96750" x2="38462" y2="96750"/>
                        <a14:foregroundMark x1="36923" y1="96250" x2="36154" y2="96250"/>
                        <a14:foregroundMark x1="34923" y1="95250" x2="34923" y2="95250"/>
                        <a14:foregroundMark x1="31538" y1="93750" x2="30615" y2="93750"/>
                        <a14:foregroundMark x1="22462" y1="95750" x2="22462" y2="95750"/>
                        <a14:foregroundMark x1="22154" y1="96250" x2="22154" y2="96250"/>
                        <a14:foregroundMark x1="13077" y1="96250" x2="13077" y2="96250"/>
                        <a14:foregroundMark x1="19538" y1="99250" x2="19538" y2="99250"/>
                        <a14:foregroundMark x1="15538" y1="99750" x2="15538" y2="99750"/>
                        <a14:foregroundMark x1="15538" y1="99750" x2="15538" y2="99750"/>
                        <a14:foregroundMark x1="16769" y1="98250" x2="16769" y2="98250"/>
                        <a14:foregroundMark x1="42154" y1="76250" x2="42154" y2="76250"/>
                        <a14:foregroundMark x1="43385" y1="76250" x2="45692" y2="75750"/>
                        <a14:foregroundMark x1="49385" y1="75750" x2="49385" y2="75750"/>
                        <a14:foregroundMark x1="53538" y1="75250" x2="55077" y2="75250"/>
                        <a14:foregroundMark x1="61385" y1="76750" x2="61385" y2="76750"/>
                        <a14:foregroundMark x1="63846" y1="77750" x2="64462" y2="90000"/>
                        <a14:foregroundMark x1="65077" y1="91000" x2="65077" y2="91000"/>
                        <a14:foregroundMark x1="70462" y1="90000" x2="71385" y2="89500"/>
                        <a14:foregroundMark x1="73538" y1="89500" x2="73538" y2="89500"/>
                        <a14:foregroundMark x1="78615" y1="90000" x2="83231" y2="91500"/>
                        <a14:foregroundMark x1="84462" y1="92000" x2="85538" y2="92750"/>
                        <a14:foregroundMark x1="91077" y1="93750" x2="91077" y2="93750"/>
                        <a14:foregroundMark x1="92615" y1="93750" x2="94615" y2="94250"/>
                        <a14:foregroundMark x1="94923" y1="98750" x2="94923" y2="98750"/>
                        <a14:foregroundMark x1="92615" y1="99250" x2="92615" y2="99250"/>
                        <a14:foregroundMark x1="92308" y1="99250" x2="92308" y2="99250"/>
                        <a14:foregroundMark x1="91692" y1="99250" x2="91692" y2="99250"/>
                        <a14:foregroundMark x1="89231" y1="99250" x2="89231" y2="99250"/>
                        <a14:foregroundMark x1="88615" y1="99250" x2="88615" y2="99250"/>
                        <a14:foregroundMark x1="87692" y1="98750" x2="87692" y2="98750"/>
                        <a14:foregroundMark x1="91692" y1="97750" x2="91692" y2="97750"/>
                        <a14:foregroundMark x1="95231" y1="96750" x2="96769" y2="95750"/>
                        <a14:foregroundMark x1="49385" y1="67250" x2="49385" y2="67250"/>
                        <a14:foregroundMark x1="62615" y1="82500" x2="62615" y2="82500"/>
                        <a14:foregroundMark x1="61385" y1="75250" x2="61385" y2="75250"/>
                        <a14:foregroundMark x1="61385" y1="75250" x2="61385" y2="75250"/>
                        <a14:foregroundMark x1="61385" y1="75250" x2="61385" y2="75250"/>
                        <a14:foregroundMark x1="60615" y1="75250" x2="60615" y2="75250"/>
                        <a14:foregroundMark x1="60308" y1="75250" x2="60308" y2="75250"/>
                        <a14:foregroundMark x1="60000" y1="73250" x2="60000" y2="73250"/>
                        <a14:foregroundMark x1="60000" y1="73250" x2="60000" y2="73250"/>
                        <a14:foregroundMark x1="60308" y1="71750" x2="60308" y2="71750"/>
                        <a14:foregroundMark x1="61692" y1="70750" x2="62615" y2="71250"/>
                        <a14:foregroundMark x1="63231" y1="73250" x2="63846" y2="74750"/>
                        <a14:foregroundMark x1="67846" y1="92000" x2="67846" y2="92000"/>
                      </a14:backgroundRemoval>
                    </a14:imgEffect>
                  </a14:imgLayer>
                </a14:imgProps>
              </a:ext>
            </a:extLst>
          </a:blip>
          <a:stretch>
            <a:fillRect/>
          </a:stretch>
        </p:blipFill>
        <p:spPr>
          <a:xfrm>
            <a:off x="1033287" y="3295099"/>
            <a:ext cx="2911269" cy="1791550"/>
          </a:xfrm>
          <a:prstGeom prst="rect">
            <a:avLst/>
          </a:prstGeom>
          <a:ln>
            <a:noFill/>
          </a:ln>
          <a:effectLst>
            <a:softEdge rad="112500"/>
          </a:effectLst>
        </p:spPr>
      </p:pic>
      <p:pic>
        <p:nvPicPr>
          <p:cNvPr id="11" name="Picture 10">
            <a:extLst>
              <a:ext uri="{FF2B5EF4-FFF2-40B4-BE49-F238E27FC236}">
                <a16:creationId xmlns:a16="http://schemas.microsoft.com/office/drawing/2014/main" id="{76BEAD4B-09A3-4C4C-9F16-F05B01CEAE2D}"/>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6950" b="89961" l="9794" r="89691">
                        <a14:foregroundMark x1="57732" y1="6950" x2="57732" y2="6950"/>
                        <a14:foregroundMark x1="58247" y1="83784" x2="58247" y2="83784"/>
                      </a14:backgroundRemoval>
                    </a14:imgEffect>
                  </a14:imgLayer>
                </a14:imgProps>
              </a:ext>
            </a:extLst>
          </a:blip>
          <a:stretch>
            <a:fillRect/>
          </a:stretch>
        </p:blipFill>
        <p:spPr>
          <a:xfrm>
            <a:off x="7333366" y="2241965"/>
            <a:ext cx="3072193" cy="2466975"/>
          </a:xfrm>
          <a:prstGeom prst="rect">
            <a:avLst/>
          </a:prstGeom>
        </p:spPr>
      </p:pic>
    </p:spTree>
    <p:extLst>
      <p:ext uri="{BB962C8B-B14F-4D97-AF65-F5344CB8AC3E}">
        <p14:creationId xmlns:p14="http://schemas.microsoft.com/office/powerpoint/2010/main" val="414362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inVertical)">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inVertical)">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par>
                                <p:cTn id="43" presetID="16" presetClass="entr" presetSubtype="21"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barn(inVertical)">
                                      <p:cBhvr>
                                        <p:cTn id="45" dur="500"/>
                                        <p:tgtEl>
                                          <p:spTgt spid="21"/>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barn(inVertical)">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Vertical)">
                                      <p:cBhvr>
                                        <p:cTn id="53" dur="500"/>
                                        <p:tgtEl>
                                          <p:spTgt spid="11"/>
                                        </p:tgtEl>
                                      </p:cBhvr>
                                    </p:animEffect>
                                  </p:childTnLst>
                                </p:cTn>
                              </p:par>
                              <p:par>
                                <p:cTn id="54" presetID="16" presetClass="entr" presetSubtype="21" fill="hold" nodeType="with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barn(inVertical)">
                                      <p:cBhvr>
                                        <p:cTn id="5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19" grpId="0"/>
      <p:bldP spid="2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060F33-48ED-4418-8047-8928B87486D5}"/>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067DB94E-19B5-4D20-83EC-CDEBE8E05E3E}"/>
              </a:ext>
            </a:extLst>
          </p:cNvPr>
          <p:cNvPicPr>
            <a:picLocks noChangeAspect="1"/>
          </p:cNvPicPr>
          <p:nvPr/>
        </p:nvPicPr>
        <p:blipFill>
          <a:blip r:embed="rId3"/>
          <a:stretch>
            <a:fillRect/>
          </a:stretch>
        </p:blipFill>
        <p:spPr>
          <a:xfrm>
            <a:off x="373654" y="160331"/>
            <a:ext cx="11444691" cy="6537337"/>
          </a:xfrm>
          <a:prstGeom prst="rect">
            <a:avLst/>
          </a:prstGeom>
        </p:spPr>
      </p:pic>
      <p:pic>
        <p:nvPicPr>
          <p:cNvPr id="6" name="Picture 5">
            <a:extLst>
              <a:ext uri="{FF2B5EF4-FFF2-40B4-BE49-F238E27FC236}">
                <a16:creationId xmlns:a16="http://schemas.microsoft.com/office/drawing/2014/main" id="{376B9829-AB2F-4720-8850-36E49AA77E0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8125" l="2396" r="97500">
                        <a14:foregroundMark x1="93229" y1="66406" x2="93229" y2="66406"/>
                        <a14:foregroundMark x1="92813" y1="65938" x2="92813" y2="65938"/>
                        <a14:foregroundMark x1="92083" y1="64375" x2="92083" y2="64375"/>
                        <a14:foregroundMark x1="92396" y1="81719" x2="92396" y2="81719"/>
                        <a14:foregroundMark x1="93542" y1="93125" x2="93542" y2="93125"/>
                        <a14:foregroundMark x1="95417" y1="95156" x2="95417" y2="95156"/>
                        <a14:foregroundMark x1="96563" y1="96484" x2="96563" y2="96484"/>
                        <a14:foregroundMark x1="97083" y1="97344" x2="97083" y2="97344"/>
                        <a14:foregroundMark x1="97708" y1="98203" x2="97708" y2="98203"/>
                        <a14:foregroundMark x1="7083" y1="66406" x2="7083" y2="66406"/>
                        <a14:foregroundMark x1="4479" y1="65938" x2="4479" y2="65938"/>
                        <a14:foregroundMark x1="2396" y1="67734" x2="2396" y2="67734"/>
                      </a14:backgroundRemoval>
                    </a14:imgEffect>
                  </a14:imgLayer>
                </a14:imgProps>
              </a:ext>
            </a:extLst>
          </a:blip>
          <a:stretch>
            <a:fillRect/>
          </a:stretch>
        </p:blipFill>
        <p:spPr>
          <a:xfrm>
            <a:off x="0" y="2214694"/>
            <a:ext cx="12192000" cy="4643306"/>
          </a:xfrm>
          <a:prstGeom prst="rect">
            <a:avLst/>
          </a:prstGeom>
        </p:spPr>
      </p:pic>
      <p:pic>
        <p:nvPicPr>
          <p:cNvPr id="8" name="Picture 7">
            <a:extLst>
              <a:ext uri="{FF2B5EF4-FFF2-40B4-BE49-F238E27FC236}">
                <a16:creationId xmlns:a16="http://schemas.microsoft.com/office/drawing/2014/main" id="{5FD9F2AB-FE74-49A3-8134-FCC3D07F92AB}"/>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9" name="Picture 8">
            <a:extLst>
              <a:ext uri="{FF2B5EF4-FFF2-40B4-BE49-F238E27FC236}">
                <a16:creationId xmlns:a16="http://schemas.microsoft.com/office/drawing/2014/main" id="{5A8CFD02-2EAC-4C4E-AF57-5FA46B221F0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343151" y="2718883"/>
            <a:ext cx="884342" cy="884342"/>
          </a:xfrm>
          <a:prstGeom prst="rect">
            <a:avLst/>
          </a:prstGeom>
        </p:spPr>
      </p:pic>
      <p:pic>
        <p:nvPicPr>
          <p:cNvPr id="10" name="Picture 9">
            <a:extLst>
              <a:ext uri="{FF2B5EF4-FFF2-40B4-BE49-F238E27FC236}">
                <a16:creationId xmlns:a16="http://schemas.microsoft.com/office/drawing/2014/main" id="{3AF646FF-F2F0-40FC-9D01-7A3A13829DF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7570" y="630943"/>
            <a:ext cx="884342" cy="884342"/>
          </a:xfrm>
          <a:prstGeom prst="rect">
            <a:avLst/>
          </a:prstGeom>
        </p:spPr>
      </p:pic>
      <p:sp>
        <p:nvSpPr>
          <p:cNvPr id="11" name="TextBox 10">
            <a:extLst>
              <a:ext uri="{FF2B5EF4-FFF2-40B4-BE49-F238E27FC236}">
                <a16:creationId xmlns:a16="http://schemas.microsoft.com/office/drawing/2014/main" id="{71BA3937-84F4-4A73-938F-9D7998F1E852}"/>
              </a:ext>
            </a:extLst>
          </p:cNvPr>
          <p:cNvSpPr txBox="1"/>
          <p:nvPr/>
        </p:nvSpPr>
        <p:spPr>
          <a:xfrm>
            <a:off x="2993660" y="2134791"/>
            <a:ext cx="5616605" cy="1015663"/>
          </a:xfrm>
          <a:prstGeom prst="rect">
            <a:avLst/>
          </a:prstGeom>
          <a:noFill/>
        </p:spPr>
        <p:txBody>
          <a:bodyPr wrap="square" rtlCol="0">
            <a:spAutoFit/>
          </a:bodyPr>
          <a:lstStyle/>
          <a:p>
            <a:pPr lvl="0" algn="ctr">
              <a:defRPr/>
            </a:pPr>
            <a:r>
              <a:rPr lang="en-US" sz="6000" b="1" dirty="0">
                <a:solidFill>
                  <a:srgbClr val="70AD47">
                    <a:lumMod val="50000"/>
                  </a:srgbClr>
                </a:solidFill>
                <a:latin typeface="Times New Roman" panose="02020603050405020304" pitchFamily="18" charset="0"/>
                <a:cs typeface="Times New Roman" panose="02020603050405020304" pitchFamily="18" charset="0"/>
              </a:rPr>
              <a:t>III. </a:t>
            </a:r>
            <a:r>
              <a:rPr lang="en-US" sz="6000" b="1" dirty="0" err="1">
                <a:solidFill>
                  <a:srgbClr val="70AD47">
                    <a:lumMod val="50000"/>
                  </a:srgbClr>
                </a:solidFill>
                <a:latin typeface="Times New Roman" panose="02020603050405020304" pitchFamily="18" charset="0"/>
                <a:cs typeface="Times New Roman" panose="02020603050405020304" pitchFamily="18" charset="0"/>
              </a:rPr>
              <a:t>Tổng</a:t>
            </a:r>
            <a:r>
              <a:rPr lang="en-US" sz="6000" b="1" dirty="0">
                <a:solidFill>
                  <a:srgbClr val="70AD47">
                    <a:lumMod val="50000"/>
                  </a:srgbClr>
                </a:solidFill>
                <a:latin typeface="Times New Roman" panose="02020603050405020304" pitchFamily="18" charset="0"/>
                <a:cs typeface="Times New Roman" panose="02020603050405020304" pitchFamily="18" charset="0"/>
              </a:rPr>
              <a:t> </a:t>
            </a:r>
            <a:r>
              <a:rPr lang="en-US" sz="6000" b="1" dirty="0" err="1">
                <a:solidFill>
                  <a:srgbClr val="70AD47">
                    <a:lumMod val="50000"/>
                  </a:srgbClr>
                </a:solidFill>
                <a:latin typeface="Times New Roman" panose="02020603050405020304" pitchFamily="18" charset="0"/>
                <a:cs typeface="Times New Roman" panose="02020603050405020304" pitchFamily="18" charset="0"/>
              </a:rPr>
              <a:t>kết</a:t>
            </a:r>
            <a:endPar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endParaRPr>
          </a:p>
        </p:txBody>
      </p:sp>
      <p:pic>
        <p:nvPicPr>
          <p:cNvPr id="12" name="Picture 11">
            <a:extLst>
              <a:ext uri="{FF2B5EF4-FFF2-40B4-BE49-F238E27FC236}">
                <a16:creationId xmlns:a16="http://schemas.microsoft.com/office/drawing/2014/main" id="{FDB4E2F9-EBB8-4CA5-BCD5-CC913BAEE01A}"/>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688810" y="3246885"/>
            <a:ext cx="884342" cy="884342"/>
          </a:xfrm>
          <a:prstGeom prst="rect">
            <a:avLst/>
          </a:prstGeom>
        </p:spPr>
      </p:pic>
      <p:pic>
        <p:nvPicPr>
          <p:cNvPr id="13" name="Picture 12">
            <a:extLst>
              <a:ext uri="{FF2B5EF4-FFF2-40B4-BE49-F238E27FC236}">
                <a16:creationId xmlns:a16="http://schemas.microsoft.com/office/drawing/2014/main" id="{1CE49CAE-0037-4100-8668-93A1777F063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010850" y="5338002"/>
            <a:ext cx="884342" cy="884342"/>
          </a:xfrm>
          <a:prstGeom prst="rect">
            <a:avLst/>
          </a:prstGeom>
        </p:spPr>
      </p:pic>
      <p:pic>
        <p:nvPicPr>
          <p:cNvPr id="14" name="Picture 13">
            <a:extLst>
              <a:ext uri="{FF2B5EF4-FFF2-40B4-BE49-F238E27FC236}">
                <a16:creationId xmlns:a16="http://schemas.microsoft.com/office/drawing/2014/main" id="{4FB5D35E-6C66-4EFC-B5C6-F1FE487436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676682" y="705390"/>
            <a:ext cx="884342" cy="884342"/>
          </a:xfrm>
          <a:prstGeom prst="rect">
            <a:avLst/>
          </a:prstGeom>
        </p:spPr>
      </p:pic>
    </p:spTree>
    <p:extLst>
      <p:ext uri="{BB962C8B-B14F-4D97-AF65-F5344CB8AC3E}">
        <p14:creationId xmlns:p14="http://schemas.microsoft.com/office/powerpoint/2010/main" val="3473652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96">
            <a:extLst>
              <a:ext uri="{FF2B5EF4-FFF2-40B4-BE49-F238E27FC236}">
                <a16:creationId xmlns:a16="http://schemas.microsoft.com/office/drawing/2014/main" id="{7A152A57-BF72-426F-9699-9C7DAF48F1F9}"/>
              </a:ext>
            </a:extLst>
          </p:cNvPr>
          <p:cNvPicPr>
            <a:picLocks noChangeAspect="1"/>
          </p:cNvPicPr>
          <p:nvPr/>
        </p:nvPicPr>
        <p:blipFill>
          <a:blip r:embed="rId2"/>
          <a:stretch>
            <a:fillRect/>
          </a:stretch>
        </p:blipFill>
        <p:spPr>
          <a:xfrm>
            <a:off x="-34117" y="9291"/>
            <a:ext cx="12192000" cy="6857999"/>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237392" y="211015"/>
            <a:ext cx="7631723" cy="4826628"/>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271517" y="2029761"/>
              <a:ext cx="2247242" cy="12802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Hãy tóm tắt nội dung và ý nghĩa của văn bản?</a:t>
              </a:r>
            </a:p>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Theo em, chủ đề của văn bản là gì?</a:t>
              </a:r>
            </a:p>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8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 Nghệ thuật đặc sắc được thể hiện qua văn bản? </a:t>
              </a:r>
            </a:p>
          </p:txBody>
        </p:sp>
      </p:grpSp>
      <p:pic>
        <p:nvPicPr>
          <p:cNvPr id="96" name="Picture 95">
            <a:extLst>
              <a:ext uri="{FF2B5EF4-FFF2-40B4-BE49-F238E27FC236}">
                <a16:creationId xmlns:a16="http://schemas.microsoft.com/office/drawing/2014/main" id="{29144E37-8A38-4687-8357-451F6B3F4AE1}"/>
              </a:ext>
            </a:extLst>
          </p:cNvPr>
          <p:cNvPicPr>
            <a:picLocks noChangeAspect="1"/>
          </p:cNvPicPr>
          <p:nvPr/>
        </p:nvPicPr>
        <p:blipFill>
          <a:blip r:embed="rId3"/>
          <a:stretch>
            <a:fillRect/>
          </a:stretch>
        </p:blipFill>
        <p:spPr>
          <a:xfrm>
            <a:off x="7830817" y="81852"/>
            <a:ext cx="4522584" cy="3114892"/>
          </a:xfrm>
          <a:prstGeom prst="rect">
            <a:avLst/>
          </a:prstGeom>
        </p:spPr>
      </p:pic>
    </p:spTree>
    <p:extLst>
      <p:ext uri="{BB962C8B-B14F-4D97-AF65-F5344CB8AC3E}">
        <p14:creationId xmlns:p14="http://schemas.microsoft.com/office/powerpoint/2010/main" val="1138837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6090"/>
            <a:ext cx="12192000" cy="6971251"/>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526066" y="84985"/>
            <a:ext cx="2569934" cy="824136"/>
          </a:xfrm>
          <a:prstGeom prst="rect">
            <a:avLst/>
          </a:prstGeom>
        </p:spPr>
        <p:txBody>
          <a:bodyPr wrap="none">
            <a:spAutoFit/>
          </a:bodyPr>
          <a:lstStyle/>
          <a:p>
            <a:pPr lvl="0" algn="just">
              <a:lnSpc>
                <a:spcPct val="150000"/>
              </a:lnSpc>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1.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Nội</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dung </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039097" y="542742"/>
            <a:ext cx="2081549" cy="2081549"/>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2946627" y="1507606"/>
            <a:ext cx="4781176"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2946627" y="1699828"/>
            <a:ext cx="4781176" cy="954107"/>
          </a:xfrm>
          <a:prstGeom prst="rect">
            <a:avLst/>
          </a:prstGeom>
        </p:spPr>
        <p:txBody>
          <a:bodyPr wrap="square">
            <a:spAutoFit/>
          </a:bodyPr>
          <a:lstStyle/>
          <a:p>
            <a:pPr lvl="0"/>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VB tường thuật lại lễ cúng Thần Lúa của người Ch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ơ</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0472660">
            <a:off x="1010842" y="2791625"/>
            <a:ext cx="1245066" cy="1245066"/>
          </a:xfrm>
          <a:prstGeom prst="rect">
            <a:avLst/>
          </a:prstGeom>
        </p:spPr>
      </p:pic>
      <p:pic>
        <p:nvPicPr>
          <p:cNvPr id="112" name="Picture 111">
            <a:extLst>
              <a:ext uri="{FF2B5EF4-FFF2-40B4-BE49-F238E27FC236}">
                <a16:creationId xmlns:a16="http://schemas.microsoft.com/office/drawing/2014/main"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7323428" y="1645397"/>
            <a:ext cx="2233810" cy="2233810"/>
          </a:xfrm>
          <a:prstGeom prst="rect">
            <a:avLst/>
          </a:prstGeom>
        </p:spPr>
      </p:pic>
      <p:pic>
        <p:nvPicPr>
          <p:cNvPr id="18" name="Picture 17">
            <a:extLst>
              <a:ext uri="{FF2B5EF4-FFF2-40B4-BE49-F238E27FC236}">
                <a16:creationId xmlns:a16="http://schemas.microsoft.com/office/drawing/2014/main" id="{B87FE1A6-A708-4F3A-8655-BC54D7B5D7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3953558" y="3127043"/>
            <a:ext cx="1245066" cy="1245066"/>
          </a:xfrm>
          <a:prstGeom prst="rect">
            <a:avLst/>
          </a:prstGeom>
        </p:spPr>
      </p:pic>
      <p:cxnSp>
        <p:nvCxnSpPr>
          <p:cNvPr id="19" name="Straight Connector 18">
            <a:extLst>
              <a:ext uri="{FF2B5EF4-FFF2-40B4-BE49-F238E27FC236}">
                <a16:creationId xmlns:a16="http://schemas.microsoft.com/office/drawing/2014/main" id="{6850D058-B861-4D33-83A9-004E1F52D567}"/>
              </a:ext>
            </a:extLst>
          </p:cNvPr>
          <p:cNvCxnSpPr>
            <a:cxnSpLocks/>
          </p:cNvCxnSpPr>
          <p:nvPr/>
        </p:nvCxnSpPr>
        <p:spPr>
          <a:xfrm>
            <a:off x="2849911" y="2766423"/>
            <a:ext cx="4781176"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73623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par>
                                <p:cTn id="19" presetID="16" presetClass="entr" presetSubtype="21" fill="hold" nodeType="with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barn(inVertical)">
                                      <p:cBhvr>
                                        <p:cTn id="21" dur="500"/>
                                        <p:tgtEl>
                                          <p:spTgt spid="112"/>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4141243" y="-92405"/>
            <a:ext cx="2839239" cy="824136"/>
          </a:xfrm>
          <a:prstGeom prst="rect">
            <a:avLst/>
          </a:prstGeom>
        </p:spPr>
        <p:txBody>
          <a:bodyPr wrap="none">
            <a:spAutoFit/>
          </a:bodyPr>
          <a:lstStyle/>
          <a:p>
            <a:pPr lvl="0" algn="just">
              <a:lnSpc>
                <a:spcPct val="150000"/>
              </a:lnSpc>
            </a:pP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2.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Nghệ</a:t>
            </a:r>
            <a:r>
              <a:rPr lang="en-US" sz="3600" b="1" dirty="0">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 </a:t>
            </a:r>
            <a:r>
              <a:rPr lang="en-US" sz="3600" b="1" dirty="0" err="1">
                <a:solidFill>
                  <a:srgbClr val="70AD47">
                    <a:lumMod val="75000"/>
                  </a:srgbClr>
                </a:solidFill>
                <a:latin typeface="Times New Roman" panose="02020603050405020304" pitchFamily="18" charset="0"/>
                <a:ea typeface="MS Mincho" panose="02020609040205080304" pitchFamily="49" charset="-128"/>
                <a:cs typeface="Times New Roman" panose="02020603050405020304" pitchFamily="18" charset="0"/>
              </a:rPr>
              <a:t>thuật</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11065" y="756346"/>
            <a:ext cx="1141396" cy="1141396"/>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1492577" y="1815018"/>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1466969" y="915314"/>
            <a:ext cx="4421439" cy="954107"/>
          </a:xfrm>
          <a:prstGeom prst="rect">
            <a:avLst/>
          </a:prstGeom>
        </p:spPr>
        <p:txBody>
          <a:bodyPr wrap="square">
            <a:spAutoFit/>
          </a:bodyPr>
          <a:lstStyle/>
          <a:p>
            <a:pPr lvl="0"/>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hoạt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trình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3106143" y="-75102"/>
            <a:ext cx="919676" cy="91967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9" name="Picture 108">
            <a:extLst>
              <a:ext uri="{FF2B5EF4-FFF2-40B4-BE49-F238E27FC236}">
                <a16:creationId xmlns:a16="http://schemas.microsoft.com/office/drawing/2014/main" id="{9595052F-95EA-4AB3-B294-C51D36F4CAB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46244" y="2309552"/>
            <a:ext cx="1141396" cy="1141396"/>
          </a:xfrm>
          <a:prstGeom prst="rect">
            <a:avLst/>
          </a:prstGeom>
        </p:spPr>
      </p:pic>
      <p:cxnSp>
        <p:nvCxnSpPr>
          <p:cNvPr id="110" name="Straight Connector 109">
            <a:extLst>
              <a:ext uri="{FF2B5EF4-FFF2-40B4-BE49-F238E27FC236}">
                <a16:creationId xmlns:a16="http://schemas.microsoft.com/office/drawing/2014/main" id="{A239708A-AF2D-4EAF-967F-F406913040C5}"/>
              </a:ext>
            </a:extLst>
          </p:cNvPr>
          <p:cNvCxnSpPr>
            <a:cxnSpLocks/>
          </p:cNvCxnSpPr>
          <p:nvPr/>
        </p:nvCxnSpPr>
        <p:spPr>
          <a:xfrm>
            <a:off x="1492577" y="3599441"/>
            <a:ext cx="4820300"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1" name="Rectangle 110">
            <a:extLst>
              <a:ext uri="{FF2B5EF4-FFF2-40B4-BE49-F238E27FC236}">
                <a16:creationId xmlns:a16="http://schemas.microsoft.com/office/drawing/2014/main" id="{786126B7-E1DD-4A66-BEA2-C1F58C2F78D9}"/>
              </a:ext>
            </a:extLst>
          </p:cNvPr>
          <p:cNvSpPr/>
          <p:nvPr/>
        </p:nvSpPr>
        <p:spPr>
          <a:xfrm>
            <a:off x="1430262" y="2427112"/>
            <a:ext cx="4665738" cy="1200329"/>
          </a:xfrm>
          <a:prstGeom prst="rect">
            <a:avLst/>
          </a:prstGeom>
        </p:spPr>
        <p:txBody>
          <a:bodyPr wrap="square">
            <a:spAutoFit/>
          </a:bodyPr>
          <a:lstStyle/>
          <a:p>
            <a:pPr lvl="0" algn="just"/>
            <a:r>
              <a:rPr lang="vi-VN"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 hợp tường thuật với miêu tả, biểu cảm, kết hợp sử dụng ngôn ngữ và hình ảnh.</a:t>
            </a:r>
            <a:endParaRPr kumimoji="0" lang="en-US" sz="24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12" name="Picture 111">
            <a:extLst>
              <a:ext uri="{FF2B5EF4-FFF2-40B4-BE49-F238E27FC236}">
                <a16:creationId xmlns:a16="http://schemas.microsoft.com/office/drawing/2014/main"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5888408" y="842913"/>
            <a:ext cx="1141396" cy="1141396"/>
          </a:xfrm>
          <a:prstGeom prst="rect">
            <a:avLst/>
          </a:prstGeom>
        </p:spPr>
      </p:pic>
      <p:cxnSp>
        <p:nvCxnSpPr>
          <p:cNvPr id="113" name="Straight Connector 112">
            <a:extLst>
              <a:ext uri="{FF2B5EF4-FFF2-40B4-BE49-F238E27FC236}">
                <a16:creationId xmlns:a16="http://schemas.microsoft.com/office/drawing/2014/main" id="{804AE386-AB2F-413D-A01A-77C7D01583EC}"/>
              </a:ext>
            </a:extLst>
          </p:cNvPr>
          <p:cNvCxnSpPr>
            <a:cxnSpLocks/>
          </p:cNvCxnSpPr>
          <p:nvPr/>
        </p:nvCxnSpPr>
        <p:spPr>
          <a:xfrm>
            <a:off x="6924057" y="2192307"/>
            <a:ext cx="4395831" cy="0"/>
          </a:xfrm>
          <a:prstGeom prst="line">
            <a:avLst/>
          </a:prstGeom>
          <a:ln w="3810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14" name="Rectangle 113">
            <a:extLst>
              <a:ext uri="{FF2B5EF4-FFF2-40B4-BE49-F238E27FC236}">
                <a16:creationId xmlns:a16="http://schemas.microsoft.com/office/drawing/2014/main" id="{751EAB78-83AB-4585-BD0D-616103CC70ED}"/>
              </a:ext>
            </a:extLst>
          </p:cNvPr>
          <p:cNvSpPr/>
          <p:nvPr/>
        </p:nvSpPr>
        <p:spPr>
          <a:xfrm>
            <a:off x="6747677" y="1031177"/>
            <a:ext cx="5028844" cy="954107"/>
          </a:xfrm>
          <a:prstGeom prst="rect">
            <a:avLst/>
          </a:prstGeom>
        </p:spPr>
        <p:txBody>
          <a:bodyPr wrap="square">
            <a:spAutoFit/>
          </a:bodyPr>
          <a:lstStyle/>
          <a:p>
            <a:pPr lvl="0"/>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cậy</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sp>
        <p:nvSpPr>
          <p:cNvPr id="19" name="Rectangle 18">
            <a:extLst>
              <a:ext uri="{FF2B5EF4-FFF2-40B4-BE49-F238E27FC236}">
                <a16:creationId xmlns:a16="http://schemas.microsoft.com/office/drawing/2014/main" id="{26944388-2DB7-47AD-8D26-D61F05C1E79E}"/>
              </a:ext>
            </a:extLst>
          </p:cNvPr>
          <p:cNvSpPr/>
          <p:nvPr/>
        </p:nvSpPr>
        <p:spPr>
          <a:xfrm>
            <a:off x="6725748" y="2474893"/>
            <a:ext cx="5028844" cy="830997"/>
          </a:xfrm>
          <a:prstGeom prst="rect">
            <a:avLst/>
          </a:prstGeom>
        </p:spPr>
        <p:txBody>
          <a:bodyPr wrap="square">
            <a:spAutoFit/>
          </a:bodyPr>
          <a:lstStyle/>
          <a:p>
            <a:pPr lvl="0" algn="just"/>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=&gt; </a:t>
            </a:r>
            <a:r>
              <a:rPr lang="vi-VN"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Mang đặc điểm đặc trưng cho văn bản thuyết minh thuật lại một sự kiện</a:t>
            </a:r>
            <a:r>
              <a:rPr lang="en-US" sz="2400"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400" b="0" i="0" u="none" strike="noStrike" kern="1200" cap="none" spc="0" normalizeH="0" baseline="0" noProof="0" dirty="0">
              <a:ln>
                <a:noFill/>
              </a:ln>
              <a:solidFill>
                <a:srgbClr val="C00000"/>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21" name="Picture 20">
            <a:extLst>
              <a:ext uri="{FF2B5EF4-FFF2-40B4-BE49-F238E27FC236}">
                <a16:creationId xmlns:a16="http://schemas.microsoft.com/office/drawing/2014/main" id="{EDA777C2-2413-4D5B-9DDF-701BA313837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2082178" y="4001479"/>
            <a:ext cx="1184945" cy="1184945"/>
          </a:xfrm>
          <a:prstGeom prst="rect">
            <a:avLst/>
          </a:prstGeom>
        </p:spPr>
      </p:pic>
      <p:pic>
        <p:nvPicPr>
          <p:cNvPr id="22" name="Picture 21">
            <a:extLst>
              <a:ext uri="{FF2B5EF4-FFF2-40B4-BE49-F238E27FC236}">
                <a16:creationId xmlns:a16="http://schemas.microsoft.com/office/drawing/2014/main" id="{5BB06711-AACA-4DEE-9AF2-C22A9C3B7D1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5439230" y="3846621"/>
            <a:ext cx="1184945" cy="1184945"/>
          </a:xfrm>
          <a:prstGeom prst="rect">
            <a:avLst/>
          </a:prstGeom>
        </p:spPr>
      </p:pic>
      <p:pic>
        <p:nvPicPr>
          <p:cNvPr id="23" name="Picture 22">
            <a:extLst>
              <a:ext uri="{FF2B5EF4-FFF2-40B4-BE49-F238E27FC236}">
                <a16:creationId xmlns:a16="http://schemas.microsoft.com/office/drawing/2014/main" id="{EBE4CA39-9743-4BF7-99A1-CFD262569940}"/>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555882" y="5350214"/>
            <a:ext cx="1184945" cy="1184945"/>
          </a:xfrm>
          <a:prstGeom prst="rect">
            <a:avLst/>
          </a:prstGeom>
        </p:spPr>
      </p:pic>
      <p:pic>
        <p:nvPicPr>
          <p:cNvPr id="24" name="Picture 23">
            <a:extLst>
              <a:ext uri="{FF2B5EF4-FFF2-40B4-BE49-F238E27FC236}">
                <a16:creationId xmlns:a16="http://schemas.microsoft.com/office/drawing/2014/main" id="{9679E2D3-BE7E-4EA2-B652-405642B125A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3548771" y="4963682"/>
            <a:ext cx="1184945" cy="1184945"/>
          </a:xfrm>
          <a:prstGeom prst="rect">
            <a:avLst/>
          </a:prstGeom>
        </p:spPr>
      </p:pic>
      <p:pic>
        <p:nvPicPr>
          <p:cNvPr id="25" name="Picture 24">
            <a:extLst>
              <a:ext uri="{FF2B5EF4-FFF2-40B4-BE49-F238E27FC236}">
                <a16:creationId xmlns:a16="http://schemas.microsoft.com/office/drawing/2014/main" id="{B1251265-7CA6-42F3-ADB7-22F41443C4C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8363971">
            <a:off x="5439229" y="5505958"/>
            <a:ext cx="1184945" cy="1184945"/>
          </a:xfrm>
          <a:prstGeom prst="rect">
            <a:avLst/>
          </a:prstGeom>
        </p:spPr>
      </p:pic>
    </p:spTree>
    <p:extLst>
      <p:ext uri="{BB962C8B-B14F-4D97-AF65-F5344CB8AC3E}">
        <p14:creationId xmlns:p14="http://schemas.microsoft.com/office/powerpoint/2010/main" val="1464689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9"/>
                                        </p:tgtEl>
                                        <p:attrNameLst>
                                          <p:attrName>style.visibility</p:attrName>
                                        </p:attrNameLst>
                                      </p:cBhvr>
                                      <p:to>
                                        <p:strVal val="visible"/>
                                      </p:to>
                                    </p:set>
                                    <p:animEffect transition="in" filter="barn(inVertical)">
                                      <p:cBhvr>
                                        <p:cTn id="23" dur="500"/>
                                        <p:tgtEl>
                                          <p:spTgt spid="109"/>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barn(inVertical)">
                                      <p:cBhvr>
                                        <p:cTn id="26" dur="500"/>
                                        <p:tgtEl>
                                          <p:spTgt spid="111"/>
                                        </p:tgtEl>
                                      </p:cBhvr>
                                    </p:animEffect>
                                  </p:childTnLst>
                                </p:cTn>
                              </p:par>
                              <p:par>
                                <p:cTn id="27" presetID="16" presetClass="entr" presetSubtype="21" fill="hold" nodeType="with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barn(inVertical)">
                                      <p:cBhvr>
                                        <p:cTn id="29" dur="500"/>
                                        <p:tgtEl>
                                          <p:spTgt spid="11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12"/>
                                        </p:tgtEl>
                                        <p:attrNameLst>
                                          <p:attrName>style.visibility</p:attrName>
                                        </p:attrNameLst>
                                      </p:cBhvr>
                                      <p:to>
                                        <p:strVal val="visible"/>
                                      </p:to>
                                    </p:set>
                                    <p:animEffect transition="in" filter="barn(inVertical)">
                                      <p:cBhvr>
                                        <p:cTn id="34" dur="500"/>
                                        <p:tgtEl>
                                          <p:spTgt spid="11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14"/>
                                        </p:tgtEl>
                                        <p:attrNameLst>
                                          <p:attrName>style.visibility</p:attrName>
                                        </p:attrNameLst>
                                      </p:cBhvr>
                                      <p:to>
                                        <p:strVal val="visible"/>
                                      </p:to>
                                    </p:set>
                                    <p:animEffect transition="in" filter="barn(inVertical)">
                                      <p:cBhvr>
                                        <p:cTn id="37" dur="500"/>
                                        <p:tgtEl>
                                          <p:spTgt spid="114"/>
                                        </p:tgtEl>
                                      </p:cBhvr>
                                    </p:animEffect>
                                  </p:childTnLst>
                                </p:cTn>
                              </p:par>
                              <p:par>
                                <p:cTn id="38" presetID="16" presetClass="entr" presetSubtype="21" fill="hold" nodeType="withEffect">
                                  <p:stCondLst>
                                    <p:cond delay="0"/>
                                  </p:stCondLst>
                                  <p:childTnLst>
                                    <p:set>
                                      <p:cBhvr>
                                        <p:cTn id="39" dur="1" fill="hold">
                                          <p:stCondLst>
                                            <p:cond delay="0"/>
                                          </p:stCondLst>
                                        </p:cTn>
                                        <p:tgtEl>
                                          <p:spTgt spid="113"/>
                                        </p:tgtEl>
                                        <p:attrNameLst>
                                          <p:attrName>style.visibility</p:attrName>
                                        </p:attrNameLst>
                                      </p:cBhvr>
                                      <p:to>
                                        <p:strVal val="visible"/>
                                      </p:to>
                                    </p:set>
                                    <p:animEffect transition="in" filter="barn(inVertical)">
                                      <p:cBhvr>
                                        <p:cTn id="40" dur="500"/>
                                        <p:tgtEl>
                                          <p:spTgt spid="11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barn(inVertical)">
                                      <p:cBhvr>
                                        <p:cTn id="4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11" grpId="0"/>
      <p:bldP spid="114" grpId="0"/>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grpSp>
        <p:nvGrpSpPr>
          <p:cNvPr id="3" name="组合 2">
            <a:extLst>
              <a:ext uri="{FF2B5EF4-FFF2-40B4-BE49-F238E27FC236}">
                <a16:creationId xmlns:a16="http://schemas.microsoft.com/office/drawing/2014/main" id="{0C53A62B-7813-42CB-8123-85B0FC41872A}"/>
              </a:ext>
            </a:extLst>
          </p:cNvPr>
          <p:cNvGrpSpPr/>
          <p:nvPr/>
        </p:nvGrpSpPr>
        <p:grpSpPr>
          <a:xfrm>
            <a:off x="1820411" y="718021"/>
            <a:ext cx="4513277" cy="3392585"/>
            <a:chOff x="1949253" y="1627716"/>
            <a:chExt cx="3271491" cy="2309600"/>
          </a:xfrm>
        </p:grpSpPr>
        <p:grpSp>
          <p:nvGrpSpPr>
            <p:cNvPr id="5" name="组合 135">
              <a:extLst>
                <a:ext uri="{FF2B5EF4-FFF2-40B4-BE49-F238E27FC236}">
                  <a16:creationId xmlns:a16="http://schemas.microsoft.com/office/drawing/2014/main" id="{CC80BE66-D2C4-4E01-8CF8-C080592BCD37}"/>
                </a:ext>
              </a:extLst>
            </p:cNvPr>
            <p:cNvGrpSpPr/>
            <p:nvPr/>
          </p:nvGrpSpPr>
          <p:grpSpPr>
            <a:xfrm>
              <a:off x="1949253" y="1627716"/>
              <a:ext cx="3271491" cy="2309600"/>
              <a:chOff x="3246438" y="1068388"/>
              <a:chExt cx="5711825" cy="4678363"/>
            </a:xfrm>
            <a:solidFill>
              <a:srgbClr val="000000"/>
            </a:solidFill>
          </p:grpSpPr>
          <p:sp>
            <p:nvSpPr>
              <p:cNvPr id="7" name="Freeform 5">
                <a:extLst>
                  <a:ext uri="{FF2B5EF4-FFF2-40B4-BE49-F238E27FC236}">
                    <a16:creationId xmlns:a16="http://schemas.microsoft.com/office/drawing/2014/main" id="{AD98D0CD-B532-4170-917C-9735EBD66B53}"/>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 name="Freeform 6">
                <a:extLst>
                  <a:ext uri="{FF2B5EF4-FFF2-40B4-BE49-F238E27FC236}">
                    <a16:creationId xmlns:a16="http://schemas.microsoft.com/office/drawing/2014/main" id="{9B2C51B2-7C56-4E1F-8035-5BA0A6893361}"/>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 name="Freeform 7">
                <a:extLst>
                  <a:ext uri="{FF2B5EF4-FFF2-40B4-BE49-F238E27FC236}">
                    <a16:creationId xmlns:a16="http://schemas.microsoft.com/office/drawing/2014/main" id="{EAE8DFF5-36F7-4165-9D61-DF0EDB56BA2A}"/>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0" name="Freeform 8">
                <a:extLst>
                  <a:ext uri="{FF2B5EF4-FFF2-40B4-BE49-F238E27FC236}">
                    <a16:creationId xmlns:a16="http://schemas.microsoft.com/office/drawing/2014/main" id="{407A9BCF-179F-49F5-999F-D1E8C299E0A1}"/>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1" name="Freeform 9">
                <a:extLst>
                  <a:ext uri="{FF2B5EF4-FFF2-40B4-BE49-F238E27FC236}">
                    <a16:creationId xmlns:a16="http://schemas.microsoft.com/office/drawing/2014/main" id="{ADAD1B79-7781-4826-9542-D972D71DE3B4}"/>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2" name="Freeform 10">
                <a:extLst>
                  <a:ext uri="{FF2B5EF4-FFF2-40B4-BE49-F238E27FC236}">
                    <a16:creationId xmlns:a16="http://schemas.microsoft.com/office/drawing/2014/main" id="{AB518E0E-8417-4C2B-BF59-E8F902FD609D}"/>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3" name="Freeform 11">
                <a:extLst>
                  <a:ext uri="{FF2B5EF4-FFF2-40B4-BE49-F238E27FC236}">
                    <a16:creationId xmlns:a16="http://schemas.microsoft.com/office/drawing/2014/main" id="{C257E06A-32D8-461A-9C13-0AD94C23DB63}"/>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grpSp>
            <p:nvGrpSpPr>
              <p:cNvPr id="14" name="组合 143">
                <a:extLst>
                  <a:ext uri="{FF2B5EF4-FFF2-40B4-BE49-F238E27FC236}">
                    <a16:creationId xmlns:a16="http://schemas.microsoft.com/office/drawing/2014/main" id="{63BC9D24-C733-495C-BE2C-403EDDCF850E}"/>
                  </a:ext>
                </a:extLst>
              </p:cNvPr>
              <p:cNvGrpSpPr/>
              <p:nvPr/>
            </p:nvGrpSpPr>
            <p:grpSpPr>
              <a:xfrm>
                <a:off x="3517901" y="1225551"/>
                <a:ext cx="5260975" cy="4090987"/>
                <a:chOff x="3517901" y="1225551"/>
                <a:chExt cx="5260975" cy="4090987"/>
              </a:xfrm>
              <a:grpFill/>
            </p:grpSpPr>
            <p:sp>
              <p:nvSpPr>
                <p:cNvPr id="15" name="Freeform 12">
                  <a:extLst>
                    <a:ext uri="{FF2B5EF4-FFF2-40B4-BE49-F238E27FC236}">
                      <a16:creationId xmlns:a16="http://schemas.microsoft.com/office/drawing/2014/main" id="{EEE8CDF3-21E5-4F28-97DF-8ED163E6A37C}"/>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6" name="Freeform 13">
                  <a:extLst>
                    <a:ext uri="{FF2B5EF4-FFF2-40B4-BE49-F238E27FC236}">
                      <a16:creationId xmlns:a16="http://schemas.microsoft.com/office/drawing/2014/main" id="{E1F3CA7B-427E-4795-9C0B-81E36A4C43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7" name="Freeform 14">
                  <a:extLst>
                    <a:ext uri="{FF2B5EF4-FFF2-40B4-BE49-F238E27FC236}">
                      <a16:creationId xmlns:a16="http://schemas.microsoft.com/office/drawing/2014/main" id="{D413BB03-801C-4A31-AC67-57CCEA161FEA}"/>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8" name="Freeform 15">
                  <a:extLst>
                    <a:ext uri="{FF2B5EF4-FFF2-40B4-BE49-F238E27FC236}">
                      <a16:creationId xmlns:a16="http://schemas.microsoft.com/office/drawing/2014/main" id="{C5510C18-B6E5-44F1-9ED5-C33ED5C2870D}"/>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19" name="Freeform 16">
                  <a:extLst>
                    <a:ext uri="{FF2B5EF4-FFF2-40B4-BE49-F238E27FC236}">
                      <a16:creationId xmlns:a16="http://schemas.microsoft.com/office/drawing/2014/main" id="{FF3E8680-06C2-4FEA-90A8-192F6222500A}"/>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0" name="Freeform 17">
                  <a:extLst>
                    <a:ext uri="{FF2B5EF4-FFF2-40B4-BE49-F238E27FC236}">
                      <a16:creationId xmlns:a16="http://schemas.microsoft.com/office/drawing/2014/main" id="{F5A3A149-A77E-4EB0-A9E6-0C027C33CFB6}"/>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1" name="Freeform 18">
                  <a:extLst>
                    <a:ext uri="{FF2B5EF4-FFF2-40B4-BE49-F238E27FC236}">
                      <a16:creationId xmlns:a16="http://schemas.microsoft.com/office/drawing/2014/main" id="{206F81FE-CEE2-4085-B125-7ED74666845D}"/>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2" name="Freeform 19">
                  <a:extLst>
                    <a:ext uri="{FF2B5EF4-FFF2-40B4-BE49-F238E27FC236}">
                      <a16:creationId xmlns:a16="http://schemas.microsoft.com/office/drawing/2014/main" id="{A7163B35-7303-4618-B18A-D0AC21FCA2FD}"/>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3" name="Freeform 20">
                  <a:extLst>
                    <a:ext uri="{FF2B5EF4-FFF2-40B4-BE49-F238E27FC236}">
                      <a16:creationId xmlns:a16="http://schemas.microsoft.com/office/drawing/2014/main" id="{F518A88A-0A9C-4DD2-91C0-131676D3BE2A}"/>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4" name="Freeform 21">
                  <a:extLst>
                    <a:ext uri="{FF2B5EF4-FFF2-40B4-BE49-F238E27FC236}">
                      <a16:creationId xmlns:a16="http://schemas.microsoft.com/office/drawing/2014/main" id="{94864295-E4DB-405B-A2BD-CD6E6BB97603}"/>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5" name="Freeform 22">
                  <a:extLst>
                    <a:ext uri="{FF2B5EF4-FFF2-40B4-BE49-F238E27FC236}">
                      <a16:creationId xmlns:a16="http://schemas.microsoft.com/office/drawing/2014/main" id="{E7CA73F5-66C4-46DF-9AAA-D3B5ABB4C45A}"/>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6" name="Freeform 23">
                  <a:extLst>
                    <a:ext uri="{FF2B5EF4-FFF2-40B4-BE49-F238E27FC236}">
                      <a16:creationId xmlns:a16="http://schemas.microsoft.com/office/drawing/2014/main" id="{C89575CD-653B-43B9-AFA2-A8E418A2C636}"/>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7" name="Freeform 24">
                  <a:extLst>
                    <a:ext uri="{FF2B5EF4-FFF2-40B4-BE49-F238E27FC236}">
                      <a16:creationId xmlns:a16="http://schemas.microsoft.com/office/drawing/2014/main" id="{C763066F-DA35-4554-81F4-BB62E5403AF4}"/>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8" name="Freeform 25">
                  <a:extLst>
                    <a:ext uri="{FF2B5EF4-FFF2-40B4-BE49-F238E27FC236}">
                      <a16:creationId xmlns:a16="http://schemas.microsoft.com/office/drawing/2014/main" id="{FFFC36F0-848F-4D88-AFEC-2C7FB7490041}"/>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29" name="Freeform 26">
                  <a:extLst>
                    <a:ext uri="{FF2B5EF4-FFF2-40B4-BE49-F238E27FC236}">
                      <a16:creationId xmlns:a16="http://schemas.microsoft.com/office/drawing/2014/main" id="{AA6CE007-EF4E-4DDF-BB12-32848EDEBD74}"/>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0" name="Freeform 27">
                  <a:extLst>
                    <a:ext uri="{FF2B5EF4-FFF2-40B4-BE49-F238E27FC236}">
                      <a16:creationId xmlns:a16="http://schemas.microsoft.com/office/drawing/2014/main" id="{F7D0B0FB-DD73-4A46-93F1-724F599A9DF4}"/>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1" name="Freeform 28">
                  <a:extLst>
                    <a:ext uri="{FF2B5EF4-FFF2-40B4-BE49-F238E27FC236}">
                      <a16:creationId xmlns:a16="http://schemas.microsoft.com/office/drawing/2014/main" id="{66971F5F-EA31-4F02-9477-5888FEC2FB6F}"/>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2" name="Freeform 29">
                  <a:extLst>
                    <a:ext uri="{FF2B5EF4-FFF2-40B4-BE49-F238E27FC236}">
                      <a16:creationId xmlns:a16="http://schemas.microsoft.com/office/drawing/2014/main" id="{F3AA12BC-5B00-46FB-A8BC-86B74C67FD7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3" name="Freeform 30">
                  <a:extLst>
                    <a:ext uri="{FF2B5EF4-FFF2-40B4-BE49-F238E27FC236}">
                      <a16:creationId xmlns:a16="http://schemas.microsoft.com/office/drawing/2014/main" id="{AE6A29B4-1295-4E36-B626-E82C8709C6D4}"/>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4" name="Freeform 31">
                  <a:extLst>
                    <a:ext uri="{FF2B5EF4-FFF2-40B4-BE49-F238E27FC236}">
                      <a16:creationId xmlns:a16="http://schemas.microsoft.com/office/drawing/2014/main" id="{0EED9957-156D-4663-A424-1E803569D252}"/>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5" name="Freeform 32">
                  <a:extLst>
                    <a:ext uri="{FF2B5EF4-FFF2-40B4-BE49-F238E27FC236}">
                      <a16:creationId xmlns:a16="http://schemas.microsoft.com/office/drawing/2014/main" id="{7FCCCC80-3402-4DFF-8945-CE12A942CD70}"/>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6" name="Freeform 33">
                  <a:extLst>
                    <a:ext uri="{FF2B5EF4-FFF2-40B4-BE49-F238E27FC236}">
                      <a16:creationId xmlns:a16="http://schemas.microsoft.com/office/drawing/2014/main" id="{94C4E70D-4FE1-4F17-AAE2-535E725F860A}"/>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7" name="Freeform 34">
                  <a:extLst>
                    <a:ext uri="{FF2B5EF4-FFF2-40B4-BE49-F238E27FC236}">
                      <a16:creationId xmlns:a16="http://schemas.microsoft.com/office/drawing/2014/main" id="{C569CFD8-4EDB-46A5-9270-927948791F9A}"/>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8" name="Freeform 35">
                  <a:extLst>
                    <a:ext uri="{FF2B5EF4-FFF2-40B4-BE49-F238E27FC236}">
                      <a16:creationId xmlns:a16="http://schemas.microsoft.com/office/drawing/2014/main" id="{7697CBEC-0A82-45B1-802F-ADD5FB18DA41}"/>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39" name="Freeform 36">
                  <a:extLst>
                    <a:ext uri="{FF2B5EF4-FFF2-40B4-BE49-F238E27FC236}">
                      <a16:creationId xmlns:a16="http://schemas.microsoft.com/office/drawing/2014/main" id="{CD36BC2F-1168-44B5-B5B1-B19C0338FF46}"/>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0" name="Freeform 37">
                  <a:extLst>
                    <a:ext uri="{FF2B5EF4-FFF2-40B4-BE49-F238E27FC236}">
                      <a16:creationId xmlns:a16="http://schemas.microsoft.com/office/drawing/2014/main" id="{1C20B28C-77BD-4348-ACC5-5645FB02490D}"/>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1" name="Freeform 38">
                  <a:extLst>
                    <a:ext uri="{FF2B5EF4-FFF2-40B4-BE49-F238E27FC236}">
                      <a16:creationId xmlns:a16="http://schemas.microsoft.com/office/drawing/2014/main" id="{C8405889-2475-4D9C-A77B-EE684C023D62}"/>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2" name="Freeform 39">
                  <a:extLst>
                    <a:ext uri="{FF2B5EF4-FFF2-40B4-BE49-F238E27FC236}">
                      <a16:creationId xmlns:a16="http://schemas.microsoft.com/office/drawing/2014/main" id="{DE48AE0B-A74C-43D2-A038-3B9B3E94964D}"/>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3" name="Freeform 40">
                  <a:extLst>
                    <a:ext uri="{FF2B5EF4-FFF2-40B4-BE49-F238E27FC236}">
                      <a16:creationId xmlns:a16="http://schemas.microsoft.com/office/drawing/2014/main" id="{C01B5DEC-6768-4184-934B-25CFCCE8D6AE}"/>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4" name="Freeform 41">
                  <a:extLst>
                    <a:ext uri="{FF2B5EF4-FFF2-40B4-BE49-F238E27FC236}">
                      <a16:creationId xmlns:a16="http://schemas.microsoft.com/office/drawing/2014/main" id="{2284E5BF-9339-4FA1-AF72-DDB29AD4E780}"/>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5" name="Freeform 42">
                  <a:extLst>
                    <a:ext uri="{FF2B5EF4-FFF2-40B4-BE49-F238E27FC236}">
                      <a16:creationId xmlns:a16="http://schemas.microsoft.com/office/drawing/2014/main" id="{D4C019F8-1B9A-4DEA-AF53-A8C265DB2D64}"/>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6" name="Freeform 43">
                  <a:extLst>
                    <a:ext uri="{FF2B5EF4-FFF2-40B4-BE49-F238E27FC236}">
                      <a16:creationId xmlns:a16="http://schemas.microsoft.com/office/drawing/2014/main" id="{F20C4EC1-3CB9-4E2C-81AD-D7EEA8DA738E}"/>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7" name="Freeform 44">
                  <a:extLst>
                    <a:ext uri="{FF2B5EF4-FFF2-40B4-BE49-F238E27FC236}">
                      <a16:creationId xmlns:a16="http://schemas.microsoft.com/office/drawing/2014/main" id="{560688C5-5EB5-4660-913F-6C409A0413C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8" name="Freeform 45">
                  <a:extLst>
                    <a:ext uri="{FF2B5EF4-FFF2-40B4-BE49-F238E27FC236}">
                      <a16:creationId xmlns:a16="http://schemas.microsoft.com/office/drawing/2014/main" id="{87A4ACA0-DD8C-4695-91BA-2969F19D76A0}"/>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49" name="Freeform 46">
                  <a:extLst>
                    <a:ext uri="{FF2B5EF4-FFF2-40B4-BE49-F238E27FC236}">
                      <a16:creationId xmlns:a16="http://schemas.microsoft.com/office/drawing/2014/main" id="{9324FFB7-8876-42EC-807B-05E3DE745623}"/>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0" name="Freeform 47">
                  <a:extLst>
                    <a:ext uri="{FF2B5EF4-FFF2-40B4-BE49-F238E27FC236}">
                      <a16:creationId xmlns:a16="http://schemas.microsoft.com/office/drawing/2014/main" id="{88CC95B9-BE8F-4B4D-B562-8D9851097B56}"/>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1" name="Freeform 48">
                  <a:extLst>
                    <a:ext uri="{FF2B5EF4-FFF2-40B4-BE49-F238E27FC236}">
                      <a16:creationId xmlns:a16="http://schemas.microsoft.com/office/drawing/2014/main" id="{7D084FAD-EBDC-4093-9A3E-2E18DDD5D1BC}"/>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2" name="Freeform 49">
                  <a:extLst>
                    <a:ext uri="{FF2B5EF4-FFF2-40B4-BE49-F238E27FC236}">
                      <a16:creationId xmlns:a16="http://schemas.microsoft.com/office/drawing/2014/main" id="{73FDC8D7-FAAD-4F71-ACEC-53ABC46A73D9}"/>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3" name="Freeform 50">
                  <a:extLst>
                    <a:ext uri="{FF2B5EF4-FFF2-40B4-BE49-F238E27FC236}">
                      <a16:creationId xmlns:a16="http://schemas.microsoft.com/office/drawing/2014/main" id="{FF18A789-2604-4258-9363-80DA6957BF10}"/>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4" name="Freeform 51">
                  <a:extLst>
                    <a:ext uri="{FF2B5EF4-FFF2-40B4-BE49-F238E27FC236}">
                      <a16:creationId xmlns:a16="http://schemas.microsoft.com/office/drawing/2014/main" id="{2DED4591-F448-4CB0-B09C-24B3B449ADB9}"/>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5" name="Freeform 52">
                  <a:extLst>
                    <a:ext uri="{FF2B5EF4-FFF2-40B4-BE49-F238E27FC236}">
                      <a16:creationId xmlns:a16="http://schemas.microsoft.com/office/drawing/2014/main" id="{4A544C60-4907-459A-9D9B-6948EBCA22F4}"/>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6" name="Freeform 53">
                  <a:extLst>
                    <a:ext uri="{FF2B5EF4-FFF2-40B4-BE49-F238E27FC236}">
                      <a16:creationId xmlns:a16="http://schemas.microsoft.com/office/drawing/2014/main" id="{CB4F58FB-5F28-4316-AAE8-1D45CAFE457E}"/>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7" name="Freeform 54">
                  <a:extLst>
                    <a:ext uri="{FF2B5EF4-FFF2-40B4-BE49-F238E27FC236}">
                      <a16:creationId xmlns:a16="http://schemas.microsoft.com/office/drawing/2014/main" id="{93E74DDB-B8C2-4587-AE6A-ECF0AC74F0E4}"/>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8" name="Freeform 55">
                  <a:extLst>
                    <a:ext uri="{FF2B5EF4-FFF2-40B4-BE49-F238E27FC236}">
                      <a16:creationId xmlns:a16="http://schemas.microsoft.com/office/drawing/2014/main" id="{D7C397A8-48A5-4A80-9C73-A1235BE5B2A7}"/>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59" name="Freeform 56">
                  <a:extLst>
                    <a:ext uri="{FF2B5EF4-FFF2-40B4-BE49-F238E27FC236}">
                      <a16:creationId xmlns:a16="http://schemas.microsoft.com/office/drawing/2014/main" id="{D1B0EE35-4160-4F6E-80CF-21A869BE91B7}"/>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0" name="Freeform 57">
                  <a:extLst>
                    <a:ext uri="{FF2B5EF4-FFF2-40B4-BE49-F238E27FC236}">
                      <a16:creationId xmlns:a16="http://schemas.microsoft.com/office/drawing/2014/main" id="{72ABC7F5-FBA3-4042-8C27-4F3DC362E37C}"/>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1" name="Freeform 58">
                  <a:extLst>
                    <a:ext uri="{FF2B5EF4-FFF2-40B4-BE49-F238E27FC236}">
                      <a16:creationId xmlns:a16="http://schemas.microsoft.com/office/drawing/2014/main" id="{7C3E9287-7A51-49D2-8E88-08961975302D}"/>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2" name="Freeform 59">
                  <a:extLst>
                    <a:ext uri="{FF2B5EF4-FFF2-40B4-BE49-F238E27FC236}">
                      <a16:creationId xmlns:a16="http://schemas.microsoft.com/office/drawing/2014/main" id="{604313CD-68C3-41AB-BD71-698935C8CBC5}"/>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3" name="Freeform 60">
                  <a:extLst>
                    <a:ext uri="{FF2B5EF4-FFF2-40B4-BE49-F238E27FC236}">
                      <a16:creationId xmlns:a16="http://schemas.microsoft.com/office/drawing/2014/main" id="{D3DD28FA-DB79-4F82-A566-44E176862A29}"/>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4" name="Freeform 61">
                  <a:extLst>
                    <a:ext uri="{FF2B5EF4-FFF2-40B4-BE49-F238E27FC236}">
                      <a16:creationId xmlns:a16="http://schemas.microsoft.com/office/drawing/2014/main" id="{B12F4DEB-49A9-482B-9F27-9BA7EE1C6CA5}"/>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5" name="Freeform 62">
                  <a:extLst>
                    <a:ext uri="{FF2B5EF4-FFF2-40B4-BE49-F238E27FC236}">
                      <a16:creationId xmlns:a16="http://schemas.microsoft.com/office/drawing/2014/main" id="{141D5A37-0A3A-47B9-BAAD-DC389CA8C023}"/>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6" name="Freeform 63">
                  <a:extLst>
                    <a:ext uri="{FF2B5EF4-FFF2-40B4-BE49-F238E27FC236}">
                      <a16:creationId xmlns:a16="http://schemas.microsoft.com/office/drawing/2014/main" id="{8C22ACE4-1471-4A05-A0B5-21628127367F}"/>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7" name="Freeform 64">
                  <a:extLst>
                    <a:ext uri="{FF2B5EF4-FFF2-40B4-BE49-F238E27FC236}">
                      <a16:creationId xmlns:a16="http://schemas.microsoft.com/office/drawing/2014/main" id="{0725315C-9533-458B-A5E1-35C1CB6CDD05}"/>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8" name="Freeform 65">
                  <a:extLst>
                    <a:ext uri="{FF2B5EF4-FFF2-40B4-BE49-F238E27FC236}">
                      <a16:creationId xmlns:a16="http://schemas.microsoft.com/office/drawing/2014/main" id="{2AFD045D-A14F-431C-9DFC-1B6F12D72F4A}"/>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69" name="Freeform 66">
                  <a:extLst>
                    <a:ext uri="{FF2B5EF4-FFF2-40B4-BE49-F238E27FC236}">
                      <a16:creationId xmlns:a16="http://schemas.microsoft.com/office/drawing/2014/main" id="{2F527B66-D359-458E-B349-48B6C0B66F98}"/>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0" name="Freeform 67">
                  <a:extLst>
                    <a:ext uri="{FF2B5EF4-FFF2-40B4-BE49-F238E27FC236}">
                      <a16:creationId xmlns:a16="http://schemas.microsoft.com/office/drawing/2014/main" id="{9E0B7FEA-573E-4F7E-8A14-021F74B7863C}"/>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1" name="Freeform 68">
                  <a:extLst>
                    <a:ext uri="{FF2B5EF4-FFF2-40B4-BE49-F238E27FC236}">
                      <a16:creationId xmlns:a16="http://schemas.microsoft.com/office/drawing/2014/main" id="{1584D022-F7CB-42E8-B337-DE76BD929617}"/>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2" name="Freeform 69">
                  <a:extLst>
                    <a:ext uri="{FF2B5EF4-FFF2-40B4-BE49-F238E27FC236}">
                      <a16:creationId xmlns:a16="http://schemas.microsoft.com/office/drawing/2014/main" id="{939C4C2A-C259-4189-8673-4B8E0E1FA101}"/>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3" name="Freeform 70">
                  <a:extLst>
                    <a:ext uri="{FF2B5EF4-FFF2-40B4-BE49-F238E27FC236}">
                      <a16:creationId xmlns:a16="http://schemas.microsoft.com/office/drawing/2014/main" id="{9B3E6430-3D78-4B8D-B3BA-CF756C326FE4}"/>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4" name="Freeform 71">
                  <a:extLst>
                    <a:ext uri="{FF2B5EF4-FFF2-40B4-BE49-F238E27FC236}">
                      <a16:creationId xmlns:a16="http://schemas.microsoft.com/office/drawing/2014/main" id="{82D8C618-0806-452D-B81A-06C107EC3064}"/>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5" name="Freeform 72">
                  <a:extLst>
                    <a:ext uri="{FF2B5EF4-FFF2-40B4-BE49-F238E27FC236}">
                      <a16:creationId xmlns:a16="http://schemas.microsoft.com/office/drawing/2014/main" id="{184DC005-6CC0-4167-ADD1-4E1B0D4274C3}"/>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6" name="Freeform 73">
                  <a:extLst>
                    <a:ext uri="{FF2B5EF4-FFF2-40B4-BE49-F238E27FC236}">
                      <a16:creationId xmlns:a16="http://schemas.microsoft.com/office/drawing/2014/main" id="{75B09E28-4B03-492A-9191-3785BAAE4DF8}"/>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7" name="Freeform 74">
                  <a:extLst>
                    <a:ext uri="{FF2B5EF4-FFF2-40B4-BE49-F238E27FC236}">
                      <a16:creationId xmlns:a16="http://schemas.microsoft.com/office/drawing/2014/main" id="{E3A3F7F1-A5B3-455F-90BB-D4FE5868BBFB}"/>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8" name="Freeform 75">
                  <a:extLst>
                    <a:ext uri="{FF2B5EF4-FFF2-40B4-BE49-F238E27FC236}">
                      <a16:creationId xmlns:a16="http://schemas.microsoft.com/office/drawing/2014/main" id="{7415A26E-663D-4341-ACBB-537AFAE5936A}"/>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79" name="Freeform 76">
                  <a:extLst>
                    <a:ext uri="{FF2B5EF4-FFF2-40B4-BE49-F238E27FC236}">
                      <a16:creationId xmlns:a16="http://schemas.microsoft.com/office/drawing/2014/main" id="{9FA6F0FB-B576-4231-A3FC-53F169C062F2}"/>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0" name="Freeform 77">
                  <a:extLst>
                    <a:ext uri="{FF2B5EF4-FFF2-40B4-BE49-F238E27FC236}">
                      <a16:creationId xmlns:a16="http://schemas.microsoft.com/office/drawing/2014/main" id="{AA872902-0D2B-4A35-BFFA-4B73B0A436EB}"/>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1" name="Freeform 78">
                  <a:extLst>
                    <a:ext uri="{FF2B5EF4-FFF2-40B4-BE49-F238E27FC236}">
                      <a16:creationId xmlns:a16="http://schemas.microsoft.com/office/drawing/2014/main" id="{0B40A513-FEDE-41C4-92CD-72F1A4078C97}"/>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2" name="Freeform 79">
                  <a:extLst>
                    <a:ext uri="{FF2B5EF4-FFF2-40B4-BE49-F238E27FC236}">
                      <a16:creationId xmlns:a16="http://schemas.microsoft.com/office/drawing/2014/main" id="{E0B30C76-C557-4534-ADD5-5E021762C015}"/>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3" name="Freeform 80">
                  <a:extLst>
                    <a:ext uri="{FF2B5EF4-FFF2-40B4-BE49-F238E27FC236}">
                      <a16:creationId xmlns:a16="http://schemas.microsoft.com/office/drawing/2014/main" id="{00FA7BB1-78E5-4024-A36D-4C5342935053}"/>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4" name="Freeform 81">
                  <a:extLst>
                    <a:ext uri="{FF2B5EF4-FFF2-40B4-BE49-F238E27FC236}">
                      <a16:creationId xmlns:a16="http://schemas.microsoft.com/office/drawing/2014/main" id="{04D9FDD9-090F-4FC5-A0B7-1101B174FDC3}"/>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5" name="Freeform 82">
                  <a:extLst>
                    <a:ext uri="{FF2B5EF4-FFF2-40B4-BE49-F238E27FC236}">
                      <a16:creationId xmlns:a16="http://schemas.microsoft.com/office/drawing/2014/main" id="{B6048870-3B5B-4880-8A3F-ACDC2325F27D}"/>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6" name="Freeform 83">
                  <a:extLst>
                    <a:ext uri="{FF2B5EF4-FFF2-40B4-BE49-F238E27FC236}">
                      <a16:creationId xmlns:a16="http://schemas.microsoft.com/office/drawing/2014/main" id="{8E52E9EE-D551-4BB4-80A5-5F6F132EED4F}"/>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7" name="Freeform 84">
                  <a:extLst>
                    <a:ext uri="{FF2B5EF4-FFF2-40B4-BE49-F238E27FC236}">
                      <a16:creationId xmlns:a16="http://schemas.microsoft.com/office/drawing/2014/main" id="{39CF5CD7-F12E-405B-943B-714C46E51399}"/>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8" name="Freeform 85">
                  <a:extLst>
                    <a:ext uri="{FF2B5EF4-FFF2-40B4-BE49-F238E27FC236}">
                      <a16:creationId xmlns:a16="http://schemas.microsoft.com/office/drawing/2014/main" id="{74382665-2A84-4C0F-A54A-E930F59ACD41}"/>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89" name="Freeform 86">
                  <a:extLst>
                    <a:ext uri="{FF2B5EF4-FFF2-40B4-BE49-F238E27FC236}">
                      <a16:creationId xmlns:a16="http://schemas.microsoft.com/office/drawing/2014/main" id="{E4501224-DFAF-414D-948D-D63B755A47C3}"/>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0" name="Freeform 87">
                  <a:extLst>
                    <a:ext uri="{FF2B5EF4-FFF2-40B4-BE49-F238E27FC236}">
                      <a16:creationId xmlns:a16="http://schemas.microsoft.com/office/drawing/2014/main" id="{E41B9957-B8A9-4FC3-AAD1-99D04D5A0B3B}"/>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1" name="Freeform 88">
                  <a:extLst>
                    <a:ext uri="{FF2B5EF4-FFF2-40B4-BE49-F238E27FC236}">
                      <a16:creationId xmlns:a16="http://schemas.microsoft.com/office/drawing/2014/main" id="{522DC5B4-14EA-4238-A8F2-899EE460C4C6}"/>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2" name="Freeform 89">
                  <a:extLst>
                    <a:ext uri="{FF2B5EF4-FFF2-40B4-BE49-F238E27FC236}">
                      <a16:creationId xmlns:a16="http://schemas.microsoft.com/office/drawing/2014/main" id="{02C82050-AED0-4F5D-9F64-232F1A8C563A}"/>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3" name="Freeform 90">
                  <a:extLst>
                    <a:ext uri="{FF2B5EF4-FFF2-40B4-BE49-F238E27FC236}">
                      <a16:creationId xmlns:a16="http://schemas.microsoft.com/office/drawing/2014/main" id="{E39CB197-0441-43CC-8CA4-FFD59AA70096}"/>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4" name="Freeform 91">
                  <a:extLst>
                    <a:ext uri="{FF2B5EF4-FFF2-40B4-BE49-F238E27FC236}">
                      <a16:creationId xmlns:a16="http://schemas.microsoft.com/office/drawing/2014/main" id="{EE4810CF-9A86-4409-989C-12B5542ACE7F}"/>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sp>
              <p:nvSpPr>
                <p:cNvPr id="95" name="Freeform 92">
                  <a:extLst>
                    <a:ext uri="{FF2B5EF4-FFF2-40B4-BE49-F238E27FC236}">
                      <a16:creationId xmlns:a16="http://schemas.microsoft.com/office/drawing/2014/main" id="{A8615E67-D8A7-4D76-A67B-2823F26707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defTabSz="914126"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endParaRPr>
                </a:p>
              </p:txBody>
            </p:sp>
          </p:grpSp>
        </p:grpSp>
        <p:sp>
          <p:nvSpPr>
            <p:cNvPr id="6" name="文本框 49">
              <a:extLst>
                <a:ext uri="{FF2B5EF4-FFF2-40B4-BE49-F238E27FC236}">
                  <a16:creationId xmlns:a16="http://schemas.microsoft.com/office/drawing/2014/main" id="{E0691BD3-8356-4A33-96E6-31F0D0E62B0F}"/>
                </a:ext>
              </a:extLst>
            </p:cNvPr>
            <p:cNvSpPr txBox="1">
              <a:spLocks noChangeArrowheads="1"/>
            </p:cNvSpPr>
            <p:nvPr/>
          </p:nvSpPr>
          <p:spPr bwMode="auto">
            <a:xfrm>
              <a:off x="2192362" y="2191989"/>
              <a:ext cx="2563249" cy="11942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lvl="0" algn="ctr" defTabSz="914217">
                <a:buNone/>
              </a:pPr>
              <a:r>
                <a:rPr lang="en-US" sz="2400" i="1" kern="0" dirty="0">
                  <a:solidFill>
                    <a:srgbClr val="000000"/>
                  </a:solidFill>
                  <a:latin typeface="Times New Roman" panose="02020603050405020304" pitchFamily="18" charset="0"/>
                  <a:cs typeface="Times New Roman" panose="02020603050405020304" pitchFamily="18" charset="0"/>
                </a:rPr>
                <a:t>N</a:t>
              </a:r>
              <a:r>
                <a:rPr lang="vi-VN" sz="2400" i="1" kern="0" dirty="0">
                  <a:solidFill>
                    <a:srgbClr val="000000"/>
                  </a:solidFill>
                  <a:latin typeface="Times New Roman" panose="02020603050405020304" pitchFamily="18" charset="0"/>
                  <a:cs typeface="Times New Roman" panose="02020603050405020304" pitchFamily="18" charset="0"/>
                </a:rPr>
                <a:t>êu vai trò của cây lúa trong đời sống con người VN? Hãy chia sẻ với các bạn một lễ hội về cây lúa mà em biết?</a:t>
              </a:r>
              <a:endParaRPr kumimoji="0" lang="en-US" sz="2400" b="0" i="0"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endParaRPr>
            </a:p>
          </p:txBody>
        </p:sp>
      </p:grpSp>
    </p:spTree>
    <p:extLst>
      <p:ext uri="{BB962C8B-B14F-4D97-AF65-F5344CB8AC3E}">
        <p14:creationId xmlns:p14="http://schemas.microsoft.com/office/powerpoint/2010/main" val="4018703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083189" y="2519021"/>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7046889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WordArt 4">
            <a:extLst>
              <a:ext uri="{FF2B5EF4-FFF2-40B4-BE49-F238E27FC236}">
                <a16:creationId xmlns:a16="http://schemas.microsoft.com/office/drawing/2014/main" id="{3B6713DE-0C84-4045-8E27-F9E88FAD8E38}"/>
              </a:ext>
            </a:extLst>
          </p:cNvPr>
          <p:cNvSpPr>
            <a:spLocks noChangeArrowheads="1" noChangeShapeType="1" noTextEdit="1"/>
          </p:cNvSpPr>
          <p:nvPr/>
        </p:nvSpPr>
        <p:spPr bwMode="auto">
          <a:xfrm>
            <a:off x="1524027" y="556936"/>
            <a:ext cx="9120554" cy="2967039"/>
          </a:xfrm>
          <a:prstGeom prst="rect">
            <a:avLst/>
          </a:prstGeom>
          <a:scene3d>
            <a:camera prst="orthographicFront"/>
            <a:lightRig rig="threePt" dir="t"/>
          </a:scene3d>
          <a:sp3d>
            <a:bevelT w="165100" prst="coolSlant"/>
          </a:sp3d>
        </p:spPr>
        <p:txBody>
          <a:bodyPr wrap="none" lIns="121741" tIns="60870" rIns="121741" bIns="60870" fromWordArt="1">
            <a:prstTxWarp prst="textPlain">
              <a:avLst>
                <a:gd name="adj" fmla="val 50000"/>
              </a:avLst>
            </a:prstTxWarp>
          </a:bodyPr>
          <a:lstStyle/>
          <a:p>
            <a:pPr marL="0" marR="0" lvl="0" indent="0" algn="ctr" defTabSz="1217190" rtl="0" eaLnBrk="1" fontAlgn="auto" latinLnBrk="0" hangingPunct="1">
              <a:lnSpc>
                <a:spcPct val="100000"/>
              </a:lnSpc>
              <a:spcBef>
                <a:spcPts val="0"/>
              </a:spcBef>
              <a:spcAft>
                <a:spcPts val="0"/>
              </a:spcAft>
              <a:buClrTx/>
              <a:buSzTx/>
              <a:buFontTx/>
              <a:buNone/>
              <a:tabLst/>
              <a:defRPr/>
            </a:pPr>
            <a:r>
              <a:rPr kumimoji="0" lang="en-US" sz="1900" b="1" i="0" u="none" strike="noStrike" kern="10" cap="none" spc="0" normalizeH="0" baseline="0" noProof="0" dirty="0">
                <a:ln w="22225">
                  <a:solidFill>
                    <a:srgbClr val="CC0099"/>
                  </a:solidFill>
                  <a:round/>
                  <a:headEnd/>
                  <a:tailEnd/>
                </a:ln>
                <a:solidFill>
                  <a:srgbClr val="FFFF00"/>
                </a:solidFill>
                <a:effectLst>
                  <a:outerShdw dist="35921" dir="2700000" sy="50000" kx="2115830" algn="bl" rotWithShape="0">
                    <a:srgbClr val="C0C0C0">
                      <a:alpha val="79999"/>
                    </a:srgbClr>
                  </a:outerShdw>
                </a:effectLst>
                <a:uLnTx/>
                <a:uFillTx/>
                <a:latin typeface="Showcard Gothic"/>
                <a:ea typeface="+mn-ea"/>
                <a:cs typeface="+mn-cs"/>
              </a:rPr>
              <a:t>RUNG CHUÔNG VÀNG</a:t>
            </a:r>
            <a:endParaRPr kumimoji="0" lang="x-none" sz="1900" b="1" i="0" u="none" strike="noStrike" kern="10" cap="none" spc="0" normalizeH="0" baseline="0" noProof="0">
              <a:ln w="22225">
                <a:solidFill>
                  <a:srgbClr val="CC0099"/>
                </a:solidFill>
                <a:round/>
                <a:headEnd/>
                <a:tailEnd/>
              </a:ln>
              <a:solidFill>
                <a:srgbClr val="FFFF00"/>
              </a:solidFill>
              <a:effectLst>
                <a:outerShdw dist="35921" dir="2700000" sy="50000" kx="2115830" algn="bl" rotWithShape="0">
                  <a:srgbClr val="C0C0C0">
                    <a:alpha val="79999"/>
                  </a:srgbClr>
                </a:outerShdw>
              </a:effectLst>
              <a:uLnTx/>
              <a:uFillTx/>
              <a:latin typeface="Showcard Gothic"/>
              <a:ea typeface="+mn-ea"/>
              <a:cs typeface="+mn-cs"/>
            </a:endParaRPr>
          </a:p>
        </p:txBody>
      </p:sp>
      <p:sp>
        <p:nvSpPr>
          <p:cNvPr id="3" name="Rounded Rectangle 2">
            <a:extLst>
              <a:ext uri="{FF2B5EF4-FFF2-40B4-BE49-F238E27FC236}">
                <a16:creationId xmlns:a16="http://schemas.microsoft.com/office/drawing/2014/main" id="{DD038DAD-EE5B-7946-ACF9-DCFE1C043335}"/>
              </a:ext>
            </a:extLst>
          </p:cNvPr>
          <p:cNvSpPr/>
          <p:nvPr/>
        </p:nvSpPr>
        <p:spPr>
          <a:xfrm>
            <a:off x="3737807" y="5294380"/>
            <a:ext cx="4974299" cy="713251"/>
          </a:xfrm>
          <a:prstGeom prst="roundRect">
            <a:avLst/>
          </a:prstGeom>
          <a:solidFill>
            <a:srgbClr val="FFC44F"/>
          </a:solidFill>
          <a:ln w="12700" cap="flat" cmpd="sng" algn="ctr">
            <a:noFill/>
            <a:prstDash val="solid"/>
          </a:ln>
          <a:effectLst/>
          <a:scene3d>
            <a:camera prst="orthographicFront"/>
            <a:lightRig rig="threePt" dir="t"/>
          </a:scene3d>
          <a:sp3d>
            <a:bevelT w="165100" prst="coolSlant"/>
          </a:sp3d>
        </p:spPr>
        <p:txBody>
          <a:bodyPr lIns="121741" tIns="60870" rIns="121741" bIns="60870" anchor="ctr"/>
          <a:lstStyle/>
          <a:p>
            <a:pPr marL="0" marR="0" lvl="0" indent="0" algn="ctr" defTabSz="121719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NĂM HỌC: 2021 - 2022</a:t>
            </a:r>
          </a:p>
        </p:txBody>
      </p:sp>
      <p:pic>
        <p:nvPicPr>
          <p:cNvPr id="4" name="Picture 38" descr="an30">
            <a:extLst>
              <a:ext uri="{FF2B5EF4-FFF2-40B4-BE49-F238E27FC236}">
                <a16:creationId xmlns:a16="http://schemas.microsoft.com/office/drawing/2014/main" id="{7F0351D0-646D-6A4D-805E-7C40E6E20C9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513768" y="-17585"/>
            <a:ext cx="1490663" cy="1371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67418179"/>
      </p:ext>
    </p:extLst>
  </p:cSld>
  <p:clrMapOvr>
    <a:masterClrMapping/>
  </p:clrMapOvr>
  <p:transition spd="slow" advTm="300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Huong dan.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1" y="0"/>
            <a:ext cx="11320042" cy="1180617"/>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a:ea typeface="Times New Roman"/>
                <a:cs typeface="Times New Roman"/>
              </a:rPr>
              <a:t>Câu 1: Theo văn bản Lễ cúng Thần Lúa của người Chơ-ro, ai là người cúng trong buổi lễ?</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a:ea typeface="Times New Roman"/>
                <a:cs typeface="+mn-cs"/>
              </a:rPr>
              <a:t>Thầy</a:t>
            </a:r>
            <a:r>
              <a:rPr kumimoji="0" lang="en-US" sz="2400" b="1"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1" i="0" u="none" strike="noStrike" kern="1200" cap="none" spc="0" normalizeH="0" baseline="0" noProof="0" dirty="0" err="1">
                <a:ln>
                  <a:noFill/>
                </a:ln>
                <a:solidFill>
                  <a:srgbClr val="000000"/>
                </a:solidFill>
                <a:effectLst/>
                <a:uLnTx/>
                <a:uFillTx/>
                <a:latin typeface="Times New Roman"/>
                <a:ea typeface="Times New Roman"/>
                <a:cs typeface="+mn-cs"/>
              </a:rPr>
              <a:t>cúng</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a:ea typeface="Times New Roman"/>
                <a:cs typeface="+mn-cs"/>
              </a:rPr>
              <a:t>Già</a:t>
            </a:r>
            <a:r>
              <a:rPr kumimoji="0" lang="en-US" sz="2400" b="1" i="0" u="none" strike="noStrike" kern="1200" cap="none" spc="0" normalizeH="0" baseline="0" noProof="0" dirty="0">
                <a:ln>
                  <a:noFill/>
                </a:ln>
                <a:solidFill>
                  <a:srgbClr val="000000"/>
                </a:solidFill>
                <a:effectLst/>
                <a:uLnTx/>
                <a:uFillTx/>
                <a:latin typeface="Times New Roman"/>
                <a:ea typeface="Times New Roman"/>
                <a:cs typeface="+mn-cs"/>
              </a:rPr>
              <a:t> </a:t>
            </a:r>
            <a:r>
              <a:rPr kumimoji="0" lang="en-US" sz="2400" b="1" i="0" u="none" strike="noStrike" kern="1200" cap="none" spc="0" normalizeH="0" baseline="0" noProof="0" dirty="0" err="1">
                <a:ln>
                  <a:noFill/>
                </a:ln>
                <a:solidFill>
                  <a:srgbClr val="000000"/>
                </a:solidFill>
                <a:effectLst/>
                <a:uLnTx/>
                <a:uFillTx/>
                <a:latin typeface="Times New Roman"/>
                <a:ea typeface="Times New Roman"/>
                <a:cs typeface="+mn-cs"/>
              </a:rPr>
              <a:t>làng</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Times New Roman"/>
                <a:ea typeface="+mn-ea"/>
                <a:cs typeface="+mn-cs"/>
              </a:rPr>
              <a:t>Chủ</a:t>
            </a:r>
            <a:r>
              <a:rPr kumimoji="0" lang="en-US" sz="2400" b="1" i="0" u="none" strike="noStrike" kern="1200" cap="none" spc="0" normalizeH="0" baseline="0" noProof="0" dirty="0">
                <a:ln>
                  <a:noFill/>
                </a:ln>
                <a:solidFill>
                  <a:srgbClr val="000000"/>
                </a:solidFill>
                <a:effectLst/>
                <a:uLnTx/>
                <a:uFillTx/>
                <a:latin typeface="Times New Roman"/>
                <a:ea typeface="+mn-ea"/>
                <a:cs typeface="+mn-cs"/>
              </a:rPr>
              <a:t> </a:t>
            </a:r>
            <a:r>
              <a:rPr kumimoji="0" lang="en-US" sz="2400" b="1" i="0" u="none" strike="noStrike" kern="1200" cap="none" spc="0" normalizeH="0" baseline="0" noProof="0" dirty="0" err="1">
                <a:ln>
                  <a:noFill/>
                </a:ln>
                <a:solidFill>
                  <a:srgbClr val="000000"/>
                </a:solidFill>
                <a:effectLst/>
                <a:uLnTx/>
                <a:uFillTx/>
                <a:latin typeface="Times New Roman"/>
                <a:ea typeface="+mn-ea"/>
                <a:cs typeface="+mn-cs"/>
              </a:rPr>
              <a:t>nhà</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Times New Roman"/>
                <a:ea typeface="Times New Roman"/>
                <a:cs typeface="Times New Roman"/>
              </a:rPr>
              <a:t>Cả</a:t>
            </a:r>
            <a:r>
              <a:rPr kumimoji="0" lang="en-US" sz="2800" b="1" i="0" u="none" strike="noStrike" kern="1200" cap="none" spc="0" normalizeH="0" baseline="0" noProof="0" dirty="0">
                <a:ln>
                  <a:noFill/>
                </a:ln>
                <a:solidFill>
                  <a:srgbClr val="000000"/>
                </a:solidFill>
                <a:effectLst/>
                <a:uLnTx/>
                <a:uFillTx/>
                <a:latin typeface="Times New Roman"/>
                <a:ea typeface="Times New Roman"/>
                <a:cs typeface="Times New Roman"/>
              </a:rPr>
              <a:t> A </a:t>
            </a:r>
            <a:r>
              <a:rPr kumimoji="0" lang="en-US" sz="2800" b="1" i="0" u="none" strike="noStrike" kern="1200" cap="none" spc="0" normalizeH="0" baseline="0" noProof="0" dirty="0" err="1">
                <a:ln>
                  <a:noFill/>
                </a:ln>
                <a:solidFill>
                  <a:srgbClr val="000000"/>
                </a:solidFill>
                <a:effectLst/>
                <a:uLnTx/>
                <a:uFillTx/>
                <a:latin typeface="Times New Roman"/>
                <a:ea typeface="Times New Roman"/>
                <a:cs typeface="Times New Roman"/>
              </a:rPr>
              <a:t>và</a:t>
            </a:r>
            <a:r>
              <a:rPr kumimoji="0" lang="en-US" sz="2800" b="1" i="0" u="none" strike="noStrike" kern="1200" cap="none" spc="0" normalizeH="0" baseline="0" noProof="0" dirty="0">
                <a:ln>
                  <a:noFill/>
                </a:ln>
                <a:solidFill>
                  <a:srgbClr val="000000"/>
                </a:solidFill>
                <a:effectLst/>
                <a:uLnTx/>
                <a:uFillTx/>
                <a:latin typeface="Times New Roman"/>
                <a:ea typeface="Times New Roman"/>
                <a:cs typeface="Times New Roman"/>
              </a:rPr>
              <a:t> B </a:t>
            </a:r>
            <a:r>
              <a:rPr kumimoji="0" lang="en-US" sz="2800" b="1" i="0" u="none" strike="noStrike" kern="1200" cap="none" spc="0" normalizeH="0" baseline="0" noProof="0" dirty="0" err="1">
                <a:ln>
                  <a:noFill/>
                </a:ln>
                <a:solidFill>
                  <a:srgbClr val="000000"/>
                </a:solidFill>
                <a:effectLst/>
                <a:uLnTx/>
                <a:uFillTx/>
                <a:latin typeface="Times New Roman"/>
                <a:ea typeface="Times New Roman"/>
                <a:cs typeface="Times New Roman"/>
              </a:rPr>
              <a:t>đều</a:t>
            </a:r>
            <a:r>
              <a:rPr kumimoji="0" lang="en-US" sz="2800" b="1" i="0" u="none" strike="noStrike" kern="1200" cap="none" spc="0" normalizeH="0" baseline="0" noProof="0" dirty="0">
                <a:ln>
                  <a:noFill/>
                </a:ln>
                <a:solidFill>
                  <a:srgbClr val="000000"/>
                </a:solidFill>
                <a:effectLst/>
                <a:uLnTx/>
                <a:uFillTx/>
                <a:latin typeface="Times New Roman"/>
                <a:ea typeface="Times New Roman"/>
                <a:cs typeface="Times New Roman"/>
              </a:rPr>
              <a:t> </a:t>
            </a:r>
            <a:r>
              <a:rPr kumimoji="0" lang="en-US" sz="2800" b="1" i="0" u="none" strike="noStrike" kern="1200" cap="none" spc="0" normalizeH="0" baseline="0" noProof="0" dirty="0" err="1">
                <a:ln>
                  <a:noFill/>
                </a:ln>
                <a:solidFill>
                  <a:srgbClr val="000000"/>
                </a:solidFill>
                <a:effectLst/>
                <a:uLnTx/>
                <a:uFillTx/>
                <a:latin typeface="Times New Roman"/>
                <a:ea typeface="Times New Roman"/>
                <a:cs typeface="Times New Roman"/>
              </a:rPr>
              <a:t>đúng</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对"/>
          <p:cNvSpPr/>
          <p:nvPr/>
        </p:nvSpPr>
        <p:spPr bwMode="auto">
          <a:xfrm>
            <a:off x="7974324" y="5463157"/>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4017526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subTnLst>
                                    <p:audio>
                                      <p:cMediaNode>
                                        <p:cTn display="0" masterRel="sameClick">
                                          <p:stCondLst>
                                            <p:cond evt="begin" delay="0">
                                              <p:tn val="42"/>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1" presetClass="entr" presetSubtype="1" repeatCount="indefinite" fill="hold" grpId="0" nodeType="clickEffect">
                                  <p:stCondLst>
                                    <p:cond delay="0"/>
                                  </p:stCondLst>
                                  <p:endCondLst>
                                    <p:cond evt="onNext" delay="0">
                                      <p:tgtEl>
                                        <p:sldTgt/>
                                      </p:tgtEl>
                                    </p:cond>
                                  </p:end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1000"/>
                            </p:stCondLst>
                            <p:childTnLst>
                              <p:par>
                                <p:cTn id="52" presetID="21" presetClass="entr" presetSubtype="1"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5" fill="hold">
                            <p:stCondLst>
                              <p:cond delay="2000"/>
                            </p:stCondLst>
                            <p:childTnLst>
                              <p:par>
                                <p:cTn id="56" presetID="21" presetClass="entr" presetSubtype="1" fill="hold" grpId="0" nodeType="afterEffect">
                                  <p:stCondLst>
                                    <p:cond delay="50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heel(1)">
                                      <p:cBhvr>
                                        <p:cTn id="62"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par>
                          <p:cTn id="63" fill="hold">
                            <p:stCondLst>
                              <p:cond delay="4500"/>
                            </p:stCondLst>
                            <p:childTnLst>
                              <p:par>
                                <p:cTn id="64" presetID="21" presetClass="entr" presetSubtype="1" fill="hold" grpId="0" nodeType="after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wheel(1)">
                                      <p:cBhvr>
                                        <p:cTn id="66"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7" fill="hold">
                            <p:stCondLst>
                              <p:cond delay="6000"/>
                            </p:stCondLst>
                            <p:childTnLst>
                              <p:par>
                                <p:cTn id="68" presetID="21" presetClass="entr" presetSubtype="1" fill="hold" grpId="0" nodeType="afterEffect">
                                  <p:stCondLst>
                                    <p:cond delay="500"/>
                                  </p:stCondLst>
                                  <p:childTnLst>
                                    <p:set>
                                      <p:cBhvr>
                                        <p:cTn id="69" dur="1" fill="hold">
                                          <p:stCondLst>
                                            <p:cond delay="0"/>
                                          </p:stCondLst>
                                        </p:cTn>
                                        <p:tgtEl>
                                          <p:spTgt spid="33"/>
                                        </p:tgtEl>
                                        <p:attrNameLst>
                                          <p:attrName>style.visibility</p:attrName>
                                        </p:attrNameLst>
                                      </p:cBhvr>
                                      <p:to>
                                        <p:strVal val="visible"/>
                                      </p:to>
                                    </p:set>
                                    <p:animEffect transition="in" filter="wheel(1)">
                                      <p:cBhvr>
                                        <p:cTn id="70"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childTnLst>
                          </p:cTn>
                        </p:par>
                        <p:par>
                          <p:cTn id="71" fill="hold">
                            <p:stCondLst>
                              <p:cond delay="7500"/>
                            </p:stCondLst>
                            <p:childTnLst>
                              <p:par>
                                <p:cTn id="72" presetID="21" presetClass="entr" presetSubtype="1" fill="hold" grpId="0" nodeType="afterEffect">
                                  <p:stCondLst>
                                    <p:cond delay="50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72"/>
                                            </p:cond>
                                          </p:stCondLst>
                                          <p:endCondLst>
                                            <p:cond evt="onStopAudio" delay="0">
                                              <p:tgtEl>
                                                <p:sldTgt/>
                                              </p:tgtEl>
                                            </p:cond>
                                          </p:endCondLst>
                                        </p:cTn>
                                        <p:tgtEl>
                                          <p:sndTgt r:embed="rId4" name="click.wav"/>
                                        </p:tgtEl>
                                      </p:cMediaNode>
                                    </p:audio>
                                  </p:subTnLst>
                                </p:cTn>
                              </p:par>
                            </p:childTnLst>
                          </p:cTn>
                        </p:par>
                        <p:par>
                          <p:cTn id="75" fill="hold">
                            <p:stCondLst>
                              <p:cond delay="9000"/>
                            </p:stCondLst>
                            <p:childTnLst>
                              <p:par>
                                <p:cTn id="76" presetID="21" presetClass="entr" presetSubtype="1" fill="hold" grpId="0" nodeType="after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79" fill="hold">
                            <p:stCondLst>
                              <p:cond delay="10500"/>
                            </p:stCondLst>
                            <p:childTnLst>
                              <p:par>
                                <p:cTn id="80" presetID="21" presetClass="entr" presetSubtype="1" fill="hold" grpId="0" nodeType="afterEffect">
                                  <p:stCondLst>
                                    <p:cond delay="500"/>
                                  </p:stCondLst>
                                  <p:childTnLst>
                                    <p:set>
                                      <p:cBhvr>
                                        <p:cTn id="81" dur="1" fill="hold">
                                          <p:stCondLst>
                                            <p:cond delay="0"/>
                                          </p:stCondLst>
                                        </p:cTn>
                                        <p:tgtEl>
                                          <p:spTgt spid="36"/>
                                        </p:tgtEl>
                                        <p:attrNameLst>
                                          <p:attrName>style.visibility</p:attrName>
                                        </p:attrNameLst>
                                      </p:cBhvr>
                                      <p:to>
                                        <p:strVal val="visible"/>
                                      </p:to>
                                    </p:set>
                                    <p:animEffect transition="in" filter="wheel(1)">
                                      <p:cBhvr>
                                        <p:cTn id="82"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12000"/>
                            </p:stCondLst>
                            <p:childTnLst>
                              <p:par>
                                <p:cTn id="84" presetID="21" presetClass="entr" presetSubtype="1" fill="hold" grpId="0" nodeType="afterEffect">
                                  <p:stCondLst>
                                    <p:cond delay="500"/>
                                  </p:stCondLst>
                                  <p:childTnLst>
                                    <p:set>
                                      <p:cBhvr>
                                        <p:cTn id="85" dur="1" fill="hold">
                                          <p:stCondLst>
                                            <p:cond delay="0"/>
                                          </p:stCondLst>
                                        </p:cTn>
                                        <p:tgtEl>
                                          <p:spTgt spid="37"/>
                                        </p:tgtEl>
                                        <p:attrNameLst>
                                          <p:attrName>style.visibility</p:attrName>
                                        </p:attrNameLst>
                                      </p:cBhvr>
                                      <p:to>
                                        <p:strVal val="visible"/>
                                      </p:to>
                                    </p:set>
                                    <p:animEffect transition="in" filter="wheel(1)">
                                      <p:cBhvr>
                                        <p:cTn id="86"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childTnLst>
                          </p:cTn>
                        </p:par>
                        <p:par>
                          <p:cTn id="87" fill="hold">
                            <p:stCondLst>
                              <p:cond delay="13500"/>
                            </p:stCondLst>
                            <p:childTnLst>
                              <p:par>
                                <p:cTn id="88" presetID="21" presetClass="entr" presetSubtype="1" fill="hold" grpId="0" nodeType="afterEffect">
                                  <p:stCondLst>
                                    <p:cond delay="50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8"/>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340075" y="72413"/>
            <a:ext cx="11511850" cy="1726419"/>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endParaRPr lang="en-US" sz="2000" b="1" dirty="0">
              <a:solidFill>
                <a:srgbClr val="000000"/>
              </a:solidFill>
              <a:latin typeface="Times New Roman"/>
              <a:ea typeface="Times New Roman"/>
              <a:cs typeface="Times New Roman"/>
            </a:endParaRPr>
          </a:p>
          <a:p>
            <a:pPr lvl="0" algn="just" defTabSz="912927"/>
            <a:endParaRPr lang="en-US" sz="2000" b="1" dirty="0">
              <a:solidFill>
                <a:srgbClr val="000000"/>
              </a:solidFill>
              <a:latin typeface="Times New Roman"/>
              <a:ea typeface="Times New Roman"/>
              <a:cs typeface="Times New Roman"/>
            </a:endParaRPr>
          </a:p>
          <a:p>
            <a:pPr lvl="0" algn="just" defTabSz="912927"/>
            <a:r>
              <a:rPr lang="vi-VN" sz="2000" b="1" dirty="0">
                <a:solidFill>
                  <a:srgbClr val="000000"/>
                </a:solidFill>
                <a:latin typeface="Times New Roman"/>
                <a:ea typeface="Times New Roman"/>
                <a:cs typeface="Times New Roman"/>
              </a:rPr>
              <a:t>Câu 2: Cho các công đoạn của lễ cúng Thần Lúa, em hãy chọn đáp án sắp xếp đúng tiến trình lễ cúng.</a:t>
            </a:r>
          </a:p>
          <a:p>
            <a:pPr lvl="0" algn="just" defTabSz="912927"/>
            <a:r>
              <a:rPr lang="vi-VN" sz="2000" b="1" dirty="0">
                <a:solidFill>
                  <a:srgbClr val="000000"/>
                </a:solidFill>
                <a:latin typeface="Times New Roman"/>
                <a:ea typeface="Times New Roman"/>
                <a:cs typeface="Times New Roman"/>
              </a:rPr>
              <a:t>(1) Dự tiệc ở sàn chính.</a:t>
            </a:r>
          </a:p>
          <a:p>
            <a:pPr lvl="0" algn="just" defTabSz="912927"/>
            <a:r>
              <a:rPr lang="vi-VN" sz="2000" b="1" dirty="0">
                <a:solidFill>
                  <a:srgbClr val="000000"/>
                </a:solidFill>
                <a:latin typeface="Times New Roman"/>
                <a:ea typeface="Times New Roman"/>
                <a:cs typeface="Times New Roman"/>
              </a:rPr>
              <a:t>(2) Lễ cúng chính thức.</a:t>
            </a:r>
          </a:p>
          <a:p>
            <a:pPr lvl="0" algn="just" defTabSz="912927"/>
            <a:r>
              <a:rPr lang="vi-VN" sz="2000" b="1" dirty="0">
                <a:solidFill>
                  <a:srgbClr val="000000"/>
                </a:solidFill>
                <a:latin typeface="Times New Roman"/>
                <a:ea typeface="Times New Roman"/>
                <a:cs typeface="Times New Roman"/>
              </a:rPr>
              <a:t>(3) Lễ rước hồn lúa.</a:t>
            </a:r>
          </a:p>
          <a:p>
            <a:pPr lvl="0" algn="just" defTabSz="912927"/>
            <a:r>
              <a:rPr lang="vi-VN" sz="2000" b="1" dirty="0">
                <a:solidFill>
                  <a:srgbClr val="000000"/>
                </a:solidFill>
                <a:latin typeface="Times New Roman"/>
                <a:ea typeface="Times New Roman"/>
                <a:cs typeface="Times New Roman"/>
              </a:rPr>
              <a:t>(4) Làm cây nêu</a:t>
            </a:r>
          </a:p>
          <a:p>
            <a:pPr lvl="0" algn="just" defTabSz="912927">
              <a:lnSpc>
                <a:spcPct val="107000"/>
              </a:lnSpc>
            </a:pPr>
            <a:endParaRPr kumimoji="0" lang="en-US" sz="32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a:solidFill>
                  <a:srgbClr val="000000"/>
                </a:solidFill>
                <a:latin typeface="Times New Roman"/>
                <a:ea typeface="Times New Roman"/>
              </a:rPr>
              <a:t>(1) – (2) – (4) – (3)</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en-US" sz="2400" b="1" dirty="0">
                <a:solidFill>
                  <a:srgbClr val="000000"/>
                </a:solidFill>
                <a:latin typeface="Times New Roman"/>
                <a:ea typeface="Times New Roman"/>
                <a:cs typeface="Times New Roman"/>
              </a:rPr>
              <a:t>(1) – (2) – (3) – (4)</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a:solidFill>
                  <a:srgbClr val="000000"/>
                </a:solidFill>
                <a:latin typeface="Times New Roman"/>
                <a:ea typeface="Times New Roman"/>
                <a:cs typeface="Times New Roman"/>
              </a:rPr>
              <a:t>(4) – (3) – (2) – (1)</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a:solidFill>
                  <a:srgbClr val="000000"/>
                </a:solidFill>
                <a:latin typeface="Times New Roman"/>
                <a:ea typeface="Times New Roman"/>
                <a:cs typeface="Times New Roman"/>
              </a:rPr>
              <a:t>(4) – (3) – (1) – (2)</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268126859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1516285" y="138895"/>
            <a:ext cx="8756768"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3200" b="1" dirty="0">
                <a:solidFill>
                  <a:srgbClr val="000000"/>
                </a:solidFill>
                <a:latin typeface="Times New Roman"/>
                <a:ea typeface="Times New Roman"/>
                <a:cs typeface="Times New Roman"/>
              </a:rPr>
              <a:t>Câu 3: Người Chơ-ro tổ chức Lễ cúng Thần Lúa vào thời gian nào?</a:t>
            </a:r>
            <a:endParaRPr kumimoji="0" lang="en-US" sz="32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ctr" defTabSz="912927"/>
            <a:r>
              <a:rPr lang="vi-VN" sz="2800" b="1" dirty="0">
                <a:solidFill>
                  <a:srgbClr val="000000"/>
                </a:solidFill>
                <a:latin typeface="Times New Roman"/>
                <a:ea typeface="Times New Roman"/>
              </a:rPr>
              <a:t>Thường diễn ra từ ngày 15 đến ngày 30 tháng 3 âm lịch.</a:t>
            </a: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ctr" defTabSz="912927"/>
            <a:r>
              <a:rPr lang="vi-VN" sz="2800" b="1" dirty="0">
                <a:solidFill>
                  <a:srgbClr val="000000"/>
                </a:solidFill>
                <a:latin typeface="Times New Roman"/>
                <a:ea typeface="Times New Roman"/>
              </a:rPr>
              <a:t>Thường diễn ra từ ngày 1 đến ngày 15 tháng 3 âm lịch.</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ctr" defTabSz="912927"/>
            <a:r>
              <a:rPr lang="vi-VN" sz="2800" b="1" dirty="0">
                <a:solidFill>
                  <a:srgbClr val="000000"/>
                </a:solidFill>
                <a:latin typeface="Times New Roman"/>
                <a:ea typeface="Times New Roman"/>
              </a:rPr>
              <a:t>Thường diễn ra vào ngày 30 tháng 3 âm lịch.</a:t>
            </a:r>
            <a:endParaRPr kumimoji="0" lang="en-US" sz="28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ctr" defTabSz="912927">
              <a:lnSpc>
                <a:spcPct val="107000"/>
              </a:lnSpc>
            </a:pPr>
            <a:r>
              <a:rPr lang="vi-VN" sz="2800" b="1" dirty="0">
                <a:solidFill>
                  <a:srgbClr val="000000"/>
                </a:solidFill>
                <a:latin typeface="Times New Roman"/>
                <a:ea typeface="Times New Roman"/>
                <a:cs typeface="Times New Roman"/>
              </a:rPr>
              <a:t>Thường diễn ra vào ngày 15, 16 tháng 3 âm lịch.</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969484" y="4297451"/>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1699651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6"/>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INGIN.WAV"/>
                                        </p:tgtEl>
                                      </p:cMediaNode>
                                    </p:audio>
                                  </p:subTnLst>
                                </p:cTn>
                              </p:par>
                            </p:childTnLst>
                          </p:cTn>
                        </p:par>
                      </p:childTnLst>
                    </p:cTn>
                  </p:par>
                </p:childTnLst>
              </p:cTn>
              <p:nextCondLst>
                <p:cond evt="onClick" delay="0">
                  <p:tgtEl>
                    <p:spTgt spid="46"/>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324092" y="0"/>
            <a:ext cx="11332134" cy="1203767"/>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2800" b="1" dirty="0">
                <a:solidFill>
                  <a:srgbClr val="000000"/>
                </a:solidFill>
                <a:latin typeface="Times New Roman"/>
                <a:ea typeface="Times New Roman"/>
                <a:cs typeface="Times New Roman"/>
              </a:rPr>
              <a:t>Câu 4: Đâu không phải là hoạt động trong lễ cúng Thần Lúa của người Chơ-ro?</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Nấu</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xôi</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Làm</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cây</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nêu</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Đi rước hồn lúa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rPr>
              <a:t>Chuẩn bị rượu cần được làm từ gạo trên rẫy</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对"/>
          <p:cNvSpPr/>
          <p:nvPr/>
        </p:nvSpPr>
        <p:spPr bwMode="auto">
          <a:xfrm>
            <a:off x="7853737" y="4297451"/>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19592886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1" presetClass="entr" presetSubtype="1" repeatCount="indefinite" fill="hold" grpId="0" nodeType="clickEffect">
                                  <p:stCondLst>
                                    <p:cond delay="0"/>
                                  </p:stCondLst>
                                  <p:endCondLst>
                                    <p:cond evt="onNext" delay="0">
                                      <p:tgtEl>
                                        <p:sldTgt/>
                                      </p:tgtEl>
                                    </p:cond>
                                  </p:end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1000"/>
                            </p:stCondLst>
                            <p:childTnLst>
                              <p:par>
                                <p:cTn id="52" presetID="21" presetClass="entr" presetSubtype="1"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2000"/>
                            </p:stCondLst>
                            <p:childTnLst>
                              <p:par>
                                <p:cTn id="56" presetID="21" presetClass="entr" presetSubtype="1" fill="hold" grpId="0" nodeType="afterEffect">
                                  <p:stCondLst>
                                    <p:cond delay="50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heel(1)">
                                      <p:cBhvr>
                                        <p:cTn id="62"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4500"/>
                            </p:stCondLst>
                            <p:childTnLst>
                              <p:par>
                                <p:cTn id="64" presetID="21" presetClass="entr" presetSubtype="1" fill="hold" grpId="0" nodeType="after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wheel(1)">
                                      <p:cBhvr>
                                        <p:cTn id="66"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6000"/>
                            </p:stCondLst>
                            <p:childTnLst>
                              <p:par>
                                <p:cTn id="68" presetID="21" presetClass="entr" presetSubtype="1" fill="hold" grpId="0" nodeType="afterEffect">
                                  <p:stCondLst>
                                    <p:cond delay="500"/>
                                  </p:stCondLst>
                                  <p:childTnLst>
                                    <p:set>
                                      <p:cBhvr>
                                        <p:cTn id="69" dur="1" fill="hold">
                                          <p:stCondLst>
                                            <p:cond delay="0"/>
                                          </p:stCondLst>
                                        </p:cTn>
                                        <p:tgtEl>
                                          <p:spTgt spid="33"/>
                                        </p:tgtEl>
                                        <p:attrNameLst>
                                          <p:attrName>style.visibility</p:attrName>
                                        </p:attrNameLst>
                                      </p:cBhvr>
                                      <p:to>
                                        <p:strVal val="visible"/>
                                      </p:to>
                                    </p:set>
                                    <p:animEffect transition="in" filter="wheel(1)">
                                      <p:cBhvr>
                                        <p:cTn id="70"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childTnLst>
                          </p:cTn>
                        </p:par>
                        <p:par>
                          <p:cTn id="71" fill="hold">
                            <p:stCondLst>
                              <p:cond delay="7500"/>
                            </p:stCondLst>
                            <p:childTnLst>
                              <p:par>
                                <p:cTn id="72" presetID="21" presetClass="entr" presetSubtype="1" fill="hold" grpId="0" nodeType="afterEffect">
                                  <p:stCondLst>
                                    <p:cond delay="50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5" fill="hold">
                            <p:stCondLst>
                              <p:cond delay="9000"/>
                            </p:stCondLst>
                            <p:childTnLst>
                              <p:par>
                                <p:cTn id="76" presetID="21" presetClass="entr" presetSubtype="1" fill="hold" grpId="0" nodeType="after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childTnLst>
                          </p:cTn>
                        </p:par>
                        <p:par>
                          <p:cTn id="79" fill="hold">
                            <p:stCondLst>
                              <p:cond delay="10500"/>
                            </p:stCondLst>
                            <p:childTnLst>
                              <p:par>
                                <p:cTn id="80" presetID="21" presetClass="entr" presetSubtype="1" fill="hold" grpId="0" nodeType="afterEffect">
                                  <p:stCondLst>
                                    <p:cond delay="500"/>
                                  </p:stCondLst>
                                  <p:childTnLst>
                                    <p:set>
                                      <p:cBhvr>
                                        <p:cTn id="81" dur="1" fill="hold">
                                          <p:stCondLst>
                                            <p:cond delay="0"/>
                                          </p:stCondLst>
                                        </p:cTn>
                                        <p:tgtEl>
                                          <p:spTgt spid="36"/>
                                        </p:tgtEl>
                                        <p:attrNameLst>
                                          <p:attrName>style.visibility</p:attrName>
                                        </p:attrNameLst>
                                      </p:cBhvr>
                                      <p:to>
                                        <p:strVal val="visible"/>
                                      </p:to>
                                    </p:set>
                                    <p:animEffect transition="in" filter="wheel(1)">
                                      <p:cBhvr>
                                        <p:cTn id="82"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12000"/>
                            </p:stCondLst>
                            <p:childTnLst>
                              <p:par>
                                <p:cTn id="84" presetID="21" presetClass="entr" presetSubtype="1" fill="hold" grpId="0" nodeType="afterEffect">
                                  <p:stCondLst>
                                    <p:cond delay="500"/>
                                  </p:stCondLst>
                                  <p:childTnLst>
                                    <p:set>
                                      <p:cBhvr>
                                        <p:cTn id="85" dur="1" fill="hold">
                                          <p:stCondLst>
                                            <p:cond delay="0"/>
                                          </p:stCondLst>
                                        </p:cTn>
                                        <p:tgtEl>
                                          <p:spTgt spid="37"/>
                                        </p:tgtEl>
                                        <p:attrNameLst>
                                          <p:attrName>style.visibility</p:attrName>
                                        </p:attrNameLst>
                                      </p:cBhvr>
                                      <p:to>
                                        <p:strVal val="visible"/>
                                      </p:to>
                                    </p:set>
                                    <p:animEffect transition="in" filter="wheel(1)">
                                      <p:cBhvr>
                                        <p:cTn id="86"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childTnLst>
                          </p:cTn>
                        </p:par>
                        <p:par>
                          <p:cTn id="87" fill="hold">
                            <p:stCondLst>
                              <p:cond delay="13500"/>
                            </p:stCondLst>
                            <p:childTnLst>
                              <p:par>
                                <p:cTn id="88" presetID="21" presetClass="entr" presetSubtype="1" fill="hold" grpId="0" nodeType="afterEffect">
                                  <p:stCondLst>
                                    <p:cond delay="50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8"/>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278529" y="205203"/>
            <a:ext cx="11511850" cy="1121903"/>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a:ea typeface="Times New Roman"/>
                <a:cs typeface="Times New Roman"/>
              </a:rPr>
              <a:t>Câu 5: Văn bản Lễ cúng Thần Lúa của người Chơ-ro được trích dẫn từ...</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Báo</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Văn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nghệ</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en-US" sz="2400" b="1" dirty="0" err="1">
                <a:solidFill>
                  <a:srgbClr val="000000"/>
                </a:solidFill>
                <a:latin typeface="Times New Roman"/>
                <a:ea typeface="Times New Roman"/>
                <a:cs typeface="Times New Roman"/>
              </a:rPr>
              <a:t>Báo</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Kinh</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tế</a:t>
            </a:r>
            <a:r>
              <a:rPr lang="en-US" sz="2400" b="1" dirty="0">
                <a:solidFill>
                  <a:srgbClr val="000000"/>
                </a:solidFill>
                <a:latin typeface="Times New Roman"/>
                <a:ea typeface="Times New Roman"/>
                <a:cs typeface="Times New Roman"/>
              </a:rPr>
              <a:t> - </a:t>
            </a:r>
            <a:r>
              <a:rPr lang="en-US" sz="2400" b="1" dirty="0" err="1">
                <a:solidFill>
                  <a:srgbClr val="000000"/>
                </a:solidFill>
                <a:latin typeface="Times New Roman"/>
                <a:ea typeface="Times New Roman"/>
                <a:cs typeface="Times New Roman"/>
              </a:rPr>
              <a:t>Đô</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thị</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Báo</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Dân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tộc</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và</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miền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núi</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Báo</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Thể</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thao</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và</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Văn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hóa</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14083027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324092" y="0"/>
            <a:ext cx="11332134" cy="1203767"/>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2800" b="1" dirty="0">
                <a:solidFill>
                  <a:srgbClr val="000000"/>
                </a:solidFill>
                <a:latin typeface="Times New Roman"/>
                <a:ea typeface="Times New Roman"/>
                <a:cs typeface="Times New Roman"/>
              </a:rPr>
              <a:t>Câu 6: Lễ cúng Thần Lúa của người Chơ-ro còn được gọi là lễ gì?</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Lễ</a:t>
            </a:r>
            <a:r>
              <a:rPr lang="en-US" sz="2400" b="1" dirty="0">
                <a:solidFill>
                  <a:srgbClr val="000000"/>
                </a:solidFill>
                <a:latin typeface="Times New Roman"/>
                <a:ea typeface="Times New Roman"/>
              </a:rPr>
              <a:t> Sa Yang </a:t>
            </a:r>
            <a:r>
              <a:rPr lang="en-US" sz="2400" b="1" dirty="0" err="1">
                <a:solidFill>
                  <a:srgbClr val="000000"/>
                </a:solidFill>
                <a:latin typeface="Times New Roman"/>
                <a:ea typeface="Times New Roman"/>
              </a:rPr>
              <a:t>Va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Lễ</a:t>
            </a:r>
            <a:r>
              <a:rPr lang="en-US" sz="2400" b="1" dirty="0">
                <a:solidFill>
                  <a:srgbClr val="000000"/>
                </a:solidFill>
                <a:latin typeface="Times New Roman"/>
                <a:ea typeface="Times New Roman"/>
              </a:rPr>
              <a:t> Bom </a:t>
            </a:r>
            <a:r>
              <a:rPr lang="en-US" sz="2400" b="1" dirty="0" err="1">
                <a:solidFill>
                  <a:srgbClr val="000000"/>
                </a:solidFill>
                <a:latin typeface="Times New Roman"/>
                <a:ea typeface="Times New Roman"/>
              </a:rPr>
              <a:t>Chaul</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Chnam</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Lễ Khao Phansa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rPr>
              <a:t>Lễ Vesak</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对"/>
          <p:cNvSpPr/>
          <p:nvPr/>
        </p:nvSpPr>
        <p:spPr bwMode="auto">
          <a:xfrm>
            <a:off x="7853737" y="4297451"/>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13333274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1" presetClass="entr" presetSubtype="1" repeatCount="indefinite" fill="hold" grpId="0" nodeType="clickEffect">
                                  <p:stCondLst>
                                    <p:cond delay="0"/>
                                  </p:stCondLst>
                                  <p:endCondLst>
                                    <p:cond evt="onNext" delay="0">
                                      <p:tgtEl>
                                        <p:sldTgt/>
                                      </p:tgtEl>
                                    </p:cond>
                                  </p:end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1000"/>
                            </p:stCondLst>
                            <p:childTnLst>
                              <p:par>
                                <p:cTn id="52" presetID="21" presetClass="entr" presetSubtype="1"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2000"/>
                            </p:stCondLst>
                            <p:childTnLst>
                              <p:par>
                                <p:cTn id="56" presetID="21" presetClass="entr" presetSubtype="1" fill="hold" grpId="0" nodeType="afterEffect">
                                  <p:stCondLst>
                                    <p:cond delay="50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heel(1)">
                                      <p:cBhvr>
                                        <p:cTn id="62"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4500"/>
                            </p:stCondLst>
                            <p:childTnLst>
                              <p:par>
                                <p:cTn id="64" presetID="21" presetClass="entr" presetSubtype="1" fill="hold" grpId="0" nodeType="after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wheel(1)">
                                      <p:cBhvr>
                                        <p:cTn id="66"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6000"/>
                            </p:stCondLst>
                            <p:childTnLst>
                              <p:par>
                                <p:cTn id="68" presetID="21" presetClass="entr" presetSubtype="1" fill="hold" grpId="0" nodeType="afterEffect">
                                  <p:stCondLst>
                                    <p:cond delay="500"/>
                                  </p:stCondLst>
                                  <p:childTnLst>
                                    <p:set>
                                      <p:cBhvr>
                                        <p:cTn id="69" dur="1" fill="hold">
                                          <p:stCondLst>
                                            <p:cond delay="0"/>
                                          </p:stCondLst>
                                        </p:cTn>
                                        <p:tgtEl>
                                          <p:spTgt spid="33"/>
                                        </p:tgtEl>
                                        <p:attrNameLst>
                                          <p:attrName>style.visibility</p:attrName>
                                        </p:attrNameLst>
                                      </p:cBhvr>
                                      <p:to>
                                        <p:strVal val="visible"/>
                                      </p:to>
                                    </p:set>
                                    <p:animEffect transition="in" filter="wheel(1)">
                                      <p:cBhvr>
                                        <p:cTn id="70"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childTnLst>
                          </p:cTn>
                        </p:par>
                        <p:par>
                          <p:cTn id="71" fill="hold">
                            <p:stCondLst>
                              <p:cond delay="7500"/>
                            </p:stCondLst>
                            <p:childTnLst>
                              <p:par>
                                <p:cTn id="72" presetID="21" presetClass="entr" presetSubtype="1" fill="hold" grpId="0" nodeType="afterEffect">
                                  <p:stCondLst>
                                    <p:cond delay="50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5" fill="hold">
                            <p:stCondLst>
                              <p:cond delay="9000"/>
                            </p:stCondLst>
                            <p:childTnLst>
                              <p:par>
                                <p:cTn id="76" presetID="21" presetClass="entr" presetSubtype="1" fill="hold" grpId="0" nodeType="after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childTnLst>
                          </p:cTn>
                        </p:par>
                        <p:par>
                          <p:cTn id="79" fill="hold">
                            <p:stCondLst>
                              <p:cond delay="10500"/>
                            </p:stCondLst>
                            <p:childTnLst>
                              <p:par>
                                <p:cTn id="80" presetID="21" presetClass="entr" presetSubtype="1" fill="hold" grpId="0" nodeType="afterEffect">
                                  <p:stCondLst>
                                    <p:cond delay="500"/>
                                  </p:stCondLst>
                                  <p:childTnLst>
                                    <p:set>
                                      <p:cBhvr>
                                        <p:cTn id="81" dur="1" fill="hold">
                                          <p:stCondLst>
                                            <p:cond delay="0"/>
                                          </p:stCondLst>
                                        </p:cTn>
                                        <p:tgtEl>
                                          <p:spTgt spid="36"/>
                                        </p:tgtEl>
                                        <p:attrNameLst>
                                          <p:attrName>style.visibility</p:attrName>
                                        </p:attrNameLst>
                                      </p:cBhvr>
                                      <p:to>
                                        <p:strVal val="visible"/>
                                      </p:to>
                                    </p:set>
                                    <p:animEffect transition="in" filter="wheel(1)">
                                      <p:cBhvr>
                                        <p:cTn id="82"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12000"/>
                            </p:stCondLst>
                            <p:childTnLst>
                              <p:par>
                                <p:cTn id="84" presetID="21" presetClass="entr" presetSubtype="1" fill="hold" grpId="0" nodeType="afterEffect">
                                  <p:stCondLst>
                                    <p:cond delay="500"/>
                                  </p:stCondLst>
                                  <p:childTnLst>
                                    <p:set>
                                      <p:cBhvr>
                                        <p:cTn id="85" dur="1" fill="hold">
                                          <p:stCondLst>
                                            <p:cond delay="0"/>
                                          </p:stCondLst>
                                        </p:cTn>
                                        <p:tgtEl>
                                          <p:spTgt spid="37"/>
                                        </p:tgtEl>
                                        <p:attrNameLst>
                                          <p:attrName>style.visibility</p:attrName>
                                        </p:attrNameLst>
                                      </p:cBhvr>
                                      <p:to>
                                        <p:strVal val="visible"/>
                                      </p:to>
                                    </p:set>
                                    <p:animEffect transition="in" filter="wheel(1)">
                                      <p:cBhvr>
                                        <p:cTn id="86"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childTnLst>
                          </p:cTn>
                        </p:par>
                        <p:par>
                          <p:cTn id="87" fill="hold">
                            <p:stCondLst>
                              <p:cond delay="13500"/>
                            </p:stCondLst>
                            <p:childTnLst>
                              <p:par>
                                <p:cTn id="88" presetID="21" presetClass="entr" presetSubtype="1" fill="hold" grpId="0" nodeType="afterEffect">
                                  <p:stCondLst>
                                    <p:cond delay="50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8"/>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1516285" y="138895"/>
            <a:ext cx="8756768"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0000"/>
                </a:solidFill>
                <a:effectLst/>
                <a:uLnTx/>
                <a:uFillTx/>
                <a:latin typeface="Times New Roman"/>
                <a:ea typeface="Times New Roman"/>
                <a:cs typeface="Times New Roman"/>
              </a:rPr>
              <a:t>Câu 7: Người Chơ-ro còn có tên gọi khác là gì?</a:t>
            </a:r>
            <a:endParaRPr kumimoji="0" lang="en-US" sz="32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defTabSz="912927">
              <a:lnSpc>
                <a:spcPct val="107000"/>
              </a:lnSpc>
            </a:pPr>
            <a:r>
              <a:rPr lang="vi-VN" sz="2400" b="1" dirty="0">
                <a:solidFill>
                  <a:srgbClr val="000000"/>
                </a:solidFill>
                <a:latin typeface="Times New Roman"/>
                <a:ea typeface="Times New Roman"/>
                <a:cs typeface="Times New Roman"/>
              </a:rPr>
              <a:t>Người con của Thần Lúa</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Người Đồng Nai</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vi-VN" sz="2400" b="1" dirty="0">
                <a:solidFill>
                  <a:srgbClr val="000000"/>
                </a:solidFill>
                <a:latin typeface="Times New Roman"/>
                <a:ea typeface="Times New Roman"/>
                <a:cs typeface="Times New Roman"/>
              </a:rPr>
              <a:t>Người Chứt</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defTabSz="912927">
              <a:lnSpc>
                <a:spcPct val="107000"/>
              </a:lnSpc>
            </a:pPr>
            <a:r>
              <a:rPr lang="vi-VN" sz="2400" b="1" dirty="0">
                <a:solidFill>
                  <a:srgbClr val="000000"/>
                </a:solidFill>
                <a:latin typeface="Times New Roman"/>
                <a:ea typeface="Times New Roman"/>
                <a:cs typeface="Times New Roman"/>
              </a:rPr>
              <a:t>Đơ-ro</a:t>
            </a:r>
            <a:endParaRPr kumimoji="0" lang="en-US" sz="24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969484" y="5477419"/>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9734704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7"/>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INGIN.WAV"/>
                                        </p:tgtEl>
                                      </p:cMediaNode>
                                    </p:audio>
                                  </p:subTnLst>
                                </p:cTn>
                              </p:par>
                            </p:childTnLst>
                          </p:cTn>
                        </p:par>
                      </p:childTnLst>
                    </p:cTn>
                  </p:par>
                </p:childTnLst>
              </p:cTn>
              <p:nextCondLst>
                <p:cond evt="onClick" delay="0">
                  <p:tgtEl>
                    <p:spTgt spid="47"/>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278529" y="205203"/>
            <a:ext cx="11511850" cy="1121903"/>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a:ea typeface="Times New Roman"/>
                <a:cs typeface="Times New Roman"/>
              </a:rPr>
              <a:t>Câu 8: Người Chơ-ro theo chế độ nào?</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Từ</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chế</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độ</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phụ</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hệ</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chuyển</a:t>
            </a:r>
            <a:r>
              <a:rPr lang="en-US" sz="2400" b="1" dirty="0">
                <a:solidFill>
                  <a:srgbClr val="000000"/>
                </a:solidFill>
                <a:latin typeface="Times New Roman"/>
                <a:ea typeface="Times New Roman"/>
              </a:rPr>
              <a:t> sang </a:t>
            </a:r>
            <a:r>
              <a:rPr lang="en-US" sz="2400" b="1" dirty="0" err="1">
                <a:solidFill>
                  <a:srgbClr val="000000"/>
                </a:solidFill>
                <a:latin typeface="Times New Roman"/>
                <a:ea typeface="Times New Roman"/>
              </a:rPr>
              <a:t>chế</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độ</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mẫu</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hệ</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en-US" sz="2400" b="1" dirty="0" err="1">
                <a:solidFill>
                  <a:srgbClr val="000000"/>
                </a:solidFill>
                <a:latin typeface="Times New Roman"/>
                <a:ea typeface="Times New Roman"/>
                <a:cs typeface="Times New Roman"/>
              </a:rPr>
              <a:t>Chế</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độ</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phụ</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hệ</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Chế</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độ</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mẫu</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hệ</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Từ</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chế</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độ</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mẫu</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hệ</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chuyển</a:t>
            </a:r>
            <a:r>
              <a:rPr lang="en-US" sz="2400" b="1" dirty="0">
                <a:solidFill>
                  <a:srgbClr val="000000"/>
                </a:solidFill>
                <a:latin typeface="Times New Roman"/>
                <a:ea typeface="Times New Roman"/>
                <a:cs typeface="Times New Roman"/>
              </a:rPr>
              <a:t> sang </a:t>
            </a:r>
            <a:r>
              <a:rPr lang="en-US" sz="2400" b="1" dirty="0" err="1">
                <a:solidFill>
                  <a:srgbClr val="000000"/>
                </a:solidFill>
                <a:latin typeface="Times New Roman"/>
                <a:ea typeface="Times New Roman"/>
                <a:cs typeface="Times New Roman"/>
              </a:rPr>
              <a:t>chế</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độ</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phụ</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hệ</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7005550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37071"/>
            <a:ext cx="12192000" cy="6971251"/>
          </a:xfrm>
          <a:prstGeom prst="rect">
            <a:avLst/>
          </a:prstGeom>
        </p:spPr>
      </p:pic>
      <p:pic>
        <p:nvPicPr>
          <p:cNvPr id="2" name="Picture 1">
            <a:extLst>
              <a:ext uri="{FF2B5EF4-FFF2-40B4-BE49-F238E27FC236}">
                <a16:creationId xmlns:a16="http://schemas.microsoft.com/office/drawing/2014/main" id="{2222D11A-9633-4581-AEE5-2A9B6DC598A0}"/>
              </a:ext>
            </a:extLst>
          </p:cNvPr>
          <p:cNvPicPr>
            <a:picLocks noChangeAspect="1"/>
          </p:cNvPicPr>
          <p:nvPr/>
        </p:nvPicPr>
        <p:blipFill>
          <a:blip r:embed="rId3"/>
          <a:stretch>
            <a:fillRect/>
          </a:stretch>
        </p:blipFill>
        <p:spPr>
          <a:xfrm>
            <a:off x="0" y="0"/>
            <a:ext cx="4278385" cy="3363985"/>
          </a:xfrm>
          <a:prstGeom prst="rect">
            <a:avLst/>
          </a:prstGeom>
        </p:spPr>
      </p:pic>
      <p:pic>
        <p:nvPicPr>
          <p:cNvPr id="96" name="Picture 95">
            <a:extLst>
              <a:ext uri="{FF2B5EF4-FFF2-40B4-BE49-F238E27FC236}">
                <a16:creationId xmlns:a16="http://schemas.microsoft.com/office/drawing/2014/main" id="{A382016D-EA03-462D-A8D5-3651C7AC3348}"/>
              </a:ext>
            </a:extLst>
          </p:cNvPr>
          <p:cNvPicPr>
            <a:picLocks noChangeAspect="1"/>
          </p:cNvPicPr>
          <p:nvPr/>
        </p:nvPicPr>
        <p:blipFill>
          <a:blip r:embed="rId4"/>
          <a:stretch>
            <a:fillRect/>
          </a:stretch>
        </p:blipFill>
        <p:spPr>
          <a:xfrm>
            <a:off x="4425192" y="0"/>
            <a:ext cx="3863131" cy="3363985"/>
          </a:xfrm>
          <a:prstGeom prst="rect">
            <a:avLst/>
          </a:prstGeom>
        </p:spPr>
      </p:pic>
      <p:pic>
        <p:nvPicPr>
          <p:cNvPr id="97" name="Picture 96">
            <a:extLst>
              <a:ext uri="{FF2B5EF4-FFF2-40B4-BE49-F238E27FC236}">
                <a16:creationId xmlns:a16="http://schemas.microsoft.com/office/drawing/2014/main" id="{B5935DC6-A701-485A-B6E1-2D481D456320}"/>
              </a:ext>
            </a:extLst>
          </p:cNvPr>
          <p:cNvPicPr>
            <a:picLocks noChangeAspect="1"/>
          </p:cNvPicPr>
          <p:nvPr/>
        </p:nvPicPr>
        <p:blipFill>
          <a:blip r:embed="rId5"/>
          <a:stretch>
            <a:fillRect/>
          </a:stretch>
        </p:blipFill>
        <p:spPr>
          <a:xfrm>
            <a:off x="8435129" y="0"/>
            <a:ext cx="3611461" cy="3363985"/>
          </a:xfrm>
          <a:prstGeom prst="rect">
            <a:avLst/>
          </a:prstGeom>
        </p:spPr>
      </p:pic>
      <p:sp>
        <p:nvSpPr>
          <p:cNvPr id="98" name="Rectangle: Rounded Corners 97">
            <a:extLst>
              <a:ext uri="{FF2B5EF4-FFF2-40B4-BE49-F238E27FC236}">
                <a16:creationId xmlns:a16="http://schemas.microsoft.com/office/drawing/2014/main" id="{3380D8A7-CD1B-46A8-9462-F37A5A3C150A}"/>
              </a:ext>
            </a:extLst>
          </p:cNvPr>
          <p:cNvSpPr/>
          <p:nvPr/>
        </p:nvSpPr>
        <p:spPr>
          <a:xfrm>
            <a:off x="620785" y="3036816"/>
            <a:ext cx="2944536"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2400" dirty="0">
                <a:latin typeface="Times New Roman" panose="02020603050405020304" pitchFamily="18" charset="0"/>
                <a:ea typeface="MS Mincho" panose="02020609040205080304" pitchFamily="49" charset="-128"/>
              </a:rPr>
              <a:t>Lễ Vua Hùng dạy dân cấy tại Việt Trì</a:t>
            </a:r>
            <a:endParaRPr lang="en-US" sz="2400" dirty="0"/>
          </a:p>
        </p:txBody>
      </p:sp>
      <p:sp>
        <p:nvSpPr>
          <p:cNvPr id="99" name="Rectangle: Rounded Corners 98">
            <a:extLst>
              <a:ext uri="{FF2B5EF4-FFF2-40B4-BE49-F238E27FC236}">
                <a16:creationId xmlns:a16="http://schemas.microsoft.com/office/drawing/2014/main" id="{2180AC9B-A277-4921-B173-985EB3C2BAA5}"/>
              </a:ext>
            </a:extLst>
          </p:cNvPr>
          <p:cNvSpPr/>
          <p:nvPr/>
        </p:nvSpPr>
        <p:spPr>
          <a:xfrm>
            <a:off x="4798503" y="3036816"/>
            <a:ext cx="2944536"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2400" dirty="0">
                <a:latin typeface="Times New Roman" panose="02020603050405020304" pitchFamily="18" charset="0"/>
                <a:ea typeface="MS Mincho" panose="02020609040205080304" pitchFamily="49" charset="-128"/>
              </a:rPr>
              <a:t>Lễ hạ điền</a:t>
            </a:r>
            <a:endParaRPr lang="en-US" sz="2400" dirty="0"/>
          </a:p>
        </p:txBody>
      </p:sp>
      <p:sp>
        <p:nvSpPr>
          <p:cNvPr id="100" name="Rectangle: Rounded Corners 99">
            <a:extLst>
              <a:ext uri="{FF2B5EF4-FFF2-40B4-BE49-F238E27FC236}">
                <a16:creationId xmlns:a16="http://schemas.microsoft.com/office/drawing/2014/main" id="{E66C159A-60B2-4961-A72A-8721C0471AB8}"/>
              </a:ext>
            </a:extLst>
          </p:cNvPr>
          <p:cNvSpPr/>
          <p:nvPr/>
        </p:nvSpPr>
        <p:spPr>
          <a:xfrm>
            <a:off x="8661634" y="3036816"/>
            <a:ext cx="2944536"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2400" dirty="0">
                <a:latin typeface="Times New Roman" panose="02020603050405020304" pitchFamily="18" charset="0"/>
                <a:ea typeface="MS Mincho" panose="02020609040205080304" pitchFamily="49" charset="-128"/>
              </a:rPr>
              <a:t>Lễ mừng lúa mới</a:t>
            </a:r>
            <a:endParaRPr lang="en-US" sz="2400" dirty="0"/>
          </a:p>
        </p:txBody>
      </p:sp>
      <p:pic>
        <p:nvPicPr>
          <p:cNvPr id="101" name="Picture 100">
            <a:extLst>
              <a:ext uri="{FF2B5EF4-FFF2-40B4-BE49-F238E27FC236}">
                <a16:creationId xmlns:a16="http://schemas.microsoft.com/office/drawing/2014/main" id="{1A09DF64-FBC9-4293-8E7A-6F0330CDE851}"/>
              </a:ext>
            </a:extLst>
          </p:cNvPr>
          <p:cNvPicPr>
            <a:picLocks noChangeAspect="1"/>
          </p:cNvPicPr>
          <p:nvPr/>
        </p:nvPicPr>
        <p:blipFill>
          <a:blip r:embed="rId6"/>
          <a:stretch>
            <a:fillRect/>
          </a:stretch>
        </p:blipFill>
        <p:spPr>
          <a:xfrm>
            <a:off x="234892" y="4314367"/>
            <a:ext cx="3396496" cy="2256661"/>
          </a:xfrm>
          <a:prstGeom prst="rect">
            <a:avLst/>
          </a:prstGeom>
        </p:spPr>
      </p:pic>
      <p:sp>
        <p:nvSpPr>
          <p:cNvPr id="102" name="Rectangle: Rounded Corners 101">
            <a:extLst>
              <a:ext uri="{FF2B5EF4-FFF2-40B4-BE49-F238E27FC236}">
                <a16:creationId xmlns:a16="http://schemas.microsoft.com/office/drawing/2014/main" id="{621403B9-BC7A-49C3-A3EA-E1E5BAF3C66F}"/>
              </a:ext>
            </a:extLst>
          </p:cNvPr>
          <p:cNvSpPr/>
          <p:nvPr/>
        </p:nvSpPr>
        <p:spPr>
          <a:xfrm>
            <a:off x="390090" y="6113828"/>
            <a:ext cx="2944536"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2400" dirty="0">
                <a:latin typeface="Times New Roman" panose="02020603050405020304" pitchFamily="18" charset="0"/>
                <a:ea typeface="MS Mincho" panose="02020609040205080304" pitchFamily="49" charset="-128"/>
              </a:rPr>
              <a:t>Lễ mừng lúa mới</a:t>
            </a:r>
            <a:endParaRPr lang="en-US" sz="2400" dirty="0"/>
          </a:p>
        </p:txBody>
      </p:sp>
      <p:pic>
        <p:nvPicPr>
          <p:cNvPr id="103" name="Picture 102">
            <a:extLst>
              <a:ext uri="{FF2B5EF4-FFF2-40B4-BE49-F238E27FC236}">
                <a16:creationId xmlns:a16="http://schemas.microsoft.com/office/drawing/2014/main" id="{A424BA92-BFEE-471B-89F4-99D096EA2D1A}"/>
              </a:ext>
            </a:extLst>
          </p:cNvPr>
          <p:cNvPicPr>
            <a:picLocks noChangeAspect="1"/>
          </p:cNvPicPr>
          <p:nvPr/>
        </p:nvPicPr>
        <p:blipFill>
          <a:blip r:embed="rId7"/>
          <a:stretch>
            <a:fillRect/>
          </a:stretch>
        </p:blipFill>
        <p:spPr>
          <a:xfrm>
            <a:off x="4425192" y="4238923"/>
            <a:ext cx="3863131" cy="2514215"/>
          </a:xfrm>
          <a:prstGeom prst="rect">
            <a:avLst/>
          </a:prstGeom>
        </p:spPr>
      </p:pic>
      <p:sp>
        <p:nvSpPr>
          <p:cNvPr id="104" name="Rectangle: Rounded Corners 103">
            <a:extLst>
              <a:ext uri="{FF2B5EF4-FFF2-40B4-BE49-F238E27FC236}">
                <a16:creationId xmlns:a16="http://schemas.microsoft.com/office/drawing/2014/main" id="{0624FD65-31F3-4ABE-8A94-8162D5F88BAD}"/>
              </a:ext>
            </a:extLst>
          </p:cNvPr>
          <p:cNvSpPr/>
          <p:nvPr/>
        </p:nvSpPr>
        <p:spPr>
          <a:xfrm>
            <a:off x="4798503" y="6110301"/>
            <a:ext cx="2944536"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2400" dirty="0">
                <a:latin typeface="Times New Roman" panose="02020603050405020304" pitchFamily="18" charset="0"/>
                <a:ea typeface="MS Mincho" panose="02020609040205080304" pitchFamily="49" charset="-128"/>
              </a:rPr>
              <a:t>Lễ mừng lúa mới</a:t>
            </a:r>
            <a:endParaRPr lang="en-US" sz="2400" dirty="0"/>
          </a:p>
        </p:txBody>
      </p:sp>
      <p:pic>
        <p:nvPicPr>
          <p:cNvPr id="105" name="Picture 104">
            <a:extLst>
              <a:ext uri="{FF2B5EF4-FFF2-40B4-BE49-F238E27FC236}">
                <a16:creationId xmlns:a16="http://schemas.microsoft.com/office/drawing/2014/main" id="{B4C17A64-8185-4551-8D13-8BDCE4349ECC}"/>
              </a:ext>
            </a:extLst>
          </p:cNvPr>
          <p:cNvPicPr>
            <a:picLocks noChangeAspect="1"/>
          </p:cNvPicPr>
          <p:nvPr/>
        </p:nvPicPr>
        <p:blipFill>
          <a:blip r:embed="rId8"/>
          <a:stretch>
            <a:fillRect/>
          </a:stretch>
        </p:blipFill>
        <p:spPr>
          <a:xfrm>
            <a:off x="8540516" y="4238923"/>
            <a:ext cx="3611461" cy="2514214"/>
          </a:xfrm>
          <a:prstGeom prst="rect">
            <a:avLst/>
          </a:prstGeom>
        </p:spPr>
      </p:pic>
      <p:sp>
        <p:nvSpPr>
          <p:cNvPr id="106" name="Rectangle: Rounded Corners 105">
            <a:extLst>
              <a:ext uri="{FF2B5EF4-FFF2-40B4-BE49-F238E27FC236}">
                <a16:creationId xmlns:a16="http://schemas.microsoft.com/office/drawing/2014/main" id="{A4D80290-1497-4B96-8BA2-86BD40D43CF1}"/>
              </a:ext>
            </a:extLst>
          </p:cNvPr>
          <p:cNvSpPr/>
          <p:nvPr/>
        </p:nvSpPr>
        <p:spPr>
          <a:xfrm>
            <a:off x="8857374" y="6052831"/>
            <a:ext cx="2944536"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nl-NL" sz="2400" dirty="0">
                <a:latin typeface="Times New Roman" panose="02020603050405020304" pitchFamily="18" charset="0"/>
                <a:ea typeface="MS Mincho" panose="02020609040205080304" pitchFamily="49" charset="-128"/>
              </a:rPr>
              <a:t>Lễ mừng lúa mới</a:t>
            </a:r>
            <a:endParaRPr lang="en-US" sz="2400" dirty="0"/>
          </a:p>
        </p:txBody>
      </p:sp>
    </p:spTree>
    <p:extLst>
      <p:ext uri="{BB962C8B-B14F-4D97-AF65-F5344CB8AC3E}">
        <p14:creationId xmlns:p14="http://schemas.microsoft.com/office/powerpoint/2010/main" val="111093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6"/>
                                        </p:tgtEl>
                                        <p:attrNameLst>
                                          <p:attrName>style.visibility</p:attrName>
                                        </p:attrNameLst>
                                      </p:cBhvr>
                                      <p:to>
                                        <p:strVal val="visible"/>
                                      </p:to>
                                    </p:set>
                                    <p:animEffect transition="in" filter="barn(inVertical)">
                                      <p:cBhvr>
                                        <p:cTn id="15" dur="500"/>
                                        <p:tgtEl>
                                          <p:spTgt spid="9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barn(inVertical)">
                                      <p:cBhvr>
                                        <p:cTn id="18" dur="500"/>
                                        <p:tgtEl>
                                          <p:spTgt spid="9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2"/>
                                        </p:tgtEl>
                                        <p:attrNameLst>
                                          <p:attrName>style.visibility</p:attrName>
                                        </p:attrNameLst>
                                      </p:cBhvr>
                                      <p:to>
                                        <p:strVal val="visible"/>
                                      </p:to>
                                    </p:set>
                                    <p:animEffect transition="in" filter="barn(inVertical)">
                                      <p:cBhvr>
                                        <p:cTn id="23" dur="500"/>
                                        <p:tgtEl>
                                          <p:spTgt spid="102"/>
                                        </p:tgtEl>
                                      </p:cBhvr>
                                    </p:animEffect>
                                  </p:childTnLst>
                                </p:cTn>
                              </p:par>
                              <p:par>
                                <p:cTn id="24" presetID="16" presetClass="entr" presetSubtype="21" fill="hold" nodeType="withEffect">
                                  <p:stCondLst>
                                    <p:cond delay="0"/>
                                  </p:stCondLst>
                                  <p:childTnLst>
                                    <p:set>
                                      <p:cBhvr>
                                        <p:cTn id="25" dur="1" fill="hold">
                                          <p:stCondLst>
                                            <p:cond delay="0"/>
                                          </p:stCondLst>
                                        </p:cTn>
                                        <p:tgtEl>
                                          <p:spTgt spid="101"/>
                                        </p:tgtEl>
                                        <p:attrNameLst>
                                          <p:attrName>style.visibility</p:attrName>
                                        </p:attrNameLst>
                                      </p:cBhvr>
                                      <p:to>
                                        <p:strVal val="visible"/>
                                      </p:to>
                                    </p:set>
                                    <p:animEffect transition="in" filter="barn(inVertical)">
                                      <p:cBhvr>
                                        <p:cTn id="26" dur="500"/>
                                        <p:tgtEl>
                                          <p:spTgt spid="101"/>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animEffect transition="in" filter="barn(inVertical)">
                                      <p:cBhvr>
                                        <p:cTn id="29" dur="500"/>
                                        <p:tgtEl>
                                          <p:spTgt spid="104"/>
                                        </p:tgtEl>
                                      </p:cBhvr>
                                    </p:animEffect>
                                  </p:childTnLst>
                                </p:cTn>
                              </p:par>
                              <p:par>
                                <p:cTn id="30" presetID="16" presetClass="entr" presetSubtype="21" fill="hold" nodeType="withEffect">
                                  <p:stCondLst>
                                    <p:cond delay="0"/>
                                  </p:stCondLst>
                                  <p:childTnLst>
                                    <p:set>
                                      <p:cBhvr>
                                        <p:cTn id="31" dur="1" fill="hold">
                                          <p:stCondLst>
                                            <p:cond delay="0"/>
                                          </p:stCondLst>
                                        </p:cTn>
                                        <p:tgtEl>
                                          <p:spTgt spid="103"/>
                                        </p:tgtEl>
                                        <p:attrNameLst>
                                          <p:attrName>style.visibility</p:attrName>
                                        </p:attrNameLst>
                                      </p:cBhvr>
                                      <p:to>
                                        <p:strVal val="visible"/>
                                      </p:to>
                                    </p:set>
                                    <p:animEffect transition="in" filter="barn(inVertical)">
                                      <p:cBhvr>
                                        <p:cTn id="32" dur="500"/>
                                        <p:tgtEl>
                                          <p:spTgt spid="103"/>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106"/>
                                        </p:tgtEl>
                                        <p:attrNameLst>
                                          <p:attrName>style.visibility</p:attrName>
                                        </p:attrNameLst>
                                      </p:cBhvr>
                                      <p:to>
                                        <p:strVal val="visible"/>
                                      </p:to>
                                    </p:set>
                                    <p:animEffect transition="in" filter="barn(inVertical)">
                                      <p:cBhvr>
                                        <p:cTn id="35" dur="500"/>
                                        <p:tgtEl>
                                          <p:spTgt spid="106"/>
                                        </p:tgtEl>
                                      </p:cBhvr>
                                    </p:animEffect>
                                  </p:childTnLst>
                                </p:cTn>
                              </p:par>
                              <p:par>
                                <p:cTn id="36" presetID="16" presetClass="entr" presetSubtype="21" fill="hold" nodeType="withEffect">
                                  <p:stCondLst>
                                    <p:cond delay="0"/>
                                  </p:stCondLst>
                                  <p:childTnLst>
                                    <p:set>
                                      <p:cBhvr>
                                        <p:cTn id="37" dur="1" fill="hold">
                                          <p:stCondLst>
                                            <p:cond delay="0"/>
                                          </p:stCondLst>
                                        </p:cTn>
                                        <p:tgtEl>
                                          <p:spTgt spid="105"/>
                                        </p:tgtEl>
                                        <p:attrNameLst>
                                          <p:attrName>style.visibility</p:attrName>
                                        </p:attrNameLst>
                                      </p:cBhvr>
                                      <p:to>
                                        <p:strVal val="visible"/>
                                      </p:to>
                                    </p:set>
                                    <p:animEffect transition="in" filter="barn(inVertical)">
                                      <p:cBhvr>
                                        <p:cTn id="38" dur="500"/>
                                        <p:tgtEl>
                                          <p:spTgt spid="105"/>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00"/>
                                        </p:tgtEl>
                                        <p:attrNameLst>
                                          <p:attrName>style.visibility</p:attrName>
                                        </p:attrNameLst>
                                      </p:cBhvr>
                                      <p:to>
                                        <p:strVal val="visible"/>
                                      </p:to>
                                    </p:set>
                                    <p:animEffect transition="in" filter="barn(inVertical)">
                                      <p:cBhvr>
                                        <p:cTn id="41" dur="500"/>
                                        <p:tgtEl>
                                          <p:spTgt spid="100"/>
                                        </p:tgtEl>
                                      </p:cBhvr>
                                    </p:animEffect>
                                  </p:childTnLst>
                                </p:cTn>
                              </p:par>
                              <p:par>
                                <p:cTn id="42" presetID="16" presetClass="entr" presetSubtype="21" fill="hold" nodeType="withEffect">
                                  <p:stCondLst>
                                    <p:cond delay="0"/>
                                  </p:stCondLst>
                                  <p:childTnLst>
                                    <p:set>
                                      <p:cBhvr>
                                        <p:cTn id="43" dur="1" fill="hold">
                                          <p:stCondLst>
                                            <p:cond delay="0"/>
                                          </p:stCondLst>
                                        </p:cTn>
                                        <p:tgtEl>
                                          <p:spTgt spid="97"/>
                                        </p:tgtEl>
                                        <p:attrNameLst>
                                          <p:attrName>style.visibility</p:attrName>
                                        </p:attrNameLst>
                                      </p:cBhvr>
                                      <p:to>
                                        <p:strVal val="visible"/>
                                      </p:to>
                                    </p:set>
                                    <p:animEffect transition="in" filter="barn(inVertical)">
                                      <p:cBhvr>
                                        <p:cTn id="44"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0" grpId="0" animBg="1"/>
      <p:bldP spid="102" grpId="0" animBg="1"/>
      <p:bldP spid="104" grpId="0" animBg="1"/>
      <p:bldP spid="10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278529" y="205203"/>
            <a:ext cx="11511850" cy="1121903"/>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800" b="1" dirty="0">
                <a:solidFill>
                  <a:srgbClr val="000000"/>
                </a:solidFill>
                <a:latin typeface="Times New Roman"/>
                <a:ea typeface="Times New Roman"/>
                <a:cs typeface="Times New Roman"/>
              </a:rPr>
              <a:t>Câu 9: Sau khi lễ cúng kết thúc, mọi người làm gì?</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Mọi người tiễn Thần Lúa về</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vi-VN" sz="2400" b="1" dirty="0">
                <a:solidFill>
                  <a:srgbClr val="000000"/>
                </a:solidFill>
                <a:latin typeface="Times New Roman"/>
                <a:ea typeface="Times New Roman"/>
                <a:cs typeface="Times New Roman"/>
              </a:rPr>
              <a:t>Mọi người chơi ném còn</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2400" b="1" dirty="0">
                <a:solidFill>
                  <a:srgbClr val="000000"/>
                </a:solidFill>
                <a:latin typeface="Times New Roman"/>
                <a:ea typeface="Times New Roman"/>
                <a:cs typeface="Times New Roman"/>
              </a:rPr>
              <a:t>Mọi người ăn mừng, dự tiệc</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2400" b="1" dirty="0">
                <a:solidFill>
                  <a:srgbClr val="000000"/>
                </a:solidFill>
                <a:latin typeface="Times New Roman"/>
                <a:ea typeface="Times New Roman"/>
                <a:cs typeface="Times New Roman"/>
              </a:rPr>
              <a:t>Mọi người ra đồng gieo lúa mới</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6307634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1" y="0"/>
            <a:ext cx="11320042" cy="1180617"/>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7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a:ea typeface="Times New Roman"/>
                <a:cs typeface="Times New Roman"/>
              </a:rPr>
              <a:t>Câu 10: Văn bản Lễ cúng Thần Lúa của người Chơ-ro thuộc loại văn bản nào?</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Văn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bản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trữ</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tình</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16284" y="1446834"/>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Văn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bản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nhật</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dụng</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rPr>
              <a:t>Văn</a:t>
            </a:r>
            <a:r>
              <a:rPr lang="en-US" sz="2400" b="1" dirty="0">
                <a:solidFill>
                  <a:srgbClr val="000000"/>
                </a:solidFill>
                <a:latin typeface="Times New Roman"/>
              </a:rPr>
              <a:t> </a:t>
            </a:r>
            <a:r>
              <a:rPr lang="en-US" sz="2400" b="1" dirty="0" err="1">
                <a:solidFill>
                  <a:srgbClr val="000000"/>
                </a:solidFill>
                <a:latin typeface="Times New Roman"/>
              </a:rPr>
              <a:t>bản</a:t>
            </a:r>
            <a:r>
              <a:rPr lang="en-US" sz="2400" b="1" dirty="0">
                <a:solidFill>
                  <a:srgbClr val="000000"/>
                </a:solidFill>
                <a:latin typeface="Times New Roman"/>
              </a:rPr>
              <a:t> </a:t>
            </a:r>
            <a:r>
              <a:rPr lang="en-US" sz="2400" b="1" dirty="0" err="1">
                <a:solidFill>
                  <a:srgbClr val="000000"/>
                </a:solidFill>
                <a:latin typeface="Times New Roman"/>
              </a:rPr>
              <a:t>nghị</a:t>
            </a:r>
            <a:r>
              <a:rPr lang="en-US" sz="2400" b="1" dirty="0">
                <a:solidFill>
                  <a:srgbClr val="000000"/>
                </a:solidFill>
                <a:latin typeface="Times New Roman"/>
              </a:rPr>
              <a:t> </a:t>
            </a:r>
            <a:r>
              <a:rPr lang="en-US" sz="2400" b="1" dirty="0" err="1">
                <a:solidFill>
                  <a:srgbClr val="000000"/>
                </a:solidFill>
                <a:latin typeface="Times New Roman"/>
              </a:rPr>
              <a:t>luận</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800" b="1" dirty="0" err="1">
                <a:solidFill>
                  <a:srgbClr val="000000"/>
                </a:solidFill>
                <a:latin typeface="Times New Roman"/>
                <a:ea typeface="Times New Roman"/>
                <a:cs typeface="Times New Roman"/>
              </a:rPr>
              <a:t>Văn</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bản</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thuyết</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minh</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lại</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một</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sự</a:t>
            </a:r>
            <a:r>
              <a:rPr lang="en-US" sz="2800" b="1" dirty="0">
                <a:solidFill>
                  <a:srgbClr val="000000"/>
                </a:solidFill>
                <a:latin typeface="Times New Roman"/>
                <a:ea typeface="Times New Roman"/>
                <a:cs typeface="Times New Roman"/>
              </a:rPr>
              <a:t> </a:t>
            </a:r>
            <a:r>
              <a:rPr lang="en-US" sz="2800" b="1" dirty="0" err="1">
                <a:solidFill>
                  <a:srgbClr val="000000"/>
                </a:solidFill>
                <a:latin typeface="Times New Roman"/>
                <a:ea typeface="Times New Roman"/>
                <a:cs typeface="Times New Roman"/>
              </a:rPr>
              <a:t>kiện</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对"/>
          <p:cNvSpPr/>
          <p:nvPr/>
        </p:nvSpPr>
        <p:spPr bwMode="auto">
          <a:xfrm>
            <a:off x="7974324" y="5463157"/>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48159780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subTnLst>
                                    <p:audio>
                                      <p:cMediaNode>
                                        <p:cTn display="0" masterRel="sameClick">
                                          <p:stCondLst>
                                            <p:cond evt="begin" delay="0">
                                              <p:tn val="42"/>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1" presetClass="entr" presetSubtype="1" repeatCount="indefinite" fill="hold" grpId="0" nodeType="clickEffect">
                                  <p:stCondLst>
                                    <p:cond delay="0"/>
                                  </p:stCondLst>
                                  <p:endCondLst>
                                    <p:cond evt="onNext" delay="0">
                                      <p:tgtEl>
                                        <p:sldTgt/>
                                      </p:tgtEl>
                                    </p:cond>
                                  </p:end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1000"/>
                            </p:stCondLst>
                            <p:childTnLst>
                              <p:par>
                                <p:cTn id="52" presetID="21" presetClass="entr" presetSubtype="1"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5" fill="hold">
                            <p:stCondLst>
                              <p:cond delay="2000"/>
                            </p:stCondLst>
                            <p:childTnLst>
                              <p:par>
                                <p:cTn id="56" presetID="21" presetClass="entr" presetSubtype="1" fill="hold" grpId="0" nodeType="afterEffect">
                                  <p:stCondLst>
                                    <p:cond delay="50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heel(1)">
                                      <p:cBhvr>
                                        <p:cTn id="62"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par>
                          <p:cTn id="63" fill="hold">
                            <p:stCondLst>
                              <p:cond delay="4500"/>
                            </p:stCondLst>
                            <p:childTnLst>
                              <p:par>
                                <p:cTn id="64" presetID="21" presetClass="entr" presetSubtype="1" fill="hold" grpId="0" nodeType="after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wheel(1)">
                                      <p:cBhvr>
                                        <p:cTn id="66"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7" fill="hold">
                            <p:stCondLst>
                              <p:cond delay="6000"/>
                            </p:stCondLst>
                            <p:childTnLst>
                              <p:par>
                                <p:cTn id="68" presetID="21" presetClass="entr" presetSubtype="1" fill="hold" grpId="0" nodeType="afterEffect">
                                  <p:stCondLst>
                                    <p:cond delay="500"/>
                                  </p:stCondLst>
                                  <p:childTnLst>
                                    <p:set>
                                      <p:cBhvr>
                                        <p:cTn id="69" dur="1" fill="hold">
                                          <p:stCondLst>
                                            <p:cond delay="0"/>
                                          </p:stCondLst>
                                        </p:cTn>
                                        <p:tgtEl>
                                          <p:spTgt spid="33"/>
                                        </p:tgtEl>
                                        <p:attrNameLst>
                                          <p:attrName>style.visibility</p:attrName>
                                        </p:attrNameLst>
                                      </p:cBhvr>
                                      <p:to>
                                        <p:strVal val="visible"/>
                                      </p:to>
                                    </p:set>
                                    <p:animEffect transition="in" filter="wheel(1)">
                                      <p:cBhvr>
                                        <p:cTn id="70"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childTnLst>
                          </p:cTn>
                        </p:par>
                        <p:par>
                          <p:cTn id="71" fill="hold">
                            <p:stCondLst>
                              <p:cond delay="7500"/>
                            </p:stCondLst>
                            <p:childTnLst>
                              <p:par>
                                <p:cTn id="72" presetID="21" presetClass="entr" presetSubtype="1" fill="hold" grpId="0" nodeType="afterEffect">
                                  <p:stCondLst>
                                    <p:cond delay="50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72"/>
                                            </p:cond>
                                          </p:stCondLst>
                                          <p:endCondLst>
                                            <p:cond evt="onStopAudio" delay="0">
                                              <p:tgtEl>
                                                <p:sldTgt/>
                                              </p:tgtEl>
                                            </p:cond>
                                          </p:endCondLst>
                                        </p:cTn>
                                        <p:tgtEl>
                                          <p:sndTgt r:embed="rId4" name="click.wav"/>
                                        </p:tgtEl>
                                      </p:cMediaNode>
                                    </p:audio>
                                  </p:subTnLst>
                                </p:cTn>
                              </p:par>
                            </p:childTnLst>
                          </p:cTn>
                        </p:par>
                        <p:par>
                          <p:cTn id="75" fill="hold">
                            <p:stCondLst>
                              <p:cond delay="9000"/>
                            </p:stCondLst>
                            <p:childTnLst>
                              <p:par>
                                <p:cTn id="76" presetID="21" presetClass="entr" presetSubtype="1" fill="hold" grpId="0" nodeType="after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79" fill="hold">
                            <p:stCondLst>
                              <p:cond delay="10500"/>
                            </p:stCondLst>
                            <p:childTnLst>
                              <p:par>
                                <p:cTn id="80" presetID="21" presetClass="entr" presetSubtype="1" fill="hold" grpId="0" nodeType="afterEffect">
                                  <p:stCondLst>
                                    <p:cond delay="500"/>
                                  </p:stCondLst>
                                  <p:childTnLst>
                                    <p:set>
                                      <p:cBhvr>
                                        <p:cTn id="81" dur="1" fill="hold">
                                          <p:stCondLst>
                                            <p:cond delay="0"/>
                                          </p:stCondLst>
                                        </p:cTn>
                                        <p:tgtEl>
                                          <p:spTgt spid="36"/>
                                        </p:tgtEl>
                                        <p:attrNameLst>
                                          <p:attrName>style.visibility</p:attrName>
                                        </p:attrNameLst>
                                      </p:cBhvr>
                                      <p:to>
                                        <p:strVal val="visible"/>
                                      </p:to>
                                    </p:set>
                                    <p:animEffect transition="in" filter="wheel(1)">
                                      <p:cBhvr>
                                        <p:cTn id="82"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12000"/>
                            </p:stCondLst>
                            <p:childTnLst>
                              <p:par>
                                <p:cTn id="84" presetID="21" presetClass="entr" presetSubtype="1" fill="hold" grpId="0" nodeType="afterEffect">
                                  <p:stCondLst>
                                    <p:cond delay="500"/>
                                  </p:stCondLst>
                                  <p:childTnLst>
                                    <p:set>
                                      <p:cBhvr>
                                        <p:cTn id="85" dur="1" fill="hold">
                                          <p:stCondLst>
                                            <p:cond delay="0"/>
                                          </p:stCondLst>
                                        </p:cTn>
                                        <p:tgtEl>
                                          <p:spTgt spid="37"/>
                                        </p:tgtEl>
                                        <p:attrNameLst>
                                          <p:attrName>style.visibility</p:attrName>
                                        </p:attrNameLst>
                                      </p:cBhvr>
                                      <p:to>
                                        <p:strVal val="visible"/>
                                      </p:to>
                                    </p:set>
                                    <p:animEffect transition="in" filter="wheel(1)">
                                      <p:cBhvr>
                                        <p:cTn id="86"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childTnLst>
                          </p:cTn>
                        </p:par>
                        <p:par>
                          <p:cTn id="87" fill="hold">
                            <p:stCondLst>
                              <p:cond delay="13500"/>
                            </p:stCondLst>
                            <p:childTnLst>
                              <p:par>
                                <p:cTn id="88" presetID="21" presetClass="entr" presetSubtype="1" fill="hold" grpId="0" nodeType="afterEffect">
                                  <p:stCondLst>
                                    <p:cond delay="50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8"/>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278529" y="205203"/>
            <a:ext cx="11511850" cy="1121903"/>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2927"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Times New Roman"/>
                <a:ea typeface="Times New Roman"/>
                <a:cs typeface="Times New Roman"/>
              </a:rPr>
              <a:t>Câu 11: Có thể chia văn bản Lễ cúng Thần Lúa của người Chơ-ro thành mấy phần?</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en-US" sz="2400" b="1" dirty="0" err="1">
                <a:solidFill>
                  <a:srgbClr val="000000"/>
                </a:solidFill>
                <a:latin typeface="Times New Roman"/>
                <a:ea typeface="Times New Roman"/>
              </a:rPr>
              <a:t>Bốn</a:t>
            </a:r>
            <a:r>
              <a:rPr lang="vi-VN" sz="2400" b="1" dirty="0">
                <a:solidFill>
                  <a:srgbClr val="000000"/>
                </a:solidFill>
                <a:latin typeface="Times New Roman"/>
                <a:ea typeface="Times New Roman"/>
              </a:rPr>
              <a:t> phần</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vi-VN" sz="2400" b="1" dirty="0">
                <a:solidFill>
                  <a:srgbClr val="000000"/>
                </a:solidFill>
                <a:latin typeface="Times New Roman"/>
                <a:ea typeface="Times New Roman"/>
                <a:cs typeface="Times New Roman"/>
              </a:rPr>
              <a:t>Hai phần</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a:solidFill>
                  <a:srgbClr val="000000"/>
                </a:solidFill>
                <a:latin typeface="Times New Roman"/>
                <a:ea typeface="Times New Roman"/>
                <a:cs typeface="Times New Roman"/>
              </a:rPr>
              <a:t>Ba</a:t>
            </a:r>
            <a:r>
              <a:rPr lang="vi-VN" sz="2400" b="1" dirty="0">
                <a:solidFill>
                  <a:srgbClr val="000000"/>
                </a:solidFill>
                <a:latin typeface="Times New Roman"/>
                <a:ea typeface="Times New Roman"/>
                <a:cs typeface="Times New Roman"/>
              </a:rPr>
              <a:t> phần</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Năm</a:t>
            </a:r>
            <a:r>
              <a:rPr lang="vi-VN" sz="2400" b="1" dirty="0">
                <a:solidFill>
                  <a:srgbClr val="000000"/>
                </a:solidFill>
                <a:latin typeface="Times New Roman"/>
                <a:ea typeface="Times New Roman"/>
                <a:cs typeface="Times New Roman"/>
              </a:rPr>
              <a:t> phần</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710670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278529" y="205203"/>
            <a:ext cx="11511850" cy="1121903"/>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800" b="1" dirty="0">
                <a:solidFill>
                  <a:srgbClr val="000000"/>
                </a:solidFill>
                <a:latin typeface="Times New Roman"/>
                <a:ea typeface="Times New Roman"/>
                <a:cs typeface="Times New Roman"/>
              </a:rPr>
              <a:t>Câu 12: Văn bản Lễ cúng Thần Lúa của người Chơ-ro được kể theo trình tự nào?</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Kể theo dòng hồi tưởng của tác giả</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vi-VN" sz="2400" b="1" dirty="0">
                <a:solidFill>
                  <a:srgbClr val="000000"/>
                </a:solidFill>
                <a:latin typeface="Times New Roman"/>
                <a:ea typeface="Times New Roman"/>
                <a:cs typeface="Times New Roman"/>
              </a:rPr>
              <a:t>Kể theo trình tự không gian, từ ngoài vào trong</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Kể</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theo</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trình</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tự</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thời</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gian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tuyến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tính</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Kể</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kết</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hợp</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không</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gian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và</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thời</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gian</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6028901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1516285" y="138895"/>
            <a:ext cx="8756768"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defTabSz="912927">
              <a:lnSpc>
                <a:spcPct val="107000"/>
              </a:lnSpc>
            </a:pPr>
            <a:r>
              <a:rPr lang="vi-VN" sz="3200" b="1" dirty="0">
                <a:solidFill>
                  <a:srgbClr val="000000"/>
                </a:solidFill>
                <a:latin typeface="Times New Roman"/>
                <a:ea typeface="Times New Roman"/>
                <a:cs typeface="Times New Roman"/>
              </a:rPr>
              <a:t>Câu 13: Đoạn một của văn bản Lễ cúng Thần Lúa của người Chơ-ro có nội dung gì?</a:t>
            </a:r>
            <a:endParaRPr kumimoji="0" lang="en-US" sz="32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ctr" defTabSz="912927"/>
            <a:r>
              <a:rPr lang="vi-VN" sz="2400" b="1" dirty="0">
                <a:solidFill>
                  <a:srgbClr val="000000"/>
                </a:solidFill>
                <a:latin typeface="Times New Roman"/>
                <a:ea typeface="Times New Roman"/>
              </a:rPr>
              <a:t>Cảnh sinh hoạt của mọi người sau khi cúng Thần Lúa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16284" y="1331089"/>
            <a:ext cx="6076706" cy="1030145"/>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vi-VN" sz="2400" b="1" dirty="0">
                <a:solidFill>
                  <a:srgbClr val="000000"/>
                </a:solidFill>
                <a:latin typeface="Times New Roman"/>
                <a:ea typeface="Times New Roman"/>
                <a:cs typeface="Times New Roman"/>
              </a:rPr>
              <a:t>Giới thiệu về người Chơ-ro và lễ cúng Thần Lúa</a:t>
            </a:r>
            <a:endParaRPr kumimoji="0" lang="en-US" sz="24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defTabSz="912927">
              <a:lnSpc>
                <a:spcPct val="107000"/>
              </a:lnSpc>
            </a:pPr>
            <a:r>
              <a:rPr lang="vi-VN" sz="2400" b="1" dirty="0">
                <a:solidFill>
                  <a:srgbClr val="000000"/>
                </a:solidFill>
                <a:latin typeface="Times New Roman"/>
                <a:ea typeface="Times New Roman"/>
                <a:cs typeface="Times New Roman"/>
              </a:rPr>
              <a:t>Lễ cúng Thần Lúa được diễn ra như thế nào</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ctr" defTabSz="912927"/>
            <a:r>
              <a:rPr lang="en-US" sz="2400" b="1" dirty="0" err="1">
                <a:solidFill>
                  <a:srgbClr val="000000"/>
                </a:solidFill>
                <a:latin typeface="Times New Roman"/>
                <a:ea typeface="Times New Roman"/>
              </a:rPr>
              <a:t>Cảm</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nhận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của</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tác</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giả</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về</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lễ</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cúng</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Thần</a:t>
            </a:r>
            <a:r>
              <a:rPr lang="en-US" sz="2400" b="1" dirty="0">
                <a:solidFill>
                  <a:srgbClr val="000000"/>
                </a:solidFill>
                <a:latin typeface="Times New Roman"/>
                <a:ea typeface="Times New Roman"/>
              </a:rPr>
              <a:t> </a:t>
            </a:r>
            <a:r>
              <a:rPr lang="en-US" sz="2400" b="1" dirty="0" err="1">
                <a:solidFill>
                  <a:srgbClr val="000000"/>
                </a:solidFill>
                <a:latin typeface="Times New Roman"/>
                <a:ea typeface="Times New Roman"/>
              </a:rPr>
              <a:t>Lúa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对"/>
          <p:cNvSpPr/>
          <p:nvPr/>
        </p:nvSpPr>
        <p:spPr bwMode="auto">
          <a:xfrm>
            <a:off x="7902977" y="1462404"/>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225699363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1" presetClass="entr" presetSubtype="1" repeatCount="indefinite" fill="hold" grpId="0" nodeType="clickEffect">
                                  <p:stCondLst>
                                    <p:cond delay="0"/>
                                  </p:stCondLst>
                                  <p:endCondLst>
                                    <p:cond evt="onNext" delay="0">
                                      <p:tgtEl>
                                        <p:sldTgt/>
                                      </p:tgtEl>
                                    </p:cond>
                                  </p:end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childTnLst>
                          </p:cTn>
                        </p:par>
                        <p:par>
                          <p:cTn id="51" fill="hold">
                            <p:stCondLst>
                              <p:cond delay="1000"/>
                            </p:stCondLst>
                            <p:childTnLst>
                              <p:par>
                                <p:cTn id="52" presetID="21" presetClass="entr" presetSubtype="1"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52"/>
                                            </p:cond>
                                          </p:stCondLst>
                                          <p:endCondLst>
                                            <p:cond evt="onStopAudio" delay="0">
                                              <p:tgtEl>
                                                <p:sldTgt/>
                                              </p:tgtEl>
                                            </p:cond>
                                          </p:endCondLst>
                                        </p:cTn>
                                        <p:tgtEl>
                                          <p:sndTgt r:embed="rId3" name="click.wav"/>
                                        </p:tgtEl>
                                      </p:cMediaNode>
                                    </p:audio>
                                  </p:subTnLst>
                                </p:cTn>
                              </p:par>
                            </p:childTnLst>
                          </p:cTn>
                        </p:par>
                        <p:par>
                          <p:cTn id="55" fill="hold">
                            <p:stCondLst>
                              <p:cond delay="2000"/>
                            </p:stCondLst>
                            <p:childTnLst>
                              <p:par>
                                <p:cTn id="56" presetID="21" presetClass="entr" presetSubtype="1" fill="hold" grpId="0" nodeType="afterEffect">
                                  <p:stCondLst>
                                    <p:cond delay="50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heel(1)">
                                      <p:cBhvr>
                                        <p:cTn id="62"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60"/>
                                            </p:cond>
                                          </p:stCondLst>
                                          <p:endCondLst>
                                            <p:cond evt="onStopAudio" delay="0">
                                              <p:tgtEl>
                                                <p:sldTgt/>
                                              </p:tgtEl>
                                            </p:cond>
                                          </p:endCondLst>
                                        </p:cTn>
                                        <p:tgtEl>
                                          <p:sndTgt r:embed="rId3" name="click.wav"/>
                                        </p:tgtEl>
                                      </p:cMediaNode>
                                    </p:audio>
                                  </p:subTnLst>
                                </p:cTn>
                              </p:par>
                            </p:childTnLst>
                          </p:cTn>
                        </p:par>
                        <p:par>
                          <p:cTn id="63" fill="hold">
                            <p:stCondLst>
                              <p:cond delay="4500"/>
                            </p:stCondLst>
                            <p:childTnLst>
                              <p:par>
                                <p:cTn id="64" presetID="21" presetClass="entr" presetSubtype="1" fill="hold" grpId="0" nodeType="after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wheel(1)">
                                      <p:cBhvr>
                                        <p:cTn id="66"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childTnLst>
                          </p:cTn>
                        </p:par>
                        <p:par>
                          <p:cTn id="67" fill="hold">
                            <p:stCondLst>
                              <p:cond delay="6000"/>
                            </p:stCondLst>
                            <p:childTnLst>
                              <p:par>
                                <p:cTn id="68" presetID="21" presetClass="entr" presetSubtype="1" fill="hold" grpId="0" nodeType="afterEffect">
                                  <p:stCondLst>
                                    <p:cond delay="500"/>
                                  </p:stCondLst>
                                  <p:childTnLst>
                                    <p:set>
                                      <p:cBhvr>
                                        <p:cTn id="69" dur="1" fill="hold">
                                          <p:stCondLst>
                                            <p:cond delay="0"/>
                                          </p:stCondLst>
                                        </p:cTn>
                                        <p:tgtEl>
                                          <p:spTgt spid="33"/>
                                        </p:tgtEl>
                                        <p:attrNameLst>
                                          <p:attrName>style.visibility</p:attrName>
                                        </p:attrNameLst>
                                      </p:cBhvr>
                                      <p:to>
                                        <p:strVal val="visible"/>
                                      </p:to>
                                    </p:set>
                                    <p:animEffect transition="in" filter="wheel(1)">
                                      <p:cBhvr>
                                        <p:cTn id="70"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childTnLst>
                          </p:cTn>
                        </p:par>
                        <p:par>
                          <p:cTn id="71" fill="hold">
                            <p:stCondLst>
                              <p:cond delay="7500"/>
                            </p:stCondLst>
                            <p:childTnLst>
                              <p:par>
                                <p:cTn id="72" presetID="21" presetClass="entr" presetSubtype="1" fill="hold" grpId="0" nodeType="afterEffect">
                                  <p:stCondLst>
                                    <p:cond delay="50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par>
                          <p:cTn id="75" fill="hold">
                            <p:stCondLst>
                              <p:cond delay="9000"/>
                            </p:stCondLst>
                            <p:childTnLst>
                              <p:par>
                                <p:cTn id="76" presetID="21" presetClass="entr" presetSubtype="1" fill="hold" grpId="0" nodeType="after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6"/>
                                            </p:cond>
                                          </p:stCondLst>
                                          <p:endCondLst>
                                            <p:cond evt="onStopAudio" delay="0">
                                              <p:tgtEl>
                                                <p:sldTgt/>
                                              </p:tgtEl>
                                            </p:cond>
                                          </p:endCondLst>
                                        </p:cTn>
                                        <p:tgtEl>
                                          <p:sndTgt r:embed="rId3" name="click.wav"/>
                                        </p:tgtEl>
                                      </p:cMediaNode>
                                    </p:audio>
                                  </p:subTnLst>
                                </p:cTn>
                              </p:par>
                            </p:childTnLst>
                          </p:cTn>
                        </p:par>
                        <p:par>
                          <p:cTn id="79" fill="hold">
                            <p:stCondLst>
                              <p:cond delay="10500"/>
                            </p:stCondLst>
                            <p:childTnLst>
                              <p:par>
                                <p:cTn id="80" presetID="21" presetClass="entr" presetSubtype="1" fill="hold" grpId="0" nodeType="afterEffect">
                                  <p:stCondLst>
                                    <p:cond delay="500"/>
                                  </p:stCondLst>
                                  <p:childTnLst>
                                    <p:set>
                                      <p:cBhvr>
                                        <p:cTn id="81" dur="1" fill="hold">
                                          <p:stCondLst>
                                            <p:cond delay="0"/>
                                          </p:stCondLst>
                                        </p:cTn>
                                        <p:tgtEl>
                                          <p:spTgt spid="36"/>
                                        </p:tgtEl>
                                        <p:attrNameLst>
                                          <p:attrName>style.visibility</p:attrName>
                                        </p:attrNameLst>
                                      </p:cBhvr>
                                      <p:to>
                                        <p:strVal val="visible"/>
                                      </p:to>
                                    </p:set>
                                    <p:animEffect transition="in" filter="wheel(1)">
                                      <p:cBhvr>
                                        <p:cTn id="82"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par>
                          <p:cTn id="83" fill="hold">
                            <p:stCondLst>
                              <p:cond delay="12000"/>
                            </p:stCondLst>
                            <p:childTnLst>
                              <p:par>
                                <p:cTn id="84" presetID="21" presetClass="entr" presetSubtype="1" fill="hold" grpId="0" nodeType="afterEffect">
                                  <p:stCondLst>
                                    <p:cond delay="500"/>
                                  </p:stCondLst>
                                  <p:childTnLst>
                                    <p:set>
                                      <p:cBhvr>
                                        <p:cTn id="85" dur="1" fill="hold">
                                          <p:stCondLst>
                                            <p:cond delay="0"/>
                                          </p:stCondLst>
                                        </p:cTn>
                                        <p:tgtEl>
                                          <p:spTgt spid="37"/>
                                        </p:tgtEl>
                                        <p:attrNameLst>
                                          <p:attrName>style.visibility</p:attrName>
                                        </p:attrNameLst>
                                      </p:cBhvr>
                                      <p:to>
                                        <p:strVal val="visible"/>
                                      </p:to>
                                    </p:set>
                                    <p:animEffect transition="in" filter="wheel(1)">
                                      <p:cBhvr>
                                        <p:cTn id="86"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84"/>
                                            </p:cond>
                                          </p:stCondLst>
                                          <p:endCondLst>
                                            <p:cond evt="onStopAudio" delay="0">
                                              <p:tgtEl>
                                                <p:sldTgt/>
                                              </p:tgtEl>
                                            </p:cond>
                                          </p:endCondLst>
                                        </p:cTn>
                                        <p:tgtEl>
                                          <p:sndTgt r:embed="rId3" name="click.wav"/>
                                        </p:tgtEl>
                                      </p:cMediaNode>
                                    </p:audio>
                                  </p:subTnLst>
                                </p:cTn>
                              </p:par>
                            </p:childTnLst>
                          </p:cTn>
                        </p:par>
                        <p:par>
                          <p:cTn id="87" fill="hold">
                            <p:stCondLst>
                              <p:cond delay="13500"/>
                            </p:stCondLst>
                            <p:childTnLst>
                              <p:par>
                                <p:cTn id="88" presetID="21" presetClass="entr" presetSubtype="1" fill="hold" grpId="0" nodeType="afterEffect">
                                  <p:stCondLst>
                                    <p:cond delay="50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8"/>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278529" y="205203"/>
            <a:ext cx="11511850" cy="1121903"/>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800" b="1" dirty="0">
                <a:solidFill>
                  <a:srgbClr val="000000"/>
                </a:solidFill>
                <a:latin typeface="Times New Roman"/>
                <a:ea typeface="Times New Roman"/>
                <a:cs typeface="Times New Roman"/>
              </a:rPr>
              <a:t>Câu 14: Đoạn hai của văn bản Lễ cúng Thần Lúa của người Chơ-ro có nội dung gì?</a:t>
            </a:r>
            <a:endParaRPr kumimoji="0" lang="en-US" sz="28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7" y="4301329"/>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Cảnh sinh hoạt của mọi người sau khi cúng Thần Lúa</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42" name="Rounded Rectangle 41"/>
          <p:cNvSpPr/>
          <p:nvPr/>
        </p:nvSpPr>
        <p:spPr>
          <a:xfrm>
            <a:off x="1588886" y="1908420"/>
            <a:ext cx="5910951"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indent="457200" algn="just" defTabSz="912927">
              <a:lnSpc>
                <a:spcPct val="107000"/>
              </a:lnSpc>
            </a:pPr>
            <a:r>
              <a:rPr lang="vi-VN" sz="2400" b="1" dirty="0">
                <a:solidFill>
                  <a:srgbClr val="000000"/>
                </a:solidFill>
                <a:latin typeface="Times New Roman"/>
                <a:ea typeface="Times New Roman"/>
                <a:cs typeface="Times New Roman"/>
              </a:rPr>
              <a:t>Giới thiệu về người Chơ-ro và lễ cúng Thần Lúa</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3" name="Rounded Rectangle 42"/>
          <p:cNvSpPr/>
          <p:nvPr/>
        </p:nvSpPr>
        <p:spPr>
          <a:xfrm>
            <a:off x="1516285" y="3074227"/>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2400" b="1" dirty="0">
                <a:solidFill>
                  <a:srgbClr val="000000"/>
                </a:solidFill>
                <a:latin typeface="Times New Roman"/>
                <a:ea typeface="Times New Roman"/>
                <a:cs typeface="Times New Roman"/>
              </a:rPr>
              <a:t>Lễ cúng Thần Lúa được diễn ra như thế nào</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9" name="Pentagon 8"/>
          <p:cNvSpPr/>
          <p:nvPr/>
        </p:nvSpPr>
        <p:spPr>
          <a:xfrm>
            <a:off x="454481" y="211153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454481" y="323363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523929" y="4516213"/>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523929" y="5817912"/>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6" y="5499905"/>
            <a:ext cx="6004105" cy="12192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en-US" sz="2400" b="1" dirty="0" err="1">
                <a:solidFill>
                  <a:srgbClr val="000000"/>
                </a:solidFill>
                <a:latin typeface="Times New Roman"/>
                <a:ea typeface="Times New Roman"/>
                <a:cs typeface="Times New Roman"/>
              </a:rPr>
              <a:t>Cảm</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nhận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của</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tác</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giả</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về</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lễ</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cúng</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Thần</a:t>
            </a:r>
            <a:r>
              <a:rPr lang="en-US" sz="2400" b="1" dirty="0">
                <a:solidFill>
                  <a:srgbClr val="000000"/>
                </a:solidFill>
                <a:latin typeface="Times New Roman"/>
                <a:ea typeface="Times New Roman"/>
                <a:cs typeface="Times New Roman"/>
              </a:rPr>
              <a:t> </a:t>
            </a:r>
            <a:r>
              <a:rPr lang="en-US" sz="2400" b="1" dirty="0" err="1">
                <a:solidFill>
                  <a:srgbClr val="000000"/>
                </a:solidFill>
                <a:latin typeface="Times New Roman"/>
                <a:ea typeface="Times New Roman"/>
                <a:cs typeface="Times New Roman"/>
              </a:rPr>
              <a:t>Lúa</a:t>
            </a:r>
            <a:endParaRPr kumimoji="0" lang="en-US" sz="24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54" name="对"/>
          <p:cNvSpPr/>
          <p:nvPr/>
        </p:nvSpPr>
        <p:spPr bwMode="auto">
          <a:xfrm>
            <a:off x="7767260" y="3274523"/>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dirty="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8486755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arn(inVertical)">
                                      <p:cBhvr>
                                        <p:cTn id="28" dur="500"/>
                                        <p:tgtEl>
                                          <p:spTgt spid="41"/>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barn(inVertical)">
                                      <p:cBhvr>
                                        <p:cTn id="31" dur="500"/>
                                        <p:tgtEl>
                                          <p:spTgt spid="46"/>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21" presetClass="entr" presetSubtype="1" repeatCount="indefinite" fill="hold" grpId="0" nodeType="clickEffect">
                                  <p:stCondLst>
                                    <p:cond delay="0"/>
                                  </p:stCondLst>
                                  <p:endCondLst>
                                    <p:cond evt="onNext" delay="0">
                                      <p:tgtEl>
                                        <p:sldTgt/>
                                      </p:tgtEl>
                                    </p:cond>
                                  </p:endCondLst>
                                  <p:childTnLst>
                                    <p:set>
                                      <p:cBhvr>
                                        <p:cTn id="44" dur="1" fill="hold">
                                          <p:stCondLst>
                                            <p:cond delay="0"/>
                                          </p:stCondLst>
                                        </p:cTn>
                                        <p:tgtEl>
                                          <p:spTgt spid="3"/>
                                        </p:tgtEl>
                                        <p:attrNameLst>
                                          <p:attrName>style.visibility</p:attrName>
                                        </p:attrNameLst>
                                      </p:cBhvr>
                                      <p:to>
                                        <p:strVal val="visible"/>
                                      </p:to>
                                    </p:set>
                                    <p:animEffect transition="in" filter="wheel(1)">
                                      <p:cBhvr>
                                        <p:cTn id="45"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3"/>
                                            </p:cond>
                                          </p:stCondLst>
                                          <p:endCondLst>
                                            <p:cond evt="onStopAudio" delay="0">
                                              <p:tgtEl>
                                                <p:sldTgt/>
                                              </p:tgtEl>
                                            </p:cond>
                                          </p:endCondLst>
                                        </p:cTn>
                                        <p:tgtEl>
                                          <p:sndTgt r:embed="rId3" name="click.wav"/>
                                        </p:tgtEl>
                                      </p:cMediaNode>
                                    </p:audio>
                                  </p:subTnLst>
                                </p:cTn>
                              </p:par>
                            </p:childTnLst>
                          </p:cTn>
                        </p:par>
                        <p:par>
                          <p:cTn id="46" fill="hold">
                            <p:stCondLst>
                              <p:cond delay="1000"/>
                            </p:stCondLst>
                            <p:childTnLst>
                              <p:par>
                                <p:cTn id="47" presetID="21" presetClass="entr" presetSubtype="1" fill="hold" grpId="0" nodeType="after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heel(1)">
                                      <p:cBhvr>
                                        <p:cTn id="49"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childTnLst>
                          </p:cTn>
                        </p:par>
                        <p:par>
                          <p:cTn id="50" fill="hold">
                            <p:stCondLst>
                              <p:cond delay="2000"/>
                            </p:stCondLst>
                            <p:childTnLst>
                              <p:par>
                                <p:cTn id="51" presetID="21" presetClass="entr" presetSubtype="1" fill="hold" grpId="0" nodeType="afterEffect">
                                  <p:stCondLst>
                                    <p:cond delay="500"/>
                                  </p:stCondLst>
                                  <p:childTnLst>
                                    <p:set>
                                      <p:cBhvr>
                                        <p:cTn id="52" dur="1" fill="hold">
                                          <p:stCondLst>
                                            <p:cond delay="0"/>
                                          </p:stCondLst>
                                        </p:cTn>
                                        <p:tgtEl>
                                          <p:spTgt spid="30"/>
                                        </p:tgtEl>
                                        <p:attrNameLst>
                                          <p:attrName>style.visibility</p:attrName>
                                        </p:attrNameLst>
                                      </p:cBhvr>
                                      <p:to>
                                        <p:strVal val="visible"/>
                                      </p:to>
                                    </p:set>
                                    <p:animEffect transition="in" filter="wheel(1)">
                                      <p:cBhvr>
                                        <p:cTn id="53"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1"/>
                                            </p:cond>
                                          </p:stCondLst>
                                          <p:endCondLst>
                                            <p:cond evt="onStopAudio" delay="0">
                                              <p:tgtEl>
                                                <p:sldTgt/>
                                              </p:tgtEl>
                                            </p:cond>
                                          </p:endCondLst>
                                        </p:cTn>
                                        <p:tgtEl>
                                          <p:sndTgt r:embed="rId3" name="click.wav"/>
                                        </p:tgtEl>
                                      </p:cMediaNode>
                                    </p:audio>
                                  </p:subTnLst>
                                </p:cTn>
                              </p:par>
                            </p:childTnLst>
                          </p:cTn>
                        </p:par>
                        <p:par>
                          <p:cTn id="54" fill="hold">
                            <p:stCondLst>
                              <p:cond delay="3500"/>
                            </p:stCondLst>
                            <p:childTnLst>
                              <p:par>
                                <p:cTn id="55" presetID="21" presetClass="entr" presetSubtype="1" fill="hold" grpId="0" nodeType="afterEffect">
                                  <p:stCondLst>
                                    <p:cond delay="0"/>
                                  </p:stCondLst>
                                  <p:childTnLst>
                                    <p:set>
                                      <p:cBhvr>
                                        <p:cTn id="56" dur="1" fill="hold">
                                          <p:stCondLst>
                                            <p:cond delay="0"/>
                                          </p:stCondLst>
                                        </p:cTn>
                                        <p:tgtEl>
                                          <p:spTgt spid="31"/>
                                        </p:tgtEl>
                                        <p:attrNameLst>
                                          <p:attrName>style.visibility</p:attrName>
                                        </p:attrNameLst>
                                      </p:cBhvr>
                                      <p:to>
                                        <p:strVal val="visible"/>
                                      </p:to>
                                    </p:set>
                                    <p:animEffect transition="in" filter="wheel(1)">
                                      <p:cBhvr>
                                        <p:cTn id="57"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childTnLst>
                          </p:cTn>
                        </p:par>
                        <p:par>
                          <p:cTn id="58" fill="hold">
                            <p:stCondLst>
                              <p:cond delay="4500"/>
                            </p:stCondLst>
                            <p:childTnLst>
                              <p:par>
                                <p:cTn id="59" presetID="21" presetClass="entr" presetSubtype="1" fill="hold" grpId="0" nodeType="afterEffect">
                                  <p:stCondLst>
                                    <p:cond delay="500"/>
                                  </p:stCondLst>
                                  <p:childTnLst>
                                    <p:set>
                                      <p:cBhvr>
                                        <p:cTn id="60" dur="1" fill="hold">
                                          <p:stCondLst>
                                            <p:cond delay="0"/>
                                          </p:stCondLst>
                                        </p:cTn>
                                        <p:tgtEl>
                                          <p:spTgt spid="32"/>
                                        </p:tgtEl>
                                        <p:attrNameLst>
                                          <p:attrName>style.visibility</p:attrName>
                                        </p:attrNameLst>
                                      </p:cBhvr>
                                      <p:to>
                                        <p:strVal val="visible"/>
                                      </p:to>
                                    </p:set>
                                    <p:animEffect transition="in" filter="wheel(1)">
                                      <p:cBhvr>
                                        <p:cTn id="61"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childTnLst>
                          </p:cTn>
                        </p:par>
                        <p:par>
                          <p:cTn id="62" fill="hold">
                            <p:stCondLst>
                              <p:cond delay="6000"/>
                            </p:stCondLst>
                            <p:childTnLst>
                              <p:par>
                                <p:cTn id="63" presetID="21" presetClass="entr" presetSubtype="1" fill="hold" grpId="0" nodeType="afterEffect">
                                  <p:stCondLst>
                                    <p:cond delay="500"/>
                                  </p:stCondLst>
                                  <p:childTnLst>
                                    <p:set>
                                      <p:cBhvr>
                                        <p:cTn id="64" dur="1" fill="hold">
                                          <p:stCondLst>
                                            <p:cond delay="0"/>
                                          </p:stCondLst>
                                        </p:cTn>
                                        <p:tgtEl>
                                          <p:spTgt spid="33"/>
                                        </p:tgtEl>
                                        <p:attrNameLst>
                                          <p:attrName>style.visibility</p:attrName>
                                        </p:attrNameLst>
                                      </p:cBhvr>
                                      <p:to>
                                        <p:strVal val="visible"/>
                                      </p:to>
                                    </p:set>
                                    <p:animEffect transition="in" filter="wheel(1)">
                                      <p:cBhvr>
                                        <p:cTn id="65"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childTnLst>
                          </p:cTn>
                        </p:par>
                        <p:par>
                          <p:cTn id="66" fill="hold">
                            <p:stCondLst>
                              <p:cond delay="7500"/>
                            </p:stCondLst>
                            <p:childTnLst>
                              <p:par>
                                <p:cTn id="67" presetID="21" presetClass="entr" presetSubtype="1" fill="hold" grpId="0" nodeType="afterEffect">
                                  <p:stCondLst>
                                    <p:cond delay="500"/>
                                  </p:stCondLst>
                                  <p:childTnLst>
                                    <p:set>
                                      <p:cBhvr>
                                        <p:cTn id="68" dur="1" fill="hold">
                                          <p:stCondLst>
                                            <p:cond delay="0"/>
                                          </p:stCondLst>
                                        </p:cTn>
                                        <p:tgtEl>
                                          <p:spTgt spid="34"/>
                                        </p:tgtEl>
                                        <p:attrNameLst>
                                          <p:attrName>style.visibility</p:attrName>
                                        </p:attrNameLst>
                                      </p:cBhvr>
                                      <p:to>
                                        <p:strVal val="visible"/>
                                      </p:to>
                                    </p:set>
                                    <p:animEffect transition="in" filter="wheel(1)">
                                      <p:cBhvr>
                                        <p:cTn id="69"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67"/>
                                            </p:cond>
                                          </p:stCondLst>
                                          <p:endCondLst>
                                            <p:cond evt="onStopAudio" delay="0">
                                              <p:tgtEl>
                                                <p:sldTgt/>
                                              </p:tgtEl>
                                            </p:cond>
                                          </p:endCondLst>
                                        </p:cTn>
                                        <p:tgtEl>
                                          <p:sndTgt r:embed="rId3" name="click.wav"/>
                                        </p:tgtEl>
                                      </p:cMediaNode>
                                    </p:audio>
                                  </p:subTnLst>
                                </p:cTn>
                              </p:par>
                            </p:childTnLst>
                          </p:cTn>
                        </p:par>
                        <p:par>
                          <p:cTn id="70" fill="hold">
                            <p:stCondLst>
                              <p:cond delay="9000"/>
                            </p:stCondLst>
                            <p:childTnLst>
                              <p:par>
                                <p:cTn id="71" presetID="21" presetClass="entr" presetSubtype="1" fill="hold" grpId="0" nodeType="afterEffect">
                                  <p:stCondLst>
                                    <p:cond delay="500"/>
                                  </p:stCondLst>
                                  <p:childTnLst>
                                    <p:set>
                                      <p:cBhvr>
                                        <p:cTn id="72" dur="1" fill="hold">
                                          <p:stCondLst>
                                            <p:cond delay="0"/>
                                          </p:stCondLst>
                                        </p:cTn>
                                        <p:tgtEl>
                                          <p:spTgt spid="35"/>
                                        </p:tgtEl>
                                        <p:attrNameLst>
                                          <p:attrName>style.visibility</p:attrName>
                                        </p:attrNameLst>
                                      </p:cBhvr>
                                      <p:to>
                                        <p:strVal val="visible"/>
                                      </p:to>
                                    </p:set>
                                    <p:animEffect transition="in" filter="wheel(1)">
                                      <p:cBhvr>
                                        <p:cTn id="73"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childTnLst>
                          </p:cTn>
                        </p:par>
                        <p:par>
                          <p:cTn id="74" fill="hold">
                            <p:stCondLst>
                              <p:cond delay="10500"/>
                            </p:stCondLst>
                            <p:childTnLst>
                              <p:par>
                                <p:cTn id="75" presetID="21" presetClass="entr" presetSubtype="1" fill="hold" grpId="0" nodeType="afterEffect">
                                  <p:stCondLst>
                                    <p:cond delay="500"/>
                                  </p:stCondLst>
                                  <p:childTnLst>
                                    <p:set>
                                      <p:cBhvr>
                                        <p:cTn id="76" dur="1" fill="hold">
                                          <p:stCondLst>
                                            <p:cond delay="0"/>
                                          </p:stCondLst>
                                        </p:cTn>
                                        <p:tgtEl>
                                          <p:spTgt spid="36"/>
                                        </p:tgtEl>
                                        <p:attrNameLst>
                                          <p:attrName>style.visibility</p:attrName>
                                        </p:attrNameLst>
                                      </p:cBhvr>
                                      <p:to>
                                        <p:strVal val="visible"/>
                                      </p:to>
                                    </p:set>
                                    <p:animEffect transition="in" filter="wheel(1)">
                                      <p:cBhvr>
                                        <p:cTn id="77"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75"/>
                                            </p:cond>
                                          </p:stCondLst>
                                          <p:endCondLst>
                                            <p:cond evt="onStopAudio" delay="0">
                                              <p:tgtEl>
                                                <p:sldTgt/>
                                              </p:tgtEl>
                                            </p:cond>
                                          </p:endCondLst>
                                        </p:cTn>
                                        <p:tgtEl>
                                          <p:sndTgt r:embed="rId3" name="click.wav"/>
                                        </p:tgtEl>
                                      </p:cMediaNode>
                                    </p:audio>
                                  </p:subTnLst>
                                </p:cTn>
                              </p:par>
                            </p:childTnLst>
                          </p:cTn>
                        </p:par>
                        <p:par>
                          <p:cTn id="78" fill="hold">
                            <p:stCondLst>
                              <p:cond delay="12000"/>
                            </p:stCondLst>
                            <p:childTnLst>
                              <p:par>
                                <p:cTn id="79" presetID="21" presetClass="entr" presetSubtype="1" fill="hold" grpId="0" nodeType="afterEffect">
                                  <p:stCondLst>
                                    <p:cond delay="500"/>
                                  </p:stCondLst>
                                  <p:childTnLst>
                                    <p:set>
                                      <p:cBhvr>
                                        <p:cTn id="80" dur="1" fill="hold">
                                          <p:stCondLst>
                                            <p:cond delay="0"/>
                                          </p:stCondLst>
                                        </p:cTn>
                                        <p:tgtEl>
                                          <p:spTgt spid="37"/>
                                        </p:tgtEl>
                                        <p:attrNameLst>
                                          <p:attrName>style.visibility</p:attrName>
                                        </p:attrNameLst>
                                      </p:cBhvr>
                                      <p:to>
                                        <p:strVal val="visible"/>
                                      </p:to>
                                    </p:set>
                                    <p:animEffect transition="in" filter="wheel(1)">
                                      <p:cBhvr>
                                        <p:cTn id="81"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79"/>
                                            </p:cond>
                                          </p:stCondLst>
                                          <p:endCondLst>
                                            <p:cond evt="onStopAudio" delay="0">
                                              <p:tgtEl>
                                                <p:sldTgt/>
                                              </p:tgtEl>
                                            </p:cond>
                                          </p:endCondLst>
                                        </p:cTn>
                                        <p:tgtEl>
                                          <p:sndTgt r:embed="rId3" name="click.wav"/>
                                        </p:tgtEl>
                                      </p:cMediaNode>
                                    </p:audio>
                                  </p:subTnLst>
                                </p:cTn>
                              </p:par>
                            </p:childTnLst>
                          </p:cTn>
                        </p:par>
                        <p:par>
                          <p:cTn id="82" fill="hold">
                            <p:stCondLst>
                              <p:cond delay="13500"/>
                            </p:stCondLst>
                            <p:childTnLst>
                              <p:par>
                                <p:cTn id="83" presetID="21" presetClass="entr" presetSubtype="1" fill="hold" grpId="0" nodeType="afterEffect">
                                  <p:stCondLst>
                                    <p:cond delay="500"/>
                                  </p:stCondLst>
                                  <p:childTnLst>
                                    <p:set>
                                      <p:cBhvr>
                                        <p:cTn id="84" dur="1" fill="hold">
                                          <p:stCondLst>
                                            <p:cond delay="0"/>
                                          </p:stCondLst>
                                        </p:cTn>
                                        <p:tgtEl>
                                          <p:spTgt spid="38"/>
                                        </p:tgtEl>
                                        <p:attrNameLst>
                                          <p:attrName>style.visibility</p:attrName>
                                        </p:attrNameLst>
                                      </p:cBhvr>
                                      <p:to>
                                        <p:strVal val="visible"/>
                                      </p:to>
                                    </p:set>
                                    <p:animEffect transition="in" filter="wheel(1)">
                                      <p:cBhvr>
                                        <p:cTn id="85"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3"/>
                                            </p:cond>
                                          </p:stCondLst>
                                          <p:endCondLst>
                                            <p:cond evt="onStopAudio" delay="0">
                                              <p:tgtEl>
                                                <p:sldTgt/>
                                              </p:tgtEl>
                                            </p:cond>
                                          </p:endCondLst>
                                        </p:cTn>
                                        <p:tgtEl>
                                          <p:sndTgt r:embed="rId4" name="drumroll.wav"/>
                                        </p:tgtEl>
                                      </p:cMediaNode>
                                    </p:audio>
                                  </p:subTnLst>
                                </p:cTn>
                              </p:par>
                            </p:childTnLst>
                          </p:cTn>
                        </p:par>
                      </p:childTnLst>
                    </p:cTn>
                  </p:par>
                </p:childTnLst>
              </p:cTn>
              <p:nextCondLst>
                <p:cond evt="onClick" delay="0">
                  <p:tgtEl>
                    <p:spTgt spid="4"/>
                  </p:tgtEl>
                </p:cond>
              </p:nextCondLst>
            </p:seq>
            <p:seq concurrent="1" nextAc="seek">
              <p:cTn id="86" restart="whenNotActive" fill="hold" evtFilter="cancelBubble" nodeType="interactiveSeq">
                <p:stCondLst>
                  <p:cond evt="onClick" delay="0">
                    <p:tgtEl>
                      <p:spTgt spid="45"/>
                    </p:tgtEl>
                  </p:cond>
                </p:stCondLst>
                <p:endSync evt="end" delay="0">
                  <p:rtn val="all"/>
                </p:endSync>
                <p:childTnLst>
                  <p:par>
                    <p:cTn id="87" fill="hold">
                      <p:stCondLst>
                        <p:cond delay="0"/>
                      </p:stCondLst>
                      <p:childTnLst>
                        <p:par>
                          <p:cTn id="88" fill="hold">
                            <p:stCondLst>
                              <p:cond delay="0"/>
                            </p:stCondLst>
                            <p:childTnLst>
                              <p:par>
                                <p:cTn id="89" presetID="16" presetClass="entr" presetSubtype="21"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barn(inVertical)">
                                      <p:cBhvr>
                                        <p:cTn id="91" dur="500"/>
                                        <p:tgtEl>
                                          <p:spTgt spid="54"/>
                                        </p:tgtEl>
                                      </p:cBhvr>
                                    </p:animEffect>
                                  </p:childTnLst>
                                  <p:subTnLst>
                                    <p:audio>
                                      <p:cMediaNode>
                                        <p:cTn display="0" masterRel="sameClick">
                                          <p:stCondLst>
                                            <p:cond evt="begin" delay="0">
                                              <p:tn val="89"/>
                                            </p:cond>
                                          </p:stCondLst>
                                          <p:endCondLst>
                                            <p:cond evt="onStopAudio" delay="0">
                                              <p:tgtEl>
                                                <p:sldTgt/>
                                              </p:tgtEl>
                                            </p:cond>
                                          </p:endCondLst>
                                        </p:cTn>
                                        <p:tgtEl>
                                          <p:sndTgt r:embed="rId5" name="Reng reng.wav"/>
                                        </p:tgtEl>
                                      </p:cMediaNode>
                                    </p:audio>
                                  </p:subTnLst>
                                </p:cTn>
                              </p:par>
                            </p:childTnLst>
                          </p:cTn>
                        </p:par>
                      </p:childTnLst>
                    </p:cTn>
                  </p:par>
                </p:childTnLst>
              </p:cTn>
              <p:nextCondLst>
                <p:cond evt="onClick" delay="0">
                  <p:tgtEl>
                    <p:spTgt spid="45"/>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6" name="AutoShape 4" descr="Vẽ Tay đồng Hồ Báo Thức Hoạt Hình đồng Hồ Báo Thức Hình ảnh | Định dạng hình  ảnh PSD 611634684| vn.lovepik.com"/>
          <p:cNvSpPr>
            <a:spLocks noChangeAspect="1" noChangeArrowheads="1"/>
          </p:cNvSpPr>
          <p:nvPr/>
        </p:nvSpPr>
        <p:spPr bwMode="auto">
          <a:xfrm>
            <a:off x="3986795" y="2977660"/>
            <a:ext cx="296863" cy="2968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2927" rtl="0" eaLnBrk="1" fontAlgn="auto" latinLnBrk="0" hangingPunct="1">
              <a:lnSpc>
                <a:spcPct val="100000"/>
              </a:lnSpc>
              <a:spcBef>
                <a:spcPts val="0"/>
              </a:spcBef>
              <a:spcAft>
                <a:spcPts val="0"/>
              </a:spcAft>
              <a:buClrTx/>
              <a:buSzTx/>
              <a:buFontTx/>
              <a:buNone/>
              <a:tabLst/>
              <a:defRPr/>
            </a:pPr>
            <a:endParaRPr kumimoji="0" lang="en-US" sz="1900" b="0" i="0" u="none" strike="noStrike" kern="1200" cap="none" spc="0" normalizeH="0" baseline="0" noProof="0">
              <a:ln>
                <a:noFill/>
              </a:ln>
              <a:solidFill>
                <a:prstClr val="black"/>
              </a:solidFill>
              <a:effectLst/>
              <a:uLnTx/>
              <a:uFillTx/>
              <a:latin typeface="Calibri"/>
              <a:ea typeface="+mn-ea"/>
              <a:cs typeface="+mn-cs"/>
            </a:endParaRPr>
          </a:p>
        </p:txBody>
      </p:sp>
      <p:sp>
        <p:nvSpPr>
          <p:cNvPr id="3" name="8-Point Star 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10</a:t>
            </a:r>
          </a:p>
        </p:txBody>
      </p:sp>
      <p:sp>
        <p:nvSpPr>
          <p:cNvPr id="29" name="8-Point Star 28"/>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9</a:t>
            </a:r>
          </a:p>
        </p:txBody>
      </p:sp>
      <p:sp>
        <p:nvSpPr>
          <p:cNvPr id="30" name="8-Point Star 29"/>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8</a:t>
            </a:r>
          </a:p>
        </p:txBody>
      </p:sp>
      <p:sp>
        <p:nvSpPr>
          <p:cNvPr id="31" name="8-Point Star 30"/>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7</a:t>
            </a:r>
          </a:p>
        </p:txBody>
      </p:sp>
      <p:sp>
        <p:nvSpPr>
          <p:cNvPr id="32" name="8-Point Star 31"/>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6</a:t>
            </a:r>
          </a:p>
        </p:txBody>
      </p:sp>
      <p:sp>
        <p:nvSpPr>
          <p:cNvPr id="33" name="8-Point Star 32"/>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5</a:t>
            </a:r>
          </a:p>
        </p:txBody>
      </p:sp>
      <p:sp>
        <p:nvSpPr>
          <p:cNvPr id="34" name="8-Point Star 33"/>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4</a:t>
            </a:r>
          </a:p>
        </p:txBody>
      </p:sp>
      <p:sp>
        <p:nvSpPr>
          <p:cNvPr id="35" name="8-Point Star 34"/>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3</a:t>
            </a:r>
          </a:p>
        </p:txBody>
      </p:sp>
      <p:sp>
        <p:nvSpPr>
          <p:cNvPr id="36" name="8-Point Star 35"/>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2</a:t>
            </a:r>
          </a:p>
        </p:txBody>
      </p:sp>
      <p:sp>
        <p:nvSpPr>
          <p:cNvPr id="37" name="8-Point Star 36"/>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libri"/>
                <a:ea typeface="+mn-ea"/>
                <a:cs typeface="+mn-cs"/>
              </a:rPr>
              <a:t>1</a:t>
            </a:r>
          </a:p>
        </p:txBody>
      </p:sp>
      <p:sp>
        <p:nvSpPr>
          <p:cNvPr id="38" name="8-Point Star 37"/>
          <p:cNvSpPr/>
          <p:nvPr/>
        </p:nvSpPr>
        <p:spPr>
          <a:xfrm>
            <a:off x="10273052" y="5177445"/>
            <a:ext cx="914400" cy="914400"/>
          </a:xfrm>
          <a:prstGeom prst="star8">
            <a:avLst/>
          </a:prstGeom>
          <a:scene3d>
            <a:camera prst="orthographicFront"/>
            <a:lightRig rig="threePt" dir="t"/>
          </a:scene3d>
          <a:sp3d>
            <a:bevelT w="165100" prst="coolSlant"/>
          </a:sp3d>
        </p:spPr>
        <p:style>
          <a:lnRef idx="3">
            <a:schemeClr val="lt1"/>
          </a:lnRef>
          <a:fillRef idx="1">
            <a:schemeClr val="accent2"/>
          </a:fillRef>
          <a:effectRef idx="1">
            <a:schemeClr val="accent2"/>
          </a:effectRef>
          <a:fontRef idx="minor">
            <a:schemeClr val="lt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HẾT GIỜ</a:t>
            </a:r>
          </a:p>
        </p:txBody>
      </p:sp>
      <p:sp>
        <p:nvSpPr>
          <p:cNvPr id="4" name="Rounded Rectangle 3"/>
          <p:cNvSpPr/>
          <p:nvPr/>
        </p:nvSpPr>
        <p:spPr>
          <a:xfrm>
            <a:off x="9628132" y="6158327"/>
            <a:ext cx="2028094" cy="6096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19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BẮT ĐẦU</a:t>
            </a:r>
          </a:p>
        </p:txBody>
      </p:sp>
      <p:sp>
        <p:nvSpPr>
          <p:cNvPr id="8" name="Rounded Rectangle 7"/>
          <p:cNvSpPr/>
          <p:nvPr/>
        </p:nvSpPr>
        <p:spPr>
          <a:xfrm>
            <a:off x="1516285" y="138895"/>
            <a:ext cx="8756768"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defTabSz="912927">
              <a:lnSpc>
                <a:spcPct val="107000"/>
              </a:lnSpc>
            </a:pPr>
            <a:r>
              <a:rPr lang="vi-VN" sz="3200" b="1" dirty="0">
                <a:solidFill>
                  <a:srgbClr val="000000"/>
                </a:solidFill>
                <a:latin typeface="Times New Roman"/>
                <a:ea typeface="Times New Roman"/>
                <a:cs typeface="Times New Roman"/>
              </a:rPr>
              <a:t>Câu 15: Dòng nào sau đây nói về nghệ thuật của văn bản Lễ cúng Thần Lúa của người Chơ-ro?</a:t>
            </a:r>
            <a:endParaRPr kumimoji="0" lang="en-US" sz="3200" b="1"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1" name="Rounded Rectangle 40"/>
          <p:cNvSpPr/>
          <p:nvPr/>
        </p:nvSpPr>
        <p:spPr>
          <a:xfrm>
            <a:off x="1588886" y="4045351"/>
            <a:ext cx="6076707"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lnSpc>
                <a:spcPct val="107000"/>
              </a:lnSpc>
            </a:pPr>
            <a:r>
              <a:rPr lang="vi-VN" sz="2400" b="1" dirty="0">
                <a:solidFill>
                  <a:srgbClr val="000000"/>
                </a:solidFill>
                <a:latin typeface="Times New Roman"/>
                <a:ea typeface="Times New Roman"/>
                <a:cs typeface="Times New Roman"/>
              </a:rPr>
              <a:t>Kết hợp tường thuật với miêu tả, biểu cảm</a:t>
            </a:r>
            <a:endParaRPr kumimoji="0" lang="en-US" sz="2400" b="0" i="0" u="none" strike="noStrike" kern="1200" cap="none" spc="0" normalizeH="0" baseline="0" noProof="0" dirty="0">
              <a:ln>
                <a:noFill/>
              </a:ln>
              <a:solidFill>
                <a:prstClr val="black"/>
              </a:solidFill>
              <a:effectLst/>
              <a:uLnTx/>
              <a:uFillTx/>
              <a:latin typeface="Calibri"/>
              <a:ea typeface="Calibri"/>
              <a:cs typeface="Times New Roman"/>
            </a:endParaRPr>
          </a:p>
        </p:txBody>
      </p:sp>
      <p:sp>
        <p:nvSpPr>
          <p:cNvPr id="42" name="Rounded Rectangle 41"/>
          <p:cNvSpPr/>
          <p:nvPr/>
        </p:nvSpPr>
        <p:spPr>
          <a:xfrm>
            <a:off x="1516284" y="1319514"/>
            <a:ext cx="6076706" cy="104172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prstClr val="black"/>
                </a:solidFill>
                <a:latin typeface="Times New Roman" pitchFamily="18" charset="0"/>
                <a:cs typeface="Times New Roman" pitchFamily="18" charset="0"/>
              </a:rPr>
              <a:t>Ngôn ngữ và hình ảnh chân thực</a:t>
            </a:r>
            <a:endParaRPr kumimoji="0" lang="en-US" sz="2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3" name="Rounded Rectangle 42"/>
          <p:cNvSpPr/>
          <p:nvPr/>
        </p:nvSpPr>
        <p:spPr>
          <a:xfrm>
            <a:off x="1516284" y="2818249"/>
            <a:ext cx="6076706"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vi-VN" sz="2400" b="1" dirty="0">
                <a:solidFill>
                  <a:srgbClr val="000000"/>
                </a:solidFill>
                <a:latin typeface="Times New Roman"/>
                <a:ea typeface="Times New Roman"/>
              </a:rPr>
              <a:t>Thông tin được trình bày theo mạch thời gian tuyến tính</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9" name="Pentagon 8"/>
          <p:cNvSpPr/>
          <p:nvPr/>
        </p:nvSpPr>
        <p:spPr>
          <a:xfrm>
            <a:off x="324091" y="1667504"/>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a:t>
            </a:r>
          </a:p>
        </p:txBody>
      </p:sp>
      <p:sp>
        <p:nvSpPr>
          <p:cNvPr id="45" name="Pentagon 44"/>
          <p:cNvSpPr/>
          <p:nvPr/>
        </p:nvSpPr>
        <p:spPr>
          <a:xfrm>
            <a:off x="324091" y="2954508"/>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a:t>
            </a:r>
          </a:p>
        </p:txBody>
      </p:sp>
      <p:sp>
        <p:nvSpPr>
          <p:cNvPr id="46" name="Pentagon 45"/>
          <p:cNvSpPr/>
          <p:nvPr/>
        </p:nvSpPr>
        <p:spPr>
          <a:xfrm>
            <a:off x="324091" y="4260235"/>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C</a:t>
            </a:r>
          </a:p>
        </p:txBody>
      </p:sp>
      <p:sp>
        <p:nvSpPr>
          <p:cNvPr id="47" name="Pentagon 46"/>
          <p:cNvSpPr/>
          <p:nvPr/>
        </p:nvSpPr>
        <p:spPr>
          <a:xfrm>
            <a:off x="324091" y="5392329"/>
            <a:ext cx="978408" cy="484632"/>
          </a:xfrm>
          <a:prstGeom prst="homePlate">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2927"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D</a:t>
            </a:r>
          </a:p>
        </p:txBody>
      </p:sp>
      <p:sp>
        <p:nvSpPr>
          <p:cNvPr id="51" name="Rounded Rectangle 50"/>
          <p:cNvSpPr/>
          <p:nvPr/>
        </p:nvSpPr>
        <p:spPr>
          <a:xfrm>
            <a:off x="1684635" y="5243927"/>
            <a:ext cx="6004105" cy="914400"/>
          </a:xfrm>
          <a:prstGeom prst="roundRect">
            <a:avLst/>
          </a:prstGeom>
          <a:scene3d>
            <a:camera prst="orthographicFront"/>
            <a:lightRig rig="threePt" dir="t"/>
          </a:scene3d>
          <a:sp3d>
            <a:bevelT w="114300" prst="artDeco"/>
          </a:sp3d>
        </p:spPr>
        <p:style>
          <a:lnRef idx="1">
            <a:schemeClr val="accent4"/>
          </a:lnRef>
          <a:fillRef idx="2">
            <a:schemeClr val="accent4"/>
          </a:fillRef>
          <a:effectRef idx="1">
            <a:schemeClr val="accent4"/>
          </a:effectRef>
          <a:fontRef idx="minor">
            <a:schemeClr val="dk1"/>
          </a:fontRef>
        </p:style>
        <p:txBody>
          <a:bodyPr rtlCol="0" anchor="ctr"/>
          <a:lstStyle/>
          <a:p>
            <a:pPr lvl="0" algn="just" defTabSz="912927"/>
            <a:r>
              <a:rPr lang="pt-BR" sz="2400" b="1" dirty="0">
                <a:solidFill>
                  <a:srgbClr val="000000"/>
                </a:solidFill>
                <a:latin typeface="Times New Roman"/>
                <a:ea typeface="Times New Roman"/>
              </a:rPr>
              <a:t>Cả A, B, C đều đúng</a:t>
            </a: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对"/>
          <p:cNvSpPr/>
          <p:nvPr/>
        </p:nvSpPr>
        <p:spPr bwMode="auto">
          <a:xfrm>
            <a:off x="7853737" y="4412918"/>
            <a:ext cx="738254" cy="447416"/>
          </a:xfrm>
          <a:custGeom>
            <a:avLst/>
            <a:gdLst>
              <a:gd name="T0" fmla="*/ 1765798 w 2862"/>
              <a:gd name="T1" fmla="*/ 183196 h 2571"/>
              <a:gd name="T2" fmla="*/ 1533042 w 2862"/>
              <a:gd name="T3" fmla="*/ 20145 h 2571"/>
              <a:gd name="T4" fmla="*/ 1420439 w 2862"/>
              <a:gd name="T5" fmla="*/ 53511 h 2571"/>
              <a:gd name="T6" fmla="*/ 764949 w 2862"/>
              <a:gd name="T7" fmla="*/ 989636 h 2571"/>
              <a:gd name="T8" fmla="*/ 379958 w 2862"/>
              <a:gd name="T9" fmla="*/ 446973 h 2571"/>
              <a:gd name="T10" fmla="*/ 266725 w 2862"/>
              <a:gd name="T11" fmla="*/ 412978 h 2571"/>
              <a:gd name="T12" fmla="*/ 34599 w 2862"/>
              <a:gd name="T13" fmla="*/ 576029 h 2571"/>
              <a:gd name="T14" fmla="*/ 27679 w 2862"/>
              <a:gd name="T15" fmla="*/ 693753 h 2571"/>
              <a:gd name="T16" fmla="*/ 595100 w 2862"/>
              <a:gd name="T17" fmla="*/ 1494527 h 2571"/>
              <a:gd name="T18" fmla="*/ 934797 w 2862"/>
              <a:gd name="T19" fmla="*/ 1494527 h 2571"/>
              <a:gd name="T20" fmla="*/ 1773347 w 2862"/>
              <a:gd name="T21" fmla="*/ 300290 h 2571"/>
              <a:gd name="T22" fmla="*/ 1765798 w 2862"/>
              <a:gd name="T23" fmla="*/ 183196 h 25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62" h="2571">
                <a:moveTo>
                  <a:pt x="2807" y="291"/>
                </a:moveTo>
                <a:cubicBezTo>
                  <a:pt x="2693" y="191"/>
                  <a:pt x="2570" y="104"/>
                  <a:pt x="2437" y="32"/>
                </a:cubicBezTo>
                <a:cubicBezTo>
                  <a:pt x="2379" y="0"/>
                  <a:pt x="2301" y="22"/>
                  <a:pt x="2258" y="85"/>
                </a:cubicBezTo>
                <a:cubicBezTo>
                  <a:pt x="1216" y="1572"/>
                  <a:pt x="1216" y="1572"/>
                  <a:pt x="1216" y="1572"/>
                </a:cubicBezTo>
                <a:cubicBezTo>
                  <a:pt x="604" y="710"/>
                  <a:pt x="604" y="710"/>
                  <a:pt x="604" y="710"/>
                </a:cubicBezTo>
                <a:cubicBezTo>
                  <a:pt x="561" y="647"/>
                  <a:pt x="482" y="624"/>
                  <a:pt x="424" y="656"/>
                </a:cubicBezTo>
                <a:cubicBezTo>
                  <a:pt x="292" y="729"/>
                  <a:pt x="169" y="815"/>
                  <a:pt x="55" y="915"/>
                </a:cubicBezTo>
                <a:cubicBezTo>
                  <a:pt x="5" y="958"/>
                  <a:pt x="0" y="1040"/>
                  <a:pt x="44" y="1102"/>
                </a:cubicBezTo>
                <a:cubicBezTo>
                  <a:pt x="44" y="1102"/>
                  <a:pt x="848" y="2237"/>
                  <a:pt x="946" y="2374"/>
                </a:cubicBezTo>
                <a:cubicBezTo>
                  <a:pt x="1087" y="2571"/>
                  <a:pt x="1350" y="2561"/>
                  <a:pt x="1486" y="2374"/>
                </a:cubicBezTo>
                <a:cubicBezTo>
                  <a:pt x="1587" y="2235"/>
                  <a:pt x="2819" y="477"/>
                  <a:pt x="2819" y="477"/>
                </a:cubicBezTo>
                <a:cubicBezTo>
                  <a:pt x="2862" y="415"/>
                  <a:pt x="2857" y="334"/>
                  <a:pt x="2807" y="291"/>
                </a:cubicBezTo>
                <a:close/>
              </a:path>
            </a:pathLst>
          </a:custGeom>
          <a:ln/>
          <a:scene3d>
            <a:camera prst="orthographicFront"/>
            <a:lightRig rig="threePt" dir="t"/>
          </a:scene3d>
          <a:sp3d>
            <a:bevelT prst="slope"/>
          </a:sp3d>
          <a:extLst/>
        </p:spPr>
        <p:style>
          <a:lnRef idx="1">
            <a:schemeClr val="accent4"/>
          </a:lnRef>
          <a:fillRef idx="2">
            <a:schemeClr val="accent4"/>
          </a:fillRef>
          <a:effectRef idx="1">
            <a:schemeClr val="accent4"/>
          </a:effectRef>
          <a:fontRef idx="minor">
            <a:schemeClr val="dk1"/>
          </a:fontRef>
        </p:style>
        <p:txBody>
          <a:bodyPr lIns="91310" tIns="45718" rIns="91310" bIns="45718" anchor="ctr" anchorCtr="1"/>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marL="0" marR="0" lvl="0" indent="0" algn="l" defTabSz="912927" rtl="0" eaLnBrk="0" fontAlgn="base" latinLnBrk="0" hangingPunct="0">
              <a:lnSpc>
                <a:spcPct val="100000"/>
              </a:lnSpc>
              <a:spcBef>
                <a:spcPct val="0"/>
              </a:spcBef>
              <a:spcAft>
                <a:spcPct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Calibri" panose="020F0502020204030204" charset="0"/>
              <a:ea typeface="宋体" panose="02010600030101010101" pitchFamily="2" charset="-122"/>
              <a:cs typeface="+mn-cs"/>
            </a:endParaRPr>
          </a:p>
        </p:txBody>
      </p:sp>
    </p:spTree>
    <p:extLst>
      <p:ext uri="{BB962C8B-B14F-4D97-AF65-F5344CB8AC3E}">
        <p14:creationId xmlns:p14="http://schemas.microsoft.com/office/powerpoint/2010/main" val="331788030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3" presetID="16" presetClass="entr" presetSubtype="21"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arn(inVertical)">
                                      <p:cBhvr>
                                        <p:cTn id="15" dur="500"/>
                                        <p:tgtEl>
                                          <p:spTgt spid="42"/>
                                        </p:tgtEl>
                                      </p:cBhvr>
                                    </p:animEffect>
                                  </p:childTnLst>
                                  <p:subTnLst>
                                    <p:audio>
                                      <p:cMediaNode>
                                        <p:cTn display="0" masterRel="sameClick">
                                          <p:stCondLst>
                                            <p:cond evt="begin" delay="0">
                                              <p:tn val="13"/>
                                            </p:cond>
                                          </p:stCondLst>
                                          <p:endCondLst>
                                            <p:cond evt="onStopAudio" delay="0">
                                              <p:tgtEl>
                                                <p:sldTgt/>
                                              </p:tgtEl>
                                            </p:cond>
                                          </p:endCondLst>
                                        </p:cTn>
                                        <p:tgtEl>
                                          <p:sndTgt r:embed="rId2" name="chimes.wav"/>
                                        </p:tgtEl>
                                      </p:cMediaNode>
                                    </p:audio>
                                  </p:sub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barn(inVertical)">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2" name="chimes.wav"/>
                                        </p:tgtEl>
                                      </p:cMediaNode>
                                    </p:audio>
                                  </p:subTnLst>
                                </p:cTn>
                              </p:par>
                              <p:par>
                                <p:cTn id="21" presetID="16" presetClass="entr" presetSubtype="21"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barn(inVertical)">
                                      <p:cBhvr>
                                        <p:cTn id="23" dur="500"/>
                                        <p:tgtEl>
                                          <p:spTgt spid="43"/>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barn(inVertical)">
                                      <p:cBhvr>
                                        <p:cTn id="28" dur="500"/>
                                        <p:tgtEl>
                                          <p:spTgt spid="46"/>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par>
                                <p:cTn id="29" presetID="16" presetClass="entr" presetSubtype="21" fill="hold" grpId="0"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barn(inVertical)">
                                      <p:cBhvr>
                                        <p:cTn id="31" dur="500"/>
                                        <p:tgtEl>
                                          <p:spTgt spid="41"/>
                                        </p:tgtEl>
                                      </p:cBhvr>
                                    </p:animEffect>
                                  </p:childTnLst>
                                  <p:subTnLst>
                                    <p:audio>
                                      <p:cMediaNode>
                                        <p:cTn display="0" masterRel="sameClick">
                                          <p:stCondLst>
                                            <p:cond evt="begin" delay="0">
                                              <p:tn val="29"/>
                                            </p:cond>
                                          </p:stCondLst>
                                          <p:endCondLst>
                                            <p:cond evt="onStopAudio" delay="0">
                                              <p:tgtEl>
                                                <p:sldTgt/>
                                              </p:tgtEl>
                                            </p:cond>
                                          </p:endCondLst>
                                        </p:cTn>
                                        <p:tgtEl>
                                          <p:sndTgt r:embed="rId2" name="chimes.wav"/>
                                        </p:tgtEl>
                                      </p:cMediaNode>
                                    </p:audio>
                                  </p:sub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7"/>
                                        </p:tgtEl>
                                        <p:attrNameLst>
                                          <p:attrName>style.visibility</p:attrName>
                                        </p:attrNameLst>
                                      </p:cBhvr>
                                      <p:to>
                                        <p:strVal val="visible"/>
                                      </p:to>
                                    </p:set>
                                    <p:animEffect transition="in" filter="barn(inVertical)">
                                      <p:cBhvr>
                                        <p:cTn id="36" dur="500"/>
                                        <p:tgtEl>
                                          <p:spTgt spid="47"/>
                                        </p:tgtEl>
                                      </p:cBhvr>
                                    </p:animEffect>
                                  </p:childTnLst>
                                  <p:subTnLst>
                                    <p:audio>
                                      <p:cMediaNode>
                                        <p:cTn display="0" masterRel="sameClick">
                                          <p:stCondLst>
                                            <p:cond evt="begin" delay="0">
                                              <p:tn val="34"/>
                                            </p:cond>
                                          </p:stCondLst>
                                          <p:endCondLst>
                                            <p:cond evt="onStopAudio" delay="0">
                                              <p:tgtEl>
                                                <p:sldTgt/>
                                              </p:tgtEl>
                                            </p:cond>
                                          </p:endCondLst>
                                        </p:cTn>
                                        <p:tgtEl>
                                          <p:sndTgt r:embed="rId2" name="chimes.wav"/>
                                        </p:tgtEl>
                                      </p:cMediaNode>
                                    </p:audio>
                                  </p:subTnLst>
                                </p:cTn>
                              </p:par>
                              <p:par>
                                <p:cTn id="37" presetID="16" presetClass="entr" presetSubtype="21" fill="hold" grpId="0" nodeType="withEffect">
                                  <p:stCondLst>
                                    <p:cond delay="0"/>
                                  </p:stCondLst>
                                  <p:childTnLst>
                                    <p:set>
                                      <p:cBhvr>
                                        <p:cTn id="38" dur="1" fill="hold">
                                          <p:stCondLst>
                                            <p:cond delay="0"/>
                                          </p:stCondLst>
                                        </p:cTn>
                                        <p:tgtEl>
                                          <p:spTgt spid="51"/>
                                        </p:tgtEl>
                                        <p:attrNameLst>
                                          <p:attrName>style.visibility</p:attrName>
                                        </p:attrNameLst>
                                      </p:cBhvr>
                                      <p:to>
                                        <p:strVal val="visible"/>
                                      </p:to>
                                    </p:set>
                                    <p:animEffect transition="in" filter="barn(inVertical)">
                                      <p:cBhvr>
                                        <p:cTn id="39" dur="500"/>
                                        <p:tgtEl>
                                          <p:spTgt spid="51"/>
                                        </p:tgtEl>
                                      </p:cBhvr>
                                    </p:animEffect>
                                  </p:childTnLst>
                                  <p:subTnLst>
                                    <p:audio>
                                      <p:cMediaNode>
                                        <p:cTn display="0" masterRel="sameClick">
                                          <p:stCondLst>
                                            <p:cond evt="begin" delay="0">
                                              <p:tn val="37"/>
                                            </p:cond>
                                          </p:stCondLst>
                                          <p:endCondLst>
                                            <p:cond evt="onStopAudio" delay="0">
                                              <p:tgtEl>
                                                <p:sldTgt/>
                                              </p:tgtEl>
                                            </p:cond>
                                          </p:endCondLst>
                                        </p:cTn>
                                        <p:tgtEl>
                                          <p:sndTgt r:embed="rId2" name="chimes.wav"/>
                                        </p:tgtEl>
                                      </p:cMediaNode>
                                    </p:audio>
                                  </p:sub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animEffect transition="in" filter="barn(inVertical)">
                                      <p:cBhvr>
                                        <p:cTn id="44" dur="500"/>
                                        <p:tgtEl>
                                          <p:spTgt spid="54"/>
                                        </p:tgtEl>
                                      </p:cBhvr>
                                    </p:animEffect>
                                  </p:childTnLst>
                                  <p:subTnLst>
                                    <p:audio>
                                      <p:cMediaNode>
                                        <p:cTn display="0" masterRel="sameClick">
                                          <p:stCondLst>
                                            <p:cond evt="begin" delay="0">
                                              <p:tn val="42"/>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21" presetClass="entr" presetSubtype="1" repeatCount="indefinite" fill="hold" grpId="0" nodeType="clickEffect">
                                  <p:stCondLst>
                                    <p:cond delay="0"/>
                                  </p:stCondLst>
                                  <p:endCondLst>
                                    <p:cond evt="onNext" delay="0">
                                      <p:tgtEl>
                                        <p:sldTgt/>
                                      </p:tgtEl>
                                    </p:cond>
                                  </p:endCondLst>
                                  <p:childTnLst>
                                    <p:set>
                                      <p:cBhvr>
                                        <p:cTn id="49" dur="1" fill="hold">
                                          <p:stCondLst>
                                            <p:cond delay="0"/>
                                          </p:stCondLst>
                                        </p:cTn>
                                        <p:tgtEl>
                                          <p:spTgt spid="3"/>
                                        </p:tgtEl>
                                        <p:attrNameLst>
                                          <p:attrName>style.visibility</p:attrName>
                                        </p:attrNameLst>
                                      </p:cBhvr>
                                      <p:to>
                                        <p:strVal val="visible"/>
                                      </p:to>
                                    </p:set>
                                    <p:animEffect transition="in" filter="wheel(1)">
                                      <p:cBhvr>
                                        <p:cTn id="50" dur="1000"/>
                                        <p:tgtEl>
                                          <p:spTgt spid="3"/>
                                        </p:tgtEl>
                                      </p:cBhvr>
                                    </p:animEffect>
                                  </p:childTnLst>
                                  <p:subTnLst>
                                    <p:animClr clrSpc="rgb" dir="cw">
                                      <p:cBhvr override="childStyle">
                                        <p:cTn dur="1" fill="hold" display="0" masterRel="nextClick" afterEffect="1"/>
                                        <p:tgtEl>
                                          <p:spTgt spid="3"/>
                                        </p:tgtEl>
                                        <p:attrNameLst>
                                          <p:attrName>ppt_c</p:attrName>
                                        </p:attrNameLst>
                                      </p:cBhvr>
                                      <p:to>
                                        <a:schemeClr val="hlink"/>
                                      </p:to>
                                    </p:animClr>
                                    <p:audio>
                                      <p:cMediaNode>
                                        <p:cTn display="0" masterRel="sameClick">
                                          <p:stCondLst>
                                            <p:cond evt="begin" delay="0">
                                              <p:tn val="48"/>
                                            </p:cond>
                                          </p:stCondLst>
                                          <p:endCondLst>
                                            <p:cond evt="onStopAudio" delay="0">
                                              <p:tgtEl>
                                                <p:sldTgt/>
                                              </p:tgtEl>
                                            </p:cond>
                                          </p:endCondLst>
                                        </p:cTn>
                                        <p:tgtEl>
                                          <p:sndTgt r:embed="rId4" name="click.wav"/>
                                        </p:tgtEl>
                                      </p:cMediaNode>
                                    </p:audio>
                                  </p:subTnLst>
                                </p:cTn>
                              </p:par>
                            </p:childTnLst>
                          </p:cTn>
                        </p:par>
                        <p:par>
                          <p:cTn id="51" fill="hold">
                            <p:stCondLst>
                              <p:cond delay="1000"/>
                            </p:stCondLst>
                            <p:childTnLst>
                              <p:par>
                                <p:cTn id="52" presetID="21" presetClass="entr" presetSubtype="1" fill="hold" grpId="0" nodeType="after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wheel(1)">
                                      <p:cBhvr>
                                        <p:cTn id="54" dur="1000"/>
                                        <p:tgtEl>
                                          <p:spTgt spid="29"/>
                                        </p:tgtEl>
                                      </p:cBhvr>
                                    </p:animEffect>
                                  </p:childTnLst>
                                  <p:subTnLst>
                                    <p:animClr clrSpc="rgb" dir="cw">
                                      <p:cBhvr override="childStyle">
                                        <p:cTn dur="1" fill="hold" display="0" masterRel="nextClick" afterEffect="1"/>
                                        <p:tgtEl>
                                          <p:spTgt spid="29"/>
                                        </p:tgtEl>
                                        <p:attrNameLst>
                                          <p:attrName>ppt_c</p:attrName>
                                        </p:attrNameLst>
                                      </p:cBhvr>
                                      <p:to>
                                        <a:schemeClr val="hlink"/>
                                      </p:to>
                                    </p:animClr>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par>
                          <p:cTn id="55" fill="hold">
                            <p:stCondLst>
                              <p:cond delay="2000"/>
                            </p:stCondLst>
                            <p:childTnLst>
                              <p:par>
                                <p:cTn id="56" presetID="21" presetClass="entr" presetSubtype="1" fill="hold" grpId="0" nodeType="afterEffect">
                                  <p:stCondLst>
                                    <p:cond delay="500"/>
                                  </p:stCondLst>
                                  <p:childTnLst>
                                    <p:set>
                                      <p:cBhvr>
                                        <p:cTn id="57" dur="1" fill="hold">
                                          <p:stCondLst>
                                            <p:cond delay="0"/>
                                          </p:stCondLst>
                                        </p:cTn>
                                        <p:tgtEl>
                                          <p:spTgt spid="30"/>
                                        </p:tgtEl>
                                        <p:attrNameLst>
                                          <p:attrName>style.visibility</p:attrName>
                                        </p:attrNameLst>
                                      </p:cBhvr>
                                      <p:to>
                                        <p:strVal val="visible"/>
                                      </p:to>
                                    </p:set>
                                    <p:animEffect transition="in" filter="wheel(1)">
                                      <p:cBhvr>
                                        <p:cTn id="58" dur="1000"/>
                                        <p:tgtEl>
                                          <p:spTgt spid="30"/>
                                        </p:tgtEl>
                                      </p:cBhvr>
                                    </p:animEffect>
                                  </p:childTnLst>
                                  <p:subTnLst>
                                    <p:animClr clrSpc="rgb" dir="cw">
                                      <p:cBhvr override="childStyle">
                                        <p:cTn dur="1" fill="hold" display="0" masterRel="nextClick" afterEffect="1"/>
                                        <p:tgtEl>
                                          <p:spTgt spid="30"/>
                                        </p:tgtEl>
                                        <p:attrNameLst>
                                          <p:attrName>ppt_c</p:attrName>
                                        </p:attrNameLst>
                                      </p:cBhvr>
                                      <p:to>
                                        <a:schemeClr val="hlink"/>
                                      </p:to>
                                    </p:animClr>
                                    <p:audio>
                                      <p:cMediaNode>
                                        <p:cTn display="0" masterRel="sameClick">
                                          <p:stCondLst>
                                            <p:cond evt="begin" delay="0">
                                              <p:tn val="56"/>
                                            </p:cond>
                                          </p:stCondLst>
                                          <p:endCondLst>
                                            <p:cond evt="onStopAudio" delay="0">
                                              <p:tgtEl>
                                                <p:sldTgt/>
                                              </p:tgtEl>
                                            </p:cond>
                                          </p:endCondLst>
                                        </p:cTn>
                                        <p:tgtEl>
                                          <p:sndTgt r:embed="rId4" name="click.wav"/>
                                        </p:tgtEl>
                                      </p:cMediaNode>
                                    </p:audio>
                                  </p:subTnLst>
                                </p:cTn>
                              </p:par>
                            </p:childTnLst>
                          </p:cTn>
                        </p:par>
                        <p:par>
                          <p:cTn id="59" fill="hold">
                            <p:stCondLst>
                              <p:cond delay="3500"/>
                            </p:stCondLst>
                            <p:childTnLst>
                              <p:par>
                                <p:cTn id="60" presetID="21" presetClass="entr" presetSubtype="1" fill="hold" grpId="0" nodeType="after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heel(1)">
                                      <p:cBhvr>
                                        <p:cTn id="62" dur="1000"/>
                                        <p:tgtEl>
                                          <p:spTgt spid="31"/>
                                        </p:tgtEl>
                                      </p:cBhvr>
                                    </p:animEffect>
                                  </p:childTnLst>
                                  <p:subTnLst>
                                    <p:animClr clrSpc="rgb" dir="cw">
                                      <p:cBhvr override="childStyle">
                                        <p:cTn dur="1" fill="hold" display="0" masterRel="nextClick" afterEffect="1"/>
                                        <p:tgtEl>
                                          <p:spTgt spid="31"/>
                                        </p:tgtEl>
                                        <p:attrNameLst>
                                          <p:attrName>ppt_c</p:attrName>
                                        </p:attrNameLst>
                                      </p:cBhvr>
                                      <p:to>
                                        <a:schemeClr val="hlink"/>
                                      </p:to>
                                    </p:animClr>
                                    <p:audio>
                                      <p:cMediaNode>
                                        <p:cTn display="0" masterRel="sameClick">
                                          <p:stCondLst>
                                            <p:cond evt="begin" delay="0">
                                              <p:tn val="60"/>
                                            </p:cond>
                                          </p:stCondLst>
                                          <p:endCondLst>
                                            <p:cond evt="onStopAudio" delay="0">
                                              <p:tgtEl>
                                                <p:sldTgt/>
                                              </p:tgtEl>
                                            </p:cond>
                                          </p:endCondLst>
                                        </p:cTn>
                                        <p:tgtEl>
                                          <p:sndTgt r:embed="rId4" name="click.wav"/>
                                        </p:tgtEl>
                                      </p:cMediaNode>
                                    </p:audio>
                                  </p:subTnLst>
                                </p:cTn>
                              </p:par>
                            </p:childTnLst>
                          </p:cTn>
                        </p:par>
                        <p:par>
                          <p:cTn id="63" fill="hold">
                            <p:stCondLst>
                              <p:cond delay="4500"/>
                            </p:stCondLst>
                            <p:childTnLst>
                              <p:par>
                                <p:cTn id="64" presetID="21" presetClass="entr" presetSubtype="1" fill="hold" grpId="0" nodeType="afterEffect">
                                  <p:stCondLst>
                                    <p:cond delay="500"/>
                                  </p:stCondLst>
                                  <p:childTnLst>
                                    <p:set>
                                      <p:cBhvr>
                                        <p:cTn id="65" dur="1" fill="hold">
                                          <p:stCondLst>
                                            <p:cond delay="0"/>
                                          </p:stCondLst>
                                        </p:cTn>
                                        <p:tgtEl>
                                          <p:spTgt spid="32"/>
                                        </p:tgtEl>
                                        <p:attrNameLst>
                                          <p:attrName>style.visibility</p:attrName>
                                        </p:attrNameLst>
                                      </p:cBhvr>
                                      <p:to>
                                        <p:strVal val="visible"/>
                                      </p:to>
                                    </p:set>
                                    <p:animEffect transition="in" filter="wheel(1)">
                                      <p:cBhvr>
                                        <p:cTn id="66" dur="1000"/>
                                        <p:tgtEl>
                                          <p:spTgt spid="32"/>
                                        </p:tgtEl>
                                      </p:cBhvr>
                                    </p:animEffect>
                                  </p:childTnLst>
                                  <p:subTnLst>
                                    <p:animClr clrSpc="rgb" dir="cw">
                                      <p:cBhvr override="childStyle">
                                        <p:cTn dur="1" fill="hold" display="0" masterRel="nextClick" afterEffect="1"/>
                                        <p:tgtEl>
                                          <p:spTgt spid="32"/>
                                        </p:tgtEl>
                                        <p:attrNameLst>
                                          <p:attrName>ppt_c</p:attrName>
                                        </p:attrNameLst>
                                      </p:cBhvr>
                                      <p:to>
                                        <a:schemeClr val="hlink"/>
                                      </p:to>
                                    </p:animClr>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childTnLst>
                          </p:cTn>
                        </p:par>
                        <p:par>
                          <p:cTn id="67" fill="hold">
                            <p:stCondLst>
                              <p:cond delay="6000"/>
                            </p:stCondLst>
                            <p:childTnLst>
                              <p:par>
                                <p:cTn id="68" presetID="21" presetClass="entr" presetSubtype="1" fill="hold" grpId="0" nodeType="afterEffect">
                                  <p:stCondLst>
                                    <p:cond delay="500"/>
                                  </p:stCondLst>
                                  <p:childTnLst>
                                    <p:set>
                                      <p:cBhvr>
                                        <p:cTn id="69" dur="1" fill="hold">
                                          <p:stCondLst>
                                            <p:cond delay="0"/>
                                          </p:stCondLst>
                                        </p:cTn>
                                        <p:tgtEl>
                                          <p:spTgt spid="33"/>
                                        </p:tgtEl>
                                        <p:attrNameLst>
                                          <p:attrName>style.visibility</p:attrName>
                                        </p:attrNameLst>
                                      </p:cBhvr>
                                      <p:to>
                                        <p:strVal val="visible"/>
                                      </p:to>
                                    </p:set>
                                    <p:animEffect transition="in" filter="wheel(1)">
                                      <p:cBhvr>
                                        <p:cTn id="70" dur="1000"/>
                                        <p:tgtEl>
                                          <p:spTgt spid="33"/>
                                        </p:tgtEl>
                                      </p:cBhvr>
                                    </p:animEffect>
                                  </p:childTnLst>
                                  <p:subTnLst>
                                    <p:animClr clrSpc="rgb" dir="cw">
                                      <p:cBhvr override="childStyle">
                                        <p:cTn dur="1" fill="hold" display="0" masterRel="nextClick" afterEffect="1"/>
                                        <p:tgtEl>
                                          <p:spTgt spid="33"/>
                                        </p:tgtEl>
                                        <p:attrNameLst>
                                          <p:attrName>ppt_c</p:attrName>
                                        </p:attrNameLst>
                                      </p:cBhvr>
                                      <p:to>
                                        <a:schemeClr val="hlink"/>
                                      </p:to>
                                    </p:animClr>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childTnLst>
                          </p:cTn>
                        </p:par>
                        <p:par>
                          <p:cTn id="71" fill="hold">
                            <p:stCondLst>
                              <p:cond delay="7500"/>
                            </p:stCondLst>
                            <p:childTnLst>
                              <p:par>
                                <p:cTn id="72" presetID="21" presetClass="entr" presetSubtype="1" fill="hold" grpId="0" nodeType="afterEffect">
                                  <p:stCondLst>
                                    <p:cond delay="500"/>
                                  </p:stCondLst>
                                  <p:childTnLst>
                                    <p:set>
                                      <p:cBhvr>
                                        <p:cTn id="73" dur="1" fill="hold">
                                          <p:stCondLst>
                                            <p:cond delay="0"/>
                                          </p:stCondLst>
                                        </p:cTn>
                                        <p:tgtEl>
                                          <p:spTgt spid="34"/>
                                        </p:tgtEl>
                                        <p:attrNameLst>
                                          <p:attrName>style.visibility</p:attrName>
                                        </p:attrNameLst>
                                      </p:cBhvr>
                                      <p:to>
                                        <p:strVal val="visible"/>
                                      </p:to>
                                    </p:set>
                                    <p:animEffect transition="in" filter="wheel(1)">
                                      <p:cBhvr>
                                        <p:cTn id="74" dur="1000"/>
                                        <p:tgtEl>
                                          <p:spTgt spid="34"/>
                                        </p:tgtEl>
                                      </p:cBhvr>
                                    </p:animEffect>
                                  </p:childTnLst>
                                  <p:subTnLst>
                                    <p:animClr clrSpc="rgb" dir="cw">
                                      <p:cBhvr override="childStyle">
                                        <p:cTn dur="1" fill="hold" display="0" masterRel="nextClick" afterEffect="1"/>
                                        <p:tgtEl>
                                          <p:spTgt spid="34"/>
                                        </p:tgtEl>
                                        <p:attrNameLst>
                                          <p:attrName>ppt_c</p:attrName>
                                        </p:attrNameLst>
                                      </p:cBhvr>
                                      <p:to>
                                        <a:schemeClr val="hlink"/>
                                      </p:to>
                                    </p:animClr>
                                    <p:audio>
                                      <p:cMediaNode>
                                        <p:cTn display="0" masterRel="sameClick">
                                          <p:stCondLst>
                                            <p:cond evt="begin" delay="0">
                                              <p:tn val="72"/>
                                            </p:cond>
                                          </p:stCondLst>
                                          <p:endCondLst>
                                            <p:cond evt="onStopAudio" delay="0">
                                              <p:tgtEl>
                                                <p:sldTgt/>
                                              </p:tgtEl>
                                            </p:cond>
                                          </p:endCondLst>
                                        </p:cTn>
                                        <p:tgtEl>
                                          <p:sndTgt r:embed="rId4" name="click.wav"/>
                                        </p:tgtEl>
                                      </p:cMediaNode>
                                    </p:audio>
                                  </p:subTnLst>
                                </p:cTn>
                              </p:par>
                            </p:childTnLst>
                          </p:cTn>
                        </p:par>
                        <p:par>
                          <p:cTn id="75" fill="hold">
                            <p:stCondLst>
                              <p:cond delay="9000"/>
                            </p:stCondLst>
                            <p:childTnLst>
                              <p:par>
                                <p:cTn id="76" presetID="21" presetClass="entr" presetSubtype="1" fill="hold" grpId="0" nodeType="afterEffect">
                                  <p:stCondLst>
                                    <p:cond delay="500"/>
                                  </p:stCondLst>
                                  <p:childTnLst>
                                    <p:set>
                                      <p:cBhvr>
                                        <p:cTn id="77" dur="1" fill="hold">
                                          <p:stCondLst>
                                            <p:cond delay="0"/>
                                          </p:stCondLst>
                                        </p:cTn>
                                        <p:tgtEl>
                                          <p:spTgt spid="35"/>
                                        </p:tgtEl>
                                        <p:attrNameLst>
                                          <p:attrName>style.visibility</p:attrName>
                                        </p:attrNameLst>
                                      </p:cBhvr>
                                      <p:to>
                                        <p:strVal val="visible"/>
                                      </p:to>
                                    </p:set>
                                    <p:animEffect transition="in" filter="wheel(1)">
                                      <p:cBhvr>
                                        <p:cTn id="78" dur="1000"/>
                                        <p:tgtEl>
                                          <p:spTgt spid="35"/>
                                        </p:tgtEl>
                                      </p:cBhvr>
                                    </p:animEffect>
                                  </p:childTnLst>
                                  <p:subTnLst>
                                    <p:animClr clrSpc="rgb" dir="cw">
                                      <p:cBhvr override="childStyle">
                                        <p:cTn dur="1" fill="hold" display="0" masterRel="nextClick" afterEffect="1"/>
                                        <p:tgtEl>
                                          <p:spTgt spid="35"/>
                                        </p:tgtEl>
                                        <p:attrNameLst>
                                          <p:attrName>ppt_c</p:attrName>
                                        </p:attrNameLst>
                                      </p:cBhvr>
                                      <p:to>
                                        <a:schemeClr val="hlink"/>
                                      </p:to>
                                    </p:animClr>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79" fill="hold">
                            <p:stCondLst>
                              <p:cond delay="10500"/>
                            </p:stCondLst>
                            <p:childTnLst>
                              <p:par>
                                <p:cTn id="80" presetID="21" presetClass="entr" presetSubtype="1" fill="hold" grpId="0" nodeType="afterEffect">
                                  <p:stCondLst>
                                    <p:cond delay="500"/>
                                  </p:stCondLst>
                                  <p:childTnLst>
                                    <p:set>
                                      <p:cBhvr>
                                        <p:cTn id="81" dur="1" fill="hold">
                                          <p:stCondLst>
                                            <p:cond delay="0"/>
                                          </p:stCondLst>
                                        </p:cTn>
                                        <p:tgtEl>
                                          <p:spTgt spid="36"/>
                                        </p:tgtEl>
                                        <p:attrNameLst>
                                          <p:attrName>style.visibility</p:attrName>
                                        </p:attrNameLst>
                                      </p:cBhvr>
                                      <p:to>
                                        <p:strVal val="visible"/>
                                      </p:to>
                                    </p:set>
                                    <p:animEffect transition="in" filter="wheel(1)">
                                      <p:cBhvr>
                                        <p:cTn id="82" dur="1000"/>
                                        <p:tgtEl>
                                          <p:spTgt spid="36"/>
                                        </p:tgtEl>
                                      </p:cBhvr>
                                    </p:animEffect>
                                  </p:childTnLst>
                                  <p:subTnLst>
                                    <p:animClr clrSpc="rgb" dir="cw">
                                      <p:cBhvr override="childStyle">
                                        <p:cTn dur="1" fill="hold" display="0" masterRel="nextClick" afterEffect="1"/>
                                        <p:tgtEl>
                                          <p:spTgt spid="36"/>
                                        </p:tgtEl>
                                        <p:attrNameLst>
                                          <p:attrName>ppt_c</p:attrName>
                                        </p:attrNameLst>
                                      </p:cBhvr>
                                      <p:to>
                                        <a:schemeClr val="hlink"/>
                                      </p:to>
                                    </p:animClr>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12000"/>
                            </p:stCondLst>
                            <p:childTnLst>
                              <p:par>
                                <p:cTn id="84" presetID="21" presetClass="entr" presetSubtype="1" fill="hold" grpId="0" nodeType="afterEffect">
                                  <p:stCondLst>
                                    <p:cond delay="500"/>
                                  </p:stCondLst>
                                  <p:childTnLst>
                                    <p:set>
                                      <p:cBhvr>
                                        <p:cTn id="85" dur="1" fill="hold">
                                          <p:stCondLst>
                                            <p:cond delay="0"/>
                                          </p:stCondLst>
                                        </p:cTn>
                                        <p:tgtEl>
                                          <p:spTgt spid="37"/>
                                        </p:tgtEl>
                                        <p:attrNameLst>
                                          <p:attrName>style.visibility</p:attrName>
                                        </p:attrNameLst>
                                      </p:cBhvr>
                                      <p:to>
                                        <p:strVal val="visible"/>
                                      </p:to>
                                    </p:set>
                                    <p:animEffect transition="in" filter="wheel(1)">
                                      <p:cBhvr>
                                        <p:cTn id="86" dur="1000"/>
                                        <p:tgtEl>
                                          <p:spTgt spid="37"/>
                                        </p:tgtEl>
                                      </p:cBhvr>
                                    </p:animEffect>
                                  </p:childTnLst>
                                  <p:subTnLst>
                                    <p:animClr clrSpc="rgb" dir="cw">
                                      <p:cBhvr override="childStyle">
                                        <p:cTn dur="1" fill="hold" display="0" masterRel="nextClick" afterEffect="1"/>
                                        <p:tgtEl>
                                          <p:spTgt spid="37"/>
                                        </p:tgtEl>
                                        <p:attrNameLst>
                                          <p:attrName>ppt_c</p:attrName>
                                        </p:attrNameLst>
                                      </p:cBhvr>
                                      <p:to>
                                        <a:schemeClr val="hlink"/>
                                      </p:to>
                                    </p:animClr>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childTnLst>
                          </p:cTn>
                        </p:par>
                        <p:par>
                          <p:cTn id="87" fill="hold">
                            <p:stCondLst>
                              <p:cond delay="13500"/>
                            </p:stCondLst>
                            <p:childTnLst>
                              <p:par>
                                <p:cTn id="88" presetID="21" presetClass="entr" presetSubtype="1" fill="hold" grpId="0" nodeType="afterEffect">
                                  <p:stCondLst>
                                    <p:cond delay="500"/>
                                  </p:stCondLst>
                                  <p:childTnLst>
                                    <p:set>
                                      <p:cBhvr>
                                        <p:cTn id="89" dur="1" fill="hold">
                                          <p:stCondLst>
                                            <p:cond delay="0"/>
                                          </p:stCondLst>
                                        </p:cTn>
                                        <p:tgtEl>
                                          <p:spTgt spid="38"/>
                                        </p:tgtEl>
                                        <p:attrNameLst>
                                          <p:attrName>style.visibility</p:attrName>
                                        </p:attrNameLst>
                                      </p:cBhvr>
                                      <p:to>
                                        <p:strVal val="visible"/>
                                      </p:to>
                                    </p:set>
                                    <p:animEffect transition="in" filter="wheel(1)">
                                      <p:cBhvr>
                                        <p:cTn id="90"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chemeClr val="hlink"/>
                                      </p:to>
                                    </p:animClr>
                                    <p:audio>
                                      <p:cMediaNode>
                                        <p:cTn display="0" masterRel="sameClick">
                                          <p:stCondLst>
                                            <p:cond evt="begin" delay="0">
                                              <p:tn val="88"/>
                                            </p:cond>
                                          </p:stCondLst>
                                          <p:endCondLst>
                                            <p:cond evt="onStopAudio" delay="0">
                                              <p:tgtEl>
                                                <p:sldTgt/>
                                              </p:tgtEl>
                                            </p:cond>
                                          </p:endCondLst>
                                        </p:cTn>
                                        <p:tgtEl>
                                          <p:sndTgt r:embed="rId5" name="drumroll.wav"/>
                                        </p:tgtEl>
                                      </p:cMediaNode>
                                    </p:audio>
                                  </p:subTnLst>
                                </p:cTn>
                              </p:par>
                            </p:childTnLst>
                          </p:cTn>
                        </p:par>
                      </p:childTnLst>
                    </p:cTn>
                  </p:par>
                </p:childTnLst>
              </p:cTn>
              <p:nextCondLst>
                <p:cond evt="onClick" delay="0">
                  <p:tgtEl>
                    <p:spTgt spid="4"/>
                  </p:tgtEl>
                </p:cond>
              </p:nextCondLst>
            </p:seq>
          </p:childTnLst>
        </p:cTn>
      </p:par>
    </p:tnLst>
    <p:bldLst>
      <p:bldP spid="3"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8" grpId="0" animBg="1"/>
      <p:bldP spid="41" grpId="0" animBg="1"/>
      <p:bldP spid="42" grpId="0" animBg="1"/>
      <p:bldP spid="43" grpId="0" animBg="1"/>
      <p:bldP spid="9" grpId="0" animBg="1"/>
      <p:bldP spid="45" grpId="0" animBg="1"/>
      <p:bldP spid="46" grpId="0" animBg="1"/>
      <p:bldP spid="47" grpId="0" animBg="1"/>
      <p:bldP spid="51" grpId="0" animBg="1"/>
      <p:bldP spid="5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6374321" y="2126190"/>
            <a:ext cx="56166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VẬN DỤNG</a:t>
            </a:r>
          </a:p>
        </p:txBody>
      </p:sp>
    </p:spTree>
    <p:extLst>
      <p:ext uri="{BB962C8B-B14F-4D97-AF65-F5344CB8AC3E}">
        <p14:creationId xmlns:p14="http://schemas.microsoft.com/office/powerpoint/2010/main" val="37454817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pic>
        <p:nvPicPr>
          <p:cNvPr id="2" name="Picture 1">
            <a:extLst>
              <a:ext uri="{FF2B5EF4-FFF2-40B4-BE49-F238E27FC236}">
                <a16:creationId xmlns:a16="http://schemas.microsoft.com/office/drawing/2014/main" id="{8E15CF1C-F186-492A-AD40-DC58CE46C790}"/>
              </a:ext>
            </a:extLst>
          </p:cNvPr>
          <p:cNvPicPr>
            <a:picLocks noChangeAspect="1"/>
          </p:cNvPicPr>
          <p:nvPr/>
        </p:nvPicPr>
        <p:blipFill>
          <a:blip r:embed="rId7"/>
          <a:stretch>
            <a:fillRect/>
          </a:stretch>
        </p:blipFill>
        <p:spPr>
          <a:xfrm>
            <a:off x="4375444" y="-87614"/>
            <a:ext cx="7828789" cy="6858000"/>
          </a:xfrm>
          <a:prstGeom prst="rect">
            <a:avLst/>
          </a:prstGeom>
        </p:spPr>
      </p:pic>
      <p:grpSp>
        <p:nvGrpSpPr>
          <p:cNvPr id="9" name="组合 2">
            <a:extLst>
              <a:ext uri="{FF2B5EF4-FFF2-40B4-BE49-F238E27FC236}">
                <a16:creationId xmlns:a16="http://schemas.microsoft.com/office/drawing/2014/main" id="{20A9D9E1-8129-490C-B07C-E6112560575A}"/>
              </a:ext>
            </a:extLst>
          </p:cNvPr>
          <p:cNvGrpSpPr/>
          <p:nvPr/>
        </p:nvGrpSpPr>
        <p:grpSpPr>
          <a:xfrm>
            <a:off x="254977" y="1380459"/>
            <a:ext cx="4120467" cy="2649786"/>
            <a:chOff x="1949253" y="1627716"/>
            <a:chExt cx="3271491" cy="2309600"/>
          </a:xfrm>
        </p:grpSpPr>
        <p:grpSp>
          <p:nvGrpSpPr>
            <p:cNvPr id="11" name="组合 135">
              <a:extLst>
                <a:ext uri="{FF2B5EF4-FFF2-40B4-BE49-F238E27FC236}">
                  <a16:creationId xmlns:a16="http://schemas.microsoft.com/office/drawing/2014/main" id="{39D04EC5-59B7-4FC8-B621-17EF9E2B1729}"/>
                </a:ext>
              </a:extLst>
            </p:cNvPr>
            <p:cNvGrpSpPr/>
            <p:nvPr/>
          </p:nvGrpSpPr>
          <p:grpSpPr>
            <a:xfrm>
              <a:off x="1949253" y="1627716"/>
              <a:ext cx="3271491" cy="2309600"/>
              <a:chOff x="3246438" y="1068388"/>
              <a:chExt cx="5711825" cy="4678363"/>
            </a:xfrm>
            <a:solidFill>
              <a:srgbClr val="000000"/>
            </a:solidFill>
          </p:grpSpPr>
          <p:sp>
            <p:nvSpPr>
              <p:cNvPr id="13" name="Freeform 5">
                <a:extLst>
                  <a:ext uri="{FF2B5EF4-FFF2-40B4-BE49-F238E27FC236}">
                    <a16:creationId xmlns:a16="http://schemas.microsoft.com/office/drawing/2014/main" id="{2E288F4B-E341-47B1-B047-736BF9770BE6}"/>
                  </a:ext>
                </a:extLst>
              </p:cNvPr>
              <p:cNvSpPr/>
              <p:nvPr/>
            </p:nvSpPr>
            <p:spPr bwMode="auto">
              <a:xfrm>
                <a:off x="3251201" y="3335338"/>
                <a:ext cx="1773238" cy="1609725"/>
              </a:xfrm>
              <a:custGeom>
                <a:avLst/>
                <a:gdLst>
                  <a:gd name="T0" fmla="*/ 1697 w 1708"/>
                  <a:gd name="T1" fmla="*/ 1365 h 1551"/>
                  <a:gd name="T2" fmla="*/ 1422 w 1708"/>
                  <a:gd name="T3" fmla="*/ 1470 h 1551"/>
                  <a:gd name="T4" fmla="*/ 1072 w 1708"/>
                  <a:gd name="T5" fmla="*/ 1471 h 1551"/>
                  <a:gd name="T6" fmla="*/ 478 w 1708"/>
                  <a:gd name="T7" fmla="*/ 1262 h 1551"/>
                  <a:gd name="T8" fmla="*/ 166 w 1708"/>
                  <a:gd name="T9" fmla="*/ 672 h 1551"/>
                  <a:gd name="T10" fmla="*/ 422 w 1708"/>
                  <a:gd name="T11" fmla="*/ 54 h 1551"/>
                  <a:gd name="T12" fmla="*/ 393 w 1708"/>
                  <a:gd name="T13" fmla="*/ 16 h 1551"/>
                  <a:gd name="T14" fmla="*/ 349 w 1708"/>
                  <a:gd name="T15" fmla="*/ 1214 h 1551"/>
                  <a:gd name="T16" fmla="*/ 906 w 1708"/>
                  <a:gd name="T17" fmla="*/ 1500 h 1551"/>
                  <a:gd name="T18" fmla="*/ 1579 w 1708"/>
                  <a:gd name="T19" fmla="*/ 1467 h 1551"/>
                  <a:gd name="T20" fmla="*/ 1704 w 1708"/>
                  <a:gd name="T21" fmla="*/ 1373 h 1551"/>
                  <a:gd name="T22" fmla="*/ 1697 w 1708"/>
                  <a:gd name="T23" fmla="*/ 1365 h 1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08" h="1551">
                    <a:moveTo>
                      <a:pt x="1697" y="1365"/>
                    </a:moveTo>
                    <a:cubicBezTo>
                      <a:pt x="1630" y="1437"/>
                      <a:pt x="1515" y="1458"/>
                      <a:pt x="1422" y="1470"/>
                    </a:cubicBezTo>
                    <a:cubicBezTo>
                      <a:pt x="1307" y="1486"/>
                      <a:pt x="1188" y="1481"/>
                      <a:pt x="1072" y="1471"/>
                    </a:cubicBezTo>
                    <a:cubicBezTo>
                      <a:pt x="854" y="1452"/>
                      <a:pt x="649" y="1407"/>
                      <a:pt x="478" y="1262"/>
                    </a:cubicBezTo>
                    <a:cubicBezTo>
                      <a:pt x="305" y="1115"/>
                      <a:pt x="190" y="898"/>
                      <a:pt x="166" y="672"/>
                    </a:cubicBezTo>
                    <a:cubicBezTo>
                      <a:pt x="142" y="434"/>
                      <a:pt x="242" y="210"/>
                      <a:pt x="422" y="54"/>
                    </a:cubicBezTo>
                    <a:cubicBezTo>
                      <a:pt x="442" y="36"/>
                      <a:pt x="414" y="0"/>
                      <a:pt x="393" y="16"/>
                    </a:cubicBezTo>
                    <a:cubicBezTo>
                      <a:pt x="0" y="317"/>
                      <a:pt x="41" y="866"/>
                      <a:pt x="349" y="1214"/>
                    </a:cubicBezTo>
                    <a:cubicBezTo>
                      <a:pt x="495" y="1380"/>
                      <a:pt x="690" y="1468"/>
                      <a:pt x="906" y="1500"/>
                    </a:cubicBezTo>
                    <a:cubicBezTo>
                      <a:pt x="1121" y="1532"/>
                      <a:pt x="1372" y="1551"/>
                      <a:pt x="1579" y="1467"/>
                    </a:cubicBezTo>
                    <a:cubicBezTo>
                      <a:pt x="1629" y="1447"/>
                      <a:pt x="1671" y="1415"/>
                      <a:pt x="1704" y="1373"/>
                    </a:cubicBezTo>
                    <a:cubicBezTo>
                      <a:pt x="1708" y="1368"/>
                      <a:pt x="1702" y="1361"/>
                      <a:pt x="1697" y="13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4" name="Freeform 6">
                <a:extLst>
                  <a:ext uri="{FF2B5EF4-FFF2-40B4-BE49-F238E27FC236}">
                    <a16:creationId xmlns:a16="http://schemas.microsoft.com/office/drawing/2014/main" id="{CFF96533-E37E-443E-9B8C-4D6C3E4E48B6}"/>
                  </a:ext>
                </a:extLst>
              </p:cNvPr>
              <p:cNvSpPr/>
              <p:nvPr/>
            </p:nvSpPr>
            <p:spPr bwMode="auto">
              <a:xfrm>
                <a:off x="3246438" y="1457326"/>
                <a:ext cx="2112963" cy="1933575"/>
              </a:xfrm>
              <a:custGeom>
                <a:avLst/>
                <a:gdLst>
                  <a:gd name="T0" fmla="*/ 394 w 2035"/>
                  <a:gd name="T1" fmla="*/ 1839 h 1862"/>
                  <a:gd name="T2" fmla="*/ 299 w 2035"/>
                  <a:gd name="T3" fmla="*/ 1656 h 1862"/>
                  <a:gd name="T4" fmla="*/ 221 w 2035"/>
                  <a:gd name="T5" fmla="*/ 1452 h 1862"/>
                  <a:gd name="T6" fmla="*/ 241 w 2035"/>
                  <a:gd name="T7" fmla="*/ 997 h 1862"/>
                  <a:gd name="T8" fmla="*/ 650 w 2035"/>
                  <a:gd name="T9" fmla="*/ 365 h 1862"/>
                  <a:gd name="T10" fmla="*/ 1301 w 2035"/>
                  <a:gd name="T11" fmla="*/ 65 h 1862"/>
                  <a:gd name="T12" fmla="*/ 1991 w 2035"/>
                  <a:gd name="T13" fmla="*/ 323 h 1862"/>
                  <a:gd name="T14" fmla="*/ 2019 w 2035"/>
                  <a:gd name="T15" fmla="*/ 295 h 1862"/>
                  <a:gd name="T16" fmla="*/ 1371 w 2035"/>
                  <a:gd name="T17" fmla="*/ 0 h 1862"/>
                  <a:gd name="T18" fmla="*/ 709 w 2035"/>
                  <a:gd name="T19" fmla="*/ 241 h 1862"/>
                  <a:gd name="T20" fmla="*/ 226 w 2035"/>
                  <a:gd name="T21" fmla="*/ 1619 h 1862"/>
                  <a:gd name="T22" fmla="*/ 375 w 2035"/>
                  <a:gd name="T23" fmla="*/ 1851 h 1862"/>
                  <a:gd name="T24" fmla="*/ 394 w 2035"/>
                  <a:gd name="T25" fmla="*/ 1839 h 1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35" h="1862">
                    <a:moveTo>
                      <a:pt x="394" y="1839"/>
                    </a:moveTo>
                    <a:cubicBezTo>
                      <a:pt x="360" y="1781"/>
                      <a:pt x="330" y="1716"/>
                      <a:pt x="299" y="1656"/>
                    </a:cubicBezTo>
                    <a:cubicBezTo>
                      <a:pt x="266" y="1591"/>
                      <a:pt x="240" y="1523"/>
                      <a:pt x="221" y="1452"/>
                    </a:cubicBezTo>
                    <a:cubicBezTo>
                      <a:pt x="181" y="1301"/>
                      <a:pt x="199" y="1146"/>
                      <a:pt x="241" y="997"/>
                    </a:cubicBezTo>
                    <a:cubicBezTo>
                      <a:pt x="310" y="752"/>
                      <a:pt x="461" y="533"/>
                      <a:pt x="650" y="365"/>
                    </a:cubicBezTo>
                    <a:cubicBezTo>
                      <a:pt x="830" y="204"/>
                      <a:pt x="1059" y="88"/>
                      <a:pt x="1301" y="65"/>
                    </a:cubicBezTo>
                    <a:cubicBezTo>
                      <a:pt x="1565" y="40"/>
                      <a:pt x="1795" y="154"/>
                      <a:pt x="1991" y="323"/>
                    </a:cubicBezTo>
                    <a:cubicBezTo>
                      <a:pt x="2010" y="340"/>
                      <a:pt x="2035" y="315"/>
                      <a:pt x="2019" y="295"/>
                    </a:cubicBezTo>
                    <a:cubicBezTo>
                      <a:pt x="1859" y="102"/>
                      <a:pt x="1621" y="0"/>
                      <a:pt x="1371" y="0"/>
                    </a:cubicBezTo>
                    <a:cubicBezTo>
                      <a:pt x="1131" y="0"/>
                      <a:pt x="899" y="101"/>
                      <a:pt x="709" y="241"/>
                    </a:cubicBezTo>
                    <a:cubicBezTo>
                      <a:pt x="298" y="545"/>
                      <a:pt x="0" y="1121"/>
                      <a:pt x="226" y="1619"/>
                    </a:cubicBezTo>
                    <a:cubicBezTo>
                      <a:pt x="266" y="1706"/>
                      <a:pt x="320" y="1775"/>
                      <a:pt x="375" y="1851"/>
                    </a:cubicBezTo>
                    <a:cubicBezTo>
                      <a:pt x="384" y="1862"/>
                      <a:pt x="402" y="1852"/>
                      <a:pt x="394" y="183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5" name="Freeform 7">
                <a:extLst>
                  <a:ext uri="{FF2B5EF4-FFF2-40B4-BE49-F238E27FC236}">
                    <a16:creationId xmlns:a16="http://schemas.microsoft.com/office/drawing/2014/main" id="{84F63C42-2C8D-42DE-94F7-EA2EBE041A20}"/>
                  </a:ext>
                </a:extLst>
              </p:cNvPr>
              <p:cNvSpPr/>
              <p:nvPr/>
            </p:nvSpPr>
            <p:spPr bwMode="auto">
              <a:xfrm>
                <a:off x="5292726" y="1068388"/>
                <a:ext cx="2541588" cy="1016000"/>
              </a:xfrm>
              <a:custGeom>
                <a:avLst/>
                <a:gdLst>
                  <a:gd name="T0" fmla="*/ 38 w 2447"/>
                  <a:gd name="T1" fmla="*/ 664 h 979"/>
                  <a:gd name="T2" fmla="*/ 1375 w 2447"/>
                  <a:gd name="T3" fmla="*/ 104 h 979"/>
                  <a:gd name="T4" fmla="*/ 2005 w 2447"/>
                  <a:gd name="T5" fmla="*/ 373 h 979"/>
                  <a:gd name="T6" fmla="*/ 2402 w 2447"/>
                  <a:gd name="T7" fmla="*/ 953 h 979"/>
                  <a:gd name="T8" fmla="*/ 2442 w 2447"/>
                  <a:gd name="T9" fmla="*/ 943 h 979"/>
                  <a:gd name="T10" fmla="*/ 1377 w 2447"/>
                  <a:gd name="T11" fmla="*/ 41 h 979"/>
                  <a:gd name="T12" fmla="*/ 622 w 2447"/>
                  <a:gd name="T13" fmla="*/ 99 h 979"/>
                  <a:gd name="T14" fmla="*/ 15 w 2447"/>
                  <a:gd name="T15" fmla="*/ 622 h 979"/>
                  <a:gd name="T16" fmla="*/ 6 w 2447"/>
                  <a:gd name="T17" fmla="*/ 656 h 979"/>
                  <a:gd name="T18" fmla="*/ 38 w 2447"/>
                  <a:gd name="T19" fmla="*/ 664 h 9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7" h="979">
                    <a:moveTo>
                      <a:pt x="38" y="664"/>
                    </a:moveTo>
                    <a:cubicBezTo>
                      <a:pt x="235" y="159"/>
                      <a:pt x="897" y="25"/>
                      <a:pt x="1375" y="104"/>
                    </a:cubicBezTo>
                    <a:cubicBezTo>
                      <a:pt x="1602" y="141"/>
                      <a:pt x="1823" y="231"/>
                      <a:pt x="2005" y="373"/>
                    </a:cubicBezTo>
                    <a:cubicBezTo>
                      <a:pt x="2195" y="521"/>
                      <a:pt x="2325" y="727"/>
                      <a:pt x="2402" y="953"/>
                    </a:cubicBezTo>
                    <a:cubicBezTo>
                      <a:pt x="2411" y="979"/>
                      <a:pt x="2447" y="968"/>
                      <a:pt x="2442" y="943"/>
                    </a:cubicBezTo>
                    <a:cubicBezTo>
                      <a:pt x="2340" y="436"/>
                      <a:pt x="1862" y="118"/>
                      <a:pt x="1377" y="41"/>
                    </a:cubicBezTo>
                    <a:cubicBezTo>
                      <a:pt x="1125" y="0"/>
                      <a:pt x="864" y="21"/>
                      <a:pt x="622" y="99"/>
                    </a:cubicBezTo>
                    <a:cubicBezTo>
                      <a:pt x="370" y="180"/>
                      <a:pt x="103" y="360"/>
                      <a:pt x="15" y="622"/>
                    </a:cubicBezTo>
                    <a:cubicBezTo>
                      <a:pt x="13" y="633"/>
                      <a:pt x="10" y="645"/>
                      <a:pt x="6" y="656"/>
                    </a:cubicBezTo>
                    <a:cubicBezTo>
                      <a:pt x="0" y="676"/>
                      <a:pt x="30" y="683"/>
                      <a:pt x="38" y="6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6" name="Freeform 8">
                <a:extLst>
                  <a:ext uri="{FF2B5EF4-FFF2-40B4-BE49-F238E27FC236}">
                    <a16:creationId xmlns:a16="http://schemas.microsoft.com/office/drawing/2014/main" id="{A74850C0-12EC-426E-8875-154EBB277EE6}"/>
                  </a:ext>
                </a:extLst>
              </p:cNvPr>
              <p:cNvSpPr/>
              <p:nvPr/>
            </p:nvSpPr>
            <p:spPr bwMode="auto">
              <a:xfrm>
                <a:off x="7777163" y="1998663"/>
                <a:ext cx="1181100" cy="2060575"/>
              </a:xfrm>
              <a:custGeom>
                <a:avLst/>
                <a:gdLst>
                  <a:gd name="T0" fmla="*/ 20 w 1137"/>
                  <a:gd name="T1" fmla="*/ 63 h 1984"/>
                  <a:gd name="T2" fmla="*/ 215 w 1137"/>
                  <a:gd name="T3" fmla="*/ 53 h 1984"/>
                  <a:gd name="T4" fmla="*/ 400 w 1137"/>
                  <a:gd name="T5" fmla="*/ 98 h 1984"/>
                  <a:gd name="T6" fmla="*/ 735 w 1137"/>
                  <a:gd name="T7" fmla="*/ 336 h 1984"/>
                  <a:gd name="T8" fmla="*/ 1044 w 1137"/>
                  <a:gd name="T9" fmla="*/ 988 h 1984"/>
                  <a:gd name="T10" fmla="*/ 897 w 1137"/>
                  <a:gd name="T11" fmla="*/ 1554 h 1984"/>
                  <a:gd name="T12" fmla="*/ 343 w 1137"/>
                  <a:gd name="T13" fmla="*/ 1942 h 1984"/>
                  <a:gd name="T14" fmla="*/ 358 w 1137"/>
                  <a:gd name="T15" fmla="*/ 1980 h 1984"/>
                  <a:gd name="T16" fmla="*/ 953 w 1137"/>
                  <a:gd name="T17" fmla="*/ 1587 h 1984"/>
                  <a:gd name="T18" fmla="*/ 1107 w 1137"/>
                  <a:gd name="T19" fmla="*/ 964 h 1984"/>
                  <a:gd name="T20" fmla="*/ 752 w 1137"/>
                  <a:gd name="T21" fmla="*/ 266 h 1984"/>
                  <a:gd name="T22" fmla="*/ 415 w 1137"/>
                  <a:gd name="T23" fmla="*/ 44 h 1984"/>
                  <a:gd name="T24" fmla="*/ 215 w 1137"/>
                  <a:gd name="T25" fmla="*/ 2 h 1984"/>
                  <a:gd name="T26" fmla="*/ 119 w 1137"/>
                  <a:gd name="T27" fmla="*/ 7 h 1984"/>
                  <a:gd name="T28" fmla="*/ 14 w 1137"/>
                  <a:gd name="T29" fmla="*/ 41 h 1984"/>
                  <a:gd name="T30" fmla="*/ 20 w 1137"/>
                  <a:gd name="T31" fmla="*/ 63 h 19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137" h="1984">
                    <a:moveTo>
                      <a:pt x="20" y="63"/>
                    </a:moveTo>
                    <a:cubicBezTo>
                      <a:pt x="80" y="48"/>
                      <a:pt x="154" y="49"/>
                      <a:pt x="215" y="53"/>
                    </a:cubicBezTo>
                    <a:cubicBezTo>
                      <a:pt x="278" y="57"/>
                      <a:pt x="341" y="76"/>
                      <a:pt x="400" y="98"/>
                    </a:cubicBezTo>
                    <a:cubicBezTo>
                      <a:pt x="528" y="148"/>
                      <a:pt x="641" y="238"/>
                      <a:pt x="735" y="336"/>
                    </a:cubicBezTo>
                    <a:cubicBezTo>
                      <a:pt x="900" y="510"/>
                      <a:pt x="1016" y="750"/>
                      <a:pt x="1044" y="988"/>
                    </a:cubicBezTo>
                    <a:cubicBezTo>
                      <a:pt x="1069" y="1190"/>
                      <a:pt x="1016" y="1389"/>
                      <a:pt x="897" y="1554"/>
                    </a:cubicBezTo>
                    <a:cubicBezTo>
                      <a:pt x="757" y="1747"/>
                      <a:pt x="548" y="1839"/>
                      <a:pt x="343" y="1942"/>
                    </a:cubicBezTo>
                    <a:cubicBezTo>
                      <a:pt x="321" y="1953"/>
                      <a:pt x="337" y="1984"/>
                      <a:pt x="358" y="1980"/>
                    </a:cubicBezTo>
                    <a:cubicBezTo>
                      <a:pt x="592" y="1933"/>
                      <a:pt x="812" y="1776"/>
                      <a:pt x="953" y="1587"/>
                    </a:cubicBezTo>
                    <a:cubicBezTo>
                      <a:pt x="1086" y="1410"/>
                      <a:pt x="1137" y="1182"/>
                      <a:pt x="1107" y="964"/>
                    </a:cubicBezTo>
                    <a:cubicBezTo>
                      <a:pt x="1071" y="703"/>
                      <a:pt x="938" y="452"/>
                      <a:pt x="752" y="266"/>
                    </a:cubicBezTo>
                    <a:cubicBezTo>
                      <a:pt x="656" y="170"/>
                      <a:pt x="542" y="93"/>
                      <a:pt x="415" y="44"/>
                    </a:cubicBezTo>
                    <a:cubicBezTo>
                      <a:pt x="351" y="19"/>
                      <a:pt x="283" y="6"/>
                      <a:pt x="215" y="2"/>
                    </a:cubicBezTo>
                    <a:cubicBezTo>
                      <a:pt x="183" y="0"/>
                      <a:pt x="150" y="2"/>
                      <a:pt x="119" y="7"/>
                    </a:cubicBezTo>
                    <a:cubicBezTo>
                      <a:pt x="78" y="13"/>
                      <a:pt x="52" y="27"/>
                      <a:pt x="14" y="41"/>
                    </a:cubicBezTo>
                    <a:cubicBezTo>
                      <a:pt x="0" y="46"/>
                      <a:pt x="6" y="66"/>
                      <a:pt x="20" y="6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7" name="Freeform 9">
                <a:extLst>
                  <a:ext uri="{FF2B5EF4-FFF2-40B4-BE49-F238E27FC236}">
                    <a16:creationId xmlns:a16="http://schemas.microsoft.com/office/drawing/2014/main" id="{8227F85D-041D-42C9-A1BE-EB090E7D0246}"/>
                  </a:ext>
                </a:extLst>
              </p:cNvPr>
              <p:cNvSpPr/>
              <p:nvPr/>
            </p:nvSpPr>
            <p:spPr bwMode="auto">
              <a:xfrm>
                <a:off x="7016751" y="4010026"/>
                <a:ext cx="1208088" cy="1095375"/>
              </a:xfrm>
              <a:custGeom>
                <a:avLst/>
                <a:gdLst>
                  <a:gd name="T0" fmla="*/ 1056 w 1164"/>
                  <a:gd name="T1" fmla="*/ 16 h 1055"/>
                  <a:gd name="T2" fmla="*/ 1085 w 1164"/>
                  <a:gd name="T3" fmla="*/ 64 h 1055"/>
                  <a:gd name="T4" fmla="*/ 1110 w 1164"/>
                  <a:gd name="T5" fmla="*/ 176 h 1055"/>
                  <a:gd name="T6" fmla="*/ 1081 w 1164"/>
                  <a:gd name="T7" fmla="*/ 362 h 1055"/>
                  <a:gd name="T8" fmla="*/ 828 w 1164"/>
                  <a:gd name="T9" fmla="*/ 714 h 1055"/>
                  <a:gd name="T10" fmla="*/ 30 w 1164"/>
                  <a:gd name="T11" fmla="*/ 996 h 1055"/>
                  <a:gd name="T12" fmla="*/ 30 w 1164"/>
                  <a:gd name="T13" fmla="*/ 1042 h 1055"/>
                  <a:gd name="T14" fmla="*/ 893 w 1164"/>
                  <a:gd name="T15" fmla="*/ 736 h 1055"/>
                  <a:gd name="T16" fmla="*/ 1143 w 1164"/>
                  <a:gd name="T17" fmla="*/ 346 h 1055"/>
                  <a:gd name="T18" fmla="*/ 1154 w 1164"/>
                  <a:gd name="T19" fmla="*/ 140 h 1055"/>
                  <a:gd name="T20" fmla="*/ 1121 w 1164"/>
                  <a:gd name="T21" fmla="*/ 43 h 1055"/>
                  <a:gd name="T22" fmla="*/ 1066 w 1164"/>
                  <a:gd name="T23" fmla="*/ 4 h 1055"/>
                  <a:gd name="T24" fmla="*/ 1056 w 1164"/>
                  <a:gd name="T25" fmla="*/ 16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4" h="1055">
                    <a:moveTo>
                      <a:pt x="1056" y="16"/>
                    </a:moveTo>
                    <a:cubicBezTo>
                      <a:pt x="1068" y="25"/>
                      <a:pt x="1078" y="52"/>
                      <a:pt x="1085" y="64"/>
                    </a:cubicBezTo>
                    <a:cubicBezTo>
                      <a:pt x="1104" y="97"/>
                      <a:pt x="1108" y="139"/>
                      <a:pt x="1110" y="176"/>
                    </a:cubicBezTo>
                    <a:cubicBezTo>
                      <a:pt x="1115" y="240"/>
                      <a:pt x="1103" y="302"/>
                      <a:pt x="1081" y="362"/>
                    </a:cubicBezTo>
                    <a:cubicBezTo>
                      <a:pt x="1032" y="501"/>
                      <a:pt x="939" y="620"/>
                      <a:pt x="828" y="714"/>
                    </a:cubicBezTo>
                    <a:cubicBezTo>
                      <a:pt x="609" y="901"/>
                      <a:pt x="312" y="981"/>
                      <a:pt x="30" y="996"/>
                    </a:cubicBezTo>
                    <a:cubicBezTo>
                      <a:pt x="0" y="998"/>
                      <a:pt x="0" y="1041"/>
                      <a:pt x="30" y="1042"/>
                    </a:cubicBezTo>
                    <a:cubicBezTo>
                      <a:pt x="339" y="1055"/>
                      <a:pt x="661" y="941"/>
                      <a:pt x="893" y="736"/>
                    </a:cubicBezTo>
                    <a:cubicBezTo>
                      <a:pt x="1011" y="632"/>
                      <a:pt x="1097" y="496"/>
                      <a:pt x="1143" y="346"/>
                    </a:cubicBezTo>
                    <a:cubicBezTo>
                      <a:pt x="1163" y="279"/>
                      <a:pt x="1164" y="208"/>
                      <a:pt x="1154" y="140"/>
                    </a:cubicBezTo>
                    <a:cubicBezTo>
                      <a:pt x="1150" y="106"/>
                      <a:pt x="1138" y="73"/>
                      <a:pt x="1121" y="43"/>
                    </a:cubicBezTo>
                    <a:cubicBezTo>
                      <a:pt x="1105" y="16"/>
                      <a:pt x="1089" y="17"/>
                      <a:pt x="1066" y="4"/>
                    </a:cubicBezTo>
                    <a:cubicBezTo>
                      <a:pt x="1058" y="0"/>
                      <a:pt x="1049" y="11"/>
                      <a:pt x="1056"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8" name="Freeform 10">
                <a:extLst>
                  <a:ext uri="{FF2B5EF4-FFF2-40B4-BE49-F238E27FC236}">
                    <a16:creationId xmlns:a16="http://schemas.microsoft.com/office/drawing/2014/main" id="{F1F0E128-7F92-4B33-B9C6-777788C4560E}"/>
                  </a:ext>
                </a:extLst>
              </p:cNvPr>
              <p:cNvSpPr/>
              <p:nvPr/>
            </p:nvSpPr>
            <p:spPr bwMode="auto">
              <a:xfrm>
                <a:off x="4975226" y="4775201"/>
                <a:ext cx="1274763" cy="733425"/>
              </a:xfrm>
              <a:custGeom>
                <a:avLst/>
                <a:gdLst>
                  <a:gd name="T0" fmla="*/ 28 w 1229"/>
                  <a:gd name="T1" fmla="*/ 8 h 706"/>
                  <a:gd name="T2" fmla="*/ 139 w 1229"/>
                  <a:gd name="T3" fmla="*/ 371 h 706"/>
                  <a:gd name="T4" fmla="*/ 420 w 1229"/>
                  <a:gd name="T5" fmla="*/ 595 h 706"/>
                  <a:gd name="T6" fmla="*/ 1199 w 1229"/>
                  <a:gd name="T7" fmla="*/ 617 h 706"/>
                  <a:gd name="T8" fmla="*/ 1186 w 1229"/>
                  <a:gd name="T9" fmla="*/ 571 h 706"/>
                  <a:gd name="T10" fmla="*/ 469 w 1229"/>
                  <a:gd name="T11" fmla="*/ 549 h 706"/>
                  <a:gd name="T12" fmla="*/ 191 w 1229"/>
                  <a:gd name="T13" fmla="*/ 341 h 706"/>
                  <a:gd name="T14" fmla="*/ 105 w 1229"/>
                  <a:gd name="T15" fmla="*/ 187 h 706"/>
                  <a:gd name="T16" fmla="*/ 43 w 1229"/>
                  <a:gd name="T17" fmla="*/ 7 h 706"/>
                  <a:gd name="T18" fmla="*/ 28 w 1229"/>
                  <a:gd name="T19" fmla="*/ 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9" h="706">
                    <a:moveTo>
                      <a:pt x="28" y="8"/>
                    </a:moveTo>
                    <a:cubicBezTo>
                      <a:pt x="0" y="129"/>
                      <a:pt x="72" y="275"/>
                      <a:pt x="139" y="371"/>
                    </a:cubicBezTo>
                    <a:cubicBezTo>
                      <a:pt x="210" y="470"/>
                      <a:pt x="310" y="545"/>
                      <a:pt x="420" y="595"/>
                    </a:cubicBezTo>
                    <a:cubicBezTo>
                      <a:pt x="664" y="706"/>
                      <a:pt x="948" y="698"/>
                      <a:pt x="1199" y="617"/>
                    </a:cubicBezTo>
                    <a:cubicBezTo>
                      <a:pt x="1229" y="608"/>
                      <a:pt x="1217" y="563"/>
                      <a:pt x="1186" y="571"/>
                    </a:cubicBezTo>
                    <a:cubicBezTo>
                      <a:pt x="954" y="630"/>
                      <a:pt x="695" y="637"/>
                      <a:pt x="469" y="549"/>
                    </a:cubicBezTo>
                    <a:cubicBezTo>
                      <a:pt x="360" y="506"/>
                      <a:pt x="262" y="433"/>
                      <a:pt x="191" y="341"/>
                    </a:cubicBezTo>
                    <a:cubicBezTo>
                      <a:pt x="155" y="294"/>
                      <a:pt x="127" y="241"/>
                      <a:pt x="105" y="187"/>
                    </a:cubicBezTo>
                    <a:cubicBezTo>
                      <a:pt x="81" y="128"/>
                      <a:pt x="72" y="63"/>
                      <a:pt x="43" y="7"/>
                    </a:cubicBezTo>
                    <a:cubicBezTo>
                      <a:pt x="40" y="0"/>
                      <a:pt x="30" y="2"/>
                      <a:pt x="28"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9" name="Freeform 11">
                <a:extLst>
                  <a:ext uri="{FF2B5EF4-FFF2-40B4-BE49-F238E27FC236}">
                    <a16:creationId xmlns:a16="http://schemas.microsoft.com/office/drawing/2014/main" id="{9B570001-11F4-4AA5-929C-70911377D97B}"/>
                  </a:ext>
                </a:extLst>
              </p:cNvPr>
              <p:cNvSpPr/>
              <p:nvPr/>
            </p:nvSpPr>
            <p:spPr bwMode="auto">
              <a:xfrm>
                <a:off x="6203951" y="5040313"/>
                <a:ext cx="1285875" cy="706438"/>
              </a:xfrm>
              <a:custGeom>
                <a:avLst/>
                <a:gdLst>
                  <a:gd name="T0" fmla="*/ 9 w 1238"/>
                  <a:gd name="T1" fmla="*/ 343 h 681"/>
                  <a:gd name="T2" fmla="*/ 575 w 1238"/>
                  <a:gd name="T3" fmla="*/ 605 h 681"/>
                  <a:gd name="T4" fmla="*/ 1222 w 1238"/>
                  <a:gd name="T5" fmla="*/ 529 h 681"/>
                  <a:gd name="T6" fmla="*/ 1222 w 1238"/>
                  <a:gd name="T7" fmla="*/ 485 h 681"/>
                  <a:gd name="T8" fmla="*/ 968 w 1238"/>
                  <a:gd name="T9" fmla="*/ 314 h 681"/>
                  <a:gd name="T10" fmla="*/ 825 w 1238"/>
                  <a:gd name="T11" fmla="*/ 32 h 681"/>
                  <a:gd name="T12" fmla="*/ 776 w 1238"/>
                  <a:gd name="T13" fmla="*/ 46 h 681"/>
                  <a:gd name="T14" fmla="*/ 921 w 1238"/>
                  <a:gd name="T15" fmla="*/ 340 h 681"/>
                  <a:gd name="T16" fmla="*/ 1196 w 1238"/>
                  <a:gd name="T17" fmla="*/ 529 h 681"/>
                  <a:gd name="T18" fmla="*/ 1196 w 1238"/>
                  <a:gd name="T19" fmla="*/ 485 h 681"/>
                  <a:gd name="T20" fmla="*/ 23 w 1238"/>
                  <a:gd name="T21" fmla="*/ 324 h 681"/>
                  <a:gd name="T22" fmla="*/ 9 w 1238"/>
                  <a:gd name="T23" fmla="*/ 343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38" h="681">
                    <a:moveTo>
                      <a:pt x="9" y="343"/>
                    </a:moveTo>
                    <a:cubicBezTo>
                      <a:pt x="152" y="493"/>
                      <a:pt x="376" y="569"/>
                      <a:pt x="575" y="605"/>
                    </a:cubicBezTo>
                    <a:cubicBezTo>
                      <a:pt x="792" y="644"/>
                      <a:pt x="1024" y="631"/>
                      <a:pt x="1222" y="529"/>
                    </a:cubicBezTo>
                    <a:cubicBezTo>
                      <a:pt x="1238" y="520"/>
                      <a:pt x="1238" y="494"/>
                      <a:pt x="1222" y="485"/>
                    </a:cubicBezTo>
                    <a:cubicBezTo>
                      <a:pt x="1131" y="437"/>
                      <a:pt x="1041" y="387"/>
                      <a:pt x="968" y="314"/>
                    </a:cubicBezTo>
                    <a:cubicBezTo>
                      <a:pt x="889" y="238"/>
                      <a:pt x="847" y="138"/>
                      <a:pt x="825" y="32"/>
                    </a:cubicBezTo>
                    <a:cubicBezTo>
                      <a:pt x="819" y="0"/>
                      <a:pt x="770" y="14"/>
                      <a:pt x="776" y="46"/>
                    </a:cubicBezTo>
                    <a:cubicBezTo>
                      <a:pt x="799" y="157"/>
                      <a:pt x="844" y="256"/>
                      <a:pt x="921" y="340"/>
                    </a:cubicBezTo>
                    <a:cubicBezTo>
                      <a:pt x="997" y="422"/>
                      <a:pt x="1098" y="479"/>
                      <a:pt x="1196" y="529"/>
                    </a:cubicBezTo>
                    <a:cubicBezTo>
                      <a:pt x="1196" y="514"/>
                      <a:pt x="1196" y="500"/>
                      <a:pt x="1196" y="485"/>
                    </a:cubicBezTo>
                    <a:cubicBezTo>
                      <a:pt x="821" y="681"/>
                      <a:pt x="352" y="551"/>
                      <a:pt x="23" y="324"/>
                    </a:cubicBezTo>
                    <a:cubicBezTo>
                      <a:pt x="12" y="316"/>
                      <a:pt x="0" y="333"/>
                      <a:pt x="9" y="34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nvGrpSpPr>
              <p:cNvPr id="20" name="组合 143">
                <a:extLst>
                  <a:ext uri="{FF2B5EF4-FFF2-40B4-BE49-F238E27FC236}">
                    <a16:creationId xmlns:a16="http://schemas.microsoft.com/office/drawing/2014/main" id="{FD8FC3ED-5512-425C-BC14-2C6B23EFE5FC}"/>
                  </a:ext>
                </a:extLst>
              </p:cNvPr>
              <p:cNvGrpSpPr/>
              <p:nvPr/>
            </p:nvGrpSpPr>
            <p:grpSpPr>
              <a:xfrm>
                <a:off x="3517901" y="1225551"/>
                <a:ext cx="5260975" cy="4090987"/>
                <a:chOff x="3517901" y="1225551"/>
                <a:chExt cx="5260975" cy="4090987"/>
              </a:xfrm>
              <a:grpFill/>
            </p:grpSpPr>
            <p:sp>
              <p:nvSpPr>
                <p:cNvPr id="21" name="Freeform 12">
                  <a:extLst>
                    <a:ext uri="{FF2B5EF4-FFF2-40B4-BE49-F238E27FC236}">
                      <a16:creationId xmlns:a16="http://schemas.microsoft.com/office/drawing/2014/main" id="{92099C2A-0758-429F-9AB0-A4610BA7975F}"/>
                    </a:ext>
                  </a:extLst>
                </p:cNvPr>
                <p:cNvSpPr/>
                <p:nvPr/>
              </p:nvSpPr>
              <p:spPr bwMode="auto">
                <a:xfrm>
                  <a:off x="7805738" y="2135188"/>
                  <a:ext cx="109538" cy="38100"/>
                </a:xfrm>
                <a:custGeom>
                  <a:avLst/>
                  <a:gdLst>
                    <a:gd name="T0" fmla="*/ 6 w 106"/>
                    <a:gd name="T1" fmla="*/ 35 h 37"/>
                    <a:gd name="T2" fmla="*/ 45 w 106"/>
                    <a:gd name="T3" fmla="*/ 33 h 37"/>
                    <a:gd name="T4" fmla="*/ 97 w 106"/>
                    <a:gd name="T5" fmla="*/ 22 h 37"/>
                    <a:gd name="T6" fmla="*/ 97 w 106"/>
                    <a:gd name="T7" fmla="*/ 6 h 37"/>
                    <a:gd name="T8" fmla="*/ 52 w 106"/>
                    <a:gd name="T9" fmla="*/ 6 h 37"/>
                    <a:gd name="T10" fmla="*/ 4 w 106"/>
                    <a:gd name="T11" fmla="*/ 24 h 37"/>
                    <a:gd name="T12" fmla="*/ 6 w 106"/>
                    <a:gd name="T13" fmla="*/ 35 h 37"/>
                  </a:gdLst>
                  <a:ahLst/>
                  <a:cxnLst>
                    <a:cxn ang="0">
                      <a:pos x="T0" y="T1"/>
                    </a:cxn>
                    <a:cxn ang="0">
                      <a:pos x="T2" y="T3"/>
                    </a:cxn>
                    <a:cxn ang="0">
                      <a:pos x="T4" y="T5"/>
                    </a:cxn>
                    <a:cxn ang="0">
                      <a:pos x="T6" y="T7"/>
                    </a:cxn>
                    <a:cxn ang="0">
                      <a:pos x="T8" y="T9"/>
                    </a:cxn>
                    <a:cxn ang="0">
                      <a:pos x="T10" y="T11"/>
                    </a:cxn>
                    <a:cxn ang="0">
                      <a:pos x="T12" y="T13"/>
                    </a:cxn>
                  </a:cxnLst>
                  <a:rect l="0" t="0" r="r" b="b"/>
                  <a:pathLst>
                    <a:path w="106" h="37">
                      <a:moveTo>
                        <a:pt x="6" y="35"/>
                      </a:moveTo>
                      <a:cubicBezTo>
                        <a:pt x="20" y="37"/>
                        <a:pt x="32" y="35"/>
                        <a:pt x="45" y="33"/>
                      </a:cubicBezTo>
                      <a:cubicBezTo>
                        <a:pt x="63" y="30"/>
                        <a:pt x="80" y="29"/>
                        <a:pt x="97" y="22"/>
                      </a:cubicBezTo>
                      <a:cubicBezTo>
                        <a:pt x="105" y="19"/>
                        <a:pt x="106" y="9"/>
                        <a:pt x="97" y="6"/>
                      </a:cubicBezTo>
                      <a:cubicBezTo>
                        <a:pt x="81" y="0"/>
                        <a:pt x="68" y="2"/>
                        <a:pt x="52" y="6"/>
                      </a:cubicBezTo>
                      <a:cubicBezTo>
                        <a:pt x="34" y="9"/>
                        <a:pt x="17" y="13"/>
                        <a:pt x="4" y="24"/>
                      </a:cubicBezTo>
                      <a:cubicBezTo>
                        <a:pt x="0" y="27"/>
                        <a:pt x="2" y="34"/>
                        <a:pt x="6" y="3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2" name="Freeform 13">
                  <a:extLst>
                    <a:ext uri="{FF2B5EF4-FFF2-40B4-BE49-F238E27FC236}">
                      <a16:creationId xmlns:a16="http://schemas.microsoft.com/office/drawing/2014/main" id="{3E929611-BC27-44A3-8CCB-327327FD5F2E}"/>
                    </a:ext>
                  </a:extLst>
                </p:cNvPr>
                <p:cNvSpPr/>
                <p:nvPr/>
              </p:nvSpPr>
              <p:spPr bwMode="auto">
                <a:xfrm>
                  <a:off x="8018463" y="2144713"/>
                  <a:ext cx="92075" cy="34925"/>
                </a:xfrm>
                <a:custGeom>
                  <a:avLst/>
                  <a:gdLst>
                    <a:gd name="T0" fmla="*/ 4 w 89"/>
                    <a:gd name="T1" fmla="*/ 9 h 35"/>
                    <a:gd name="T2" fmla="*/ 79 w 89"/>
                    <a:gd name="T3" fmla="*/ 34 h 35"/>
                    <a:gd name="T4" fmla="*/ 83 w 89"/>
                    <a:gd name="T5" fmla="*/ 20 h 35"/>
                    <a:gd name="T6" fmla="*/ 7 w 89"/>
                    <a:gd name="T7" fmla="*/ 0 h 35"/>
                    <a:gd name="T8" fmla="*/ 4 w 89"/>
                    <a:gd name="T9" fmla="*/ 9 h 35"/>
                  </a:gdLst>
                  <a:ahLst/>
                  <a:cxnLst>
                    <a:cxn ang="0">
                      <a:pos x="T0" y="T1"/>
                    </a:cxn>
                    <a:cxn ang="0">
                      <a:pos x="T2" y="T3"/>
                    </a:cxn>
                    <a:cxn ang="0">
                      <a:pos x="T4" y="T5"/>
                    </a:cxn>
                    <a:cxn ang="0">
                      <a:pos x="T6" y="T7"/>
                    </a:cxn>
                    <a:cxn ang="0">
                      <a:pos x="T8" y="T9"/>
                    </a:cxn>
                  </a:cxnLst>
                  <a:rect l="0" t="0" r="r" b="b"/>
                  <a:pathLst>
                    <a:path w="89" h="35">
                      <a:moveTo>
                        <a:pt x="4" y="9"/>
                      </a:moveTo>
                      <a:cubicBezTo>
                        <a:pt x="28" y="23"/>
                        <a:pt x="52" y="31"/>
                        <a:pt x="79" y="34"/>
                      </a:cubicBezTo>
                      <a:cubicBezTo>
                        <a:pt x="87" y="35"/>
                        <a:pt x="89" y="24"/>
                        <a:pt x="83" y="20"/>
                      </a:cubicBezTo>
                      <a:cubicBezTo>
                        <a:pt x="59" y="6"/>
                        <a:pt x="34" y="3"/>
                        <a:pt x="7" y="0"/>
                      </a:cubicBezTo>
                      <a:cubicBezTo>
                        <a:pt x="2" y="0"/>
                        <a:pt x="0" y="7"/>
                        <a:pt x="4"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3" name="Freeform 14">
                  <a:extLst>
                    <a:ext uri="{FF2B5EF4-FFF2-40B4-BE49-F238E27FC236}">
                      <a16:creationId xmlns:a16="http://schemas.microsoft.com/office/drawing/2014/main" id="{F87F59ED-23A9-4839-AB6E-32020FE8893F}"/>
                    </a:ext>
                  </a:extLst>
                </p:cNvPr>
                <p:cNvSpPr/>
                <p:nvPr/>
              </p:nvSpPr>
              <p:spPr bwMode="auto">
                <a:xfrm>
                  <a:off x="8228013" y="2225676"/>
                  <a:ext cx="107950" cy="61913"/>
                </a:xfrm>
                <a:custGeom>
                  <a:avLst/>
                  <a:gdLst>
                    <a:gd name="T0" fmla="*/ 6 w 105"/>
                    <a:gd name="T1" fmla="*/ 10 h 59"/>
                    <a:gd name="T2" fmla="*/ 91 w 105"/>
                    <a:gd name="T3" fmla="*/ 55 h 59"/>
                    <a:gd name="T4" fmla="*/ 99 w 105"/>
                    <a:gd name="T5" fmla="*/ 44 h 59"/>
                    <a:gd name="T6" fmla="*/ 9 w 105"/>
                    <a:gd name="T7" fmla="*/ 1 h 59"/>
                    <a:gd name="T8" fmla="*/ 6 w 105"/>
                    <a:gd name="T9" fmla="*/ 10 h 59"/>
                  </a:gdLst>
                  <a:ahLst/>
                  <a:cxnLst>
                    <a:cxn ang="0">
                      <a:pos x="T0" y="T1"/>
                    </a:cxn>
                    <a:cxn ang="0">
                      <a:pos x="T2" y="T3"/>
                    </a:cxn>
                    <a:cxn ang="0">
                      <a:pos x="T4" y="T5"/>
                    </a:cxn>
                    <a:cxn ang="0">
                      <a:pos x="T6" y="T7"/>
                    </a:cxn>
                    <a:cxn ang="0">
                      <a:pos x="T8" y="T9"/>
                    </a:cxn>
                  </a:cxnLst>
                  <a:rect l="0" t="0" r="r" b="b"/>
                  <a:pathLst>
                    <a:path w="105" h="59">
                      <a:moveTo>
                        <a:pt x="6" y="10"/>
                      </a:moveTo>
                      <a:cubicBezTo>
                        <a:pt x="35" y="21"/>
                        <a:pt x="64" y="39"/>
                        <a:pt x="91" y="55"/>
                      </a:cubicBezTo>
                      <a:cubicBezTo>
                        <a:pt x="97" y="59"/>
                        <a:pt x="105" y="49"/>
                        <a:pt x="99" y="44"/>
                      </a:cubicBezTo>
                      <a:cubicBezTo>
                        <a:pt x="72" y="20"/>
                        <a:pt x="44" y="7"/>
                        <a:pt x="9" y="1"/>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4" name="Freeform 15">
                  <a:extLst>
                    <a:ext uri="{FF2B5EF4-FFF2-40B4-BE49-F238E27FC236}">
                      <a16:creationId xmlns:a16="http://schemas.microsoft.com/office/drawing/2014/main" id="{4E89D603-D40F-4B56-B145-A1A92E6DC0F7}"/>
                    </a:ext>
                  </a:extLst>
                </p:cNvPr>
                <p:cNvSpPr/>
                <p:nvPr/>
              </p:nvSpPr>
              <p:spPr bwMode="auto">
                <a:xfrm>
                  <a:off x="8421688" y="2389188"/>
                  <a:ext cx="77788" cy="84138"/>
                </a:xfrm>
                <a:custGeom>
                  <a:avLst/>
                  <a:gdLst>
                    <a:gd name="T0" fmla="*/ 1 w 75"/>
                    <a:gd name="T1" fmla="*/ 1 h 81"/>
                    <a:gd name="T2" fmla="*/ 14 w 75"/>
                    <a:gd name="T3" fmla="*/ 20 h 81"/>
                    <a:gd name="T4" fmla="*/ 31 w 75"/>
                    <a:gd name="T5" fmla="*/ 42 h 81"/>
                    <a:gd name="T6" fmla="*/ 62 w 75"/>
                    <a:gd name="T7" fmla="*/ 77 h 81"/>
                    <a:gd name="T8" fmla="*/ 72 w 75"/>
                    <a:gd name="T9" fmla="*/ 71 h 81"/>
                    <a:gd name="T10" fmla="*/ 45 w 75"/>
                    <a:gd name="T11" fmla="*/ 35 h 81"/>
                    <a:gd name="T12" fmla="*/ 24 w 75"/>
                    <a:gd name="T13" fmla="*/ 16 h 81"/>
                    <a:gd name="T14" fmla="*/ 2 w 75"/>
                    <a:gd name="T15" fmla="*/ 0 h 81"/>
                    <a:gd name="T16" fmla="*/ 1 w 75"/>
                    <a:gd name="T17"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5" h="81">
                      <a:moveTo>
                        <a:pt x="1" y="1"/>
                      </a:moveTo>
                      <a:cubicBezTo>
                        <a:pt x="6" y="6"/>
                        <a:pt x="9" y="14"/>
                        <a:pt x="14" y="20"/>
                      </a:cubicBezTo>
                      <a:cubicBezTo>
                        <a:pt x="19" y="27"/>
                        <a:pt x="25" y="35"/>
                        <a:pt x="31" y="42"/>
                      </a:cubicBezTo>
                      <a:cubicBezTo>
                        <a:pt x="41" y="54"/>
                        <a:pt x="51" y="66"/>
                        <a:pt x="62" y="77"/>
                      </a:cubicBezTo>
                      <a:cubicBezTo>
                        <a:pt x="66" y="81"/>
                        <a:pt x="75" y="77"/>
                        <a:pt x="72" y="71"/>
                      </a:cubicBezTo>
                      <a:cubicBezTo>
                        <a:pt x="66" y="57"/>
                        <a:pt x="57" y="46"/>
                        <a:pt x="45" y="35"/>
                      </a:cubicBezTo>
                      <a:cubicBezTo>
                        <a:pt x="38" y="28"/>
                        <a:pt x="31" y="22"/>
                        <a:pt x="24" y="16"/>
                      </a:cubicBezTo>
                      <a:cubicBezTo>
                        <a:pt x="17" y="10"/>
                        <a:pt x="8" y="6"/>
                        <a:pt x="2" y="0"/>
                      </a:cubicBezTo>
                      <a:cubicBezTo>
                        <a:pt x="1" y="0"/>
                        <a:pt x="0" y="0"/>
                        <a:pt x="1"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5" name="Freeform 16">
                  <a:extLst>
                    <a:ext uri="{FF2B5EF4-FFF2-40B4-BE49-F238E27FC236}">
                      <a16:creationId xmlns:a16="http://schemas.microsoft.com/office/drawing/2014/main" id="{22873058-0E13-47F3-B60B-2EF0C515AEFC}"/>
                    </a:ext>
                  </a:extLst>
                </p:cNvPr>
                <p:cNvSpPr/>
                <p:nvPr/>
              </p:nvSpPr>
              <p:spPr bwMode="auto">
                <a:xfrm>
                  <a:off x="8572501" y="2570163"/>
                  <a:ext cx="60325" cy="90488"/>
                </a:xfrm>
                <a:custGeom>
                  <a:avLst/>
                  <a:gdLst>
                    <a:gd name="T0" fmla="*/ 3 w 57"/>
                    <a:gd name="T1" fmla="*/ 10 h 88"/>
                    <a:gd name="T2" fmla="*/ 47 w 57"/>
                    <a:gd name="T3" fmla="*/ 83 h 88"/>
                    <a:gd name="T4" fmla="*/ 55 w 57"/>
                    <a:gd name="T5" fmla="*/ 77 h 88"/>
                    <a:gd name="T6" fmla="*/ 11 w 57"/>
                    <a:gd name="T7" fmla="*/ 5 h 88"/>
                    <a:gd name="T8" fmla="*/ 3 w 57"/>
                    <a:gd name="T9" fmla="*/ 10 h 88"/>
                  </a:gdLst>
                  <a:ahLst/>
                  <a:cxnLst>
                    <a:cxn ang="0">
                      <a:pos x="T0" y="T1"/>
                    </a:cxn>
                    <a:cxn ang="0">
                      <a:pos x="T2" y="T3"/>
                    </a:cxn>
                    <a:cxn ang="0">
                      <a:pos x="T4" y="T5"/>
                    </a:cxn>
                    <a:cxn ang="0">
                      <a:pos x="T6" y="T7"/>
                    </a:cxn>
                    <a:cxn ang="0">
                      <a:pos x="T8" y="T9"/>
                    </a:cxn>
                  </a:cxnLst>
                  <a:rect l="0" t="0" r="r" b="b"/>
                  <a:pathLst>
                    <a:path w="57" h="88">
                      <a:moveTo>
                        <a:pt x="3" y="10"/>
                      </a:moveTo>
                      <a:cubicBezTo>
                        <a:pt x="17" y="35"/>
                        <a:pt x="27" y="63"/>
                        <a:pt x="47" y="83"/>
                      </a:cubicBezTo>
                      <a:cubicBezTo>
                        <a:pt x="51" y="88"/>
                        <a:pt x="57" y="82"/>
                        <a:pt x="55" y="77"/>
                      </a:cubicBezTo>
                      <a:cubicBezTo>
                        <a:pt x="44" y="51"/>
                        <a:pt x="28" y="27"/>
                        <a:pt x="11" y="5"/>
                      </a:cubicBezTo>
                      <a:cubicBezTo>
                        <a:pt x="8" y="0"/>
                        <a:pt x="0" y="4"/>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6" name="Freeform 17">
                  <a:extLst>
                    <a:ext uri="{FF2B5EF4-FFF2-40B4-BE49-F238E27FC236}">
                      <a16:creationId xmlns:a16="http://schemas.microsoft.com/office/drawing/2014/main" id="{4B268044-4234-4B83-8F6E-3AA00F59BEAF}"/>
                    </a:ext>
                  </a:extLst>
                </p:cNvPr>
                <p:cNvSpPr/>
                <p:nvPr/>
              </p:nvSpPr>
              <p:spPr bwMode="auto">
                <a:xfrm>
                  <a:off x="8664576" y="2767013"/>
                  <a:ext cx="42863" cy="88900"/>
                </a:xfrm>
                <a:custGeom>
                  <a:avLst/>
                  <a:gdLst>
                    <a:gd name="T0" fmla="*/ 3 w 41"/>
                    <a:gd name="T1" fmla="*/ 7 h 86"/>
                    <a:gd name="T2" fmla="*/ 30 w 41"/>
                    <a:gd name="T3" fmla="*/ 79 h 86"/>
                    <a:gd name="T4" fmla="*/ 40 w 41"/>
                    <a:gd name="T5" fmla="*/ 76 h 86"/>
                    <a:gd name="T6" fmla="*/ 9 w 41"/>
                    <a:gd name="T7" fmla="*/ 4 h 86"/>
                    <a:gd name="T8" fmla="*/ 3 w 41"/>
                    <a:gd name="T9" fmla="*/ 7 h 86"/>
                  </a:gdLst>
                  <a:ahLst/>
                  <a:cxnLst>
                    <a:cxn ang="0">
                      <a:pos x="T0" y="T1"/>
                    </a:cxn>
                    <a:cxn ang="0">
                      <a:pos x="T2" y="T3"/>
                    </a:cxn>
                    <a:cxn ang="0">
                      <a:pos x="T4" y="T5"/>
                    </a:cxn>
                    <a:cxn ang="0">
                      <a:pos x="T6" y="T7"/>
                    </a:cxn>
                    <a:cxn ang="0">
                      <a:pos x="T8" y="T9"/>
                    </a:cxn>
                  </a:cxnLst>
                  <a:rect l="0" t="0" r="r" b="b"/>
                  <a:pathLst>
                    <a:path w="41" h="86">
                      <a:moveTo>
                        <a:pt x="3" y="7"/>
                      </a:moveTo>
                      <a:cubicBezTo>
                        <a:pt x="16" y="29"/>
                        <a:pt x="21" y="56"/>
                        <a:pt x="30" y="79"/>
                      </a:cubicBezTo>
                      <a:cubicBezTo>
                        <a:pt x="32" y="86"/>
                        <a:pt x="41" y="83"/>
                        <a:pt x="40" y="76"/>
                      </a:cubicBezTo>
                      <a:cubicBezTo>
                        <a:pt x="36" y="48"/>
                        <a:pt x="25" y="27"/>
                        <a:pt x="9" y="4"/>
                      </a:cubicBezTo>
                      <a:cubicBezTo>
                        <a:pt x="7" y="0"/>
                        <a:pt x="0" y="3"/>
                        <a:pt x="3"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7" name="Freeform 18">
                  <a:extLst>
                    <a:ext uri="{FF2B5EF4-FFF2-40B4-BE49-F238E27FC236}">
                      <a16:creationId xmlns:a16="http://schemas.microsoft.com/office/drawing/2014/main" id="{4A079744-DFEB-4CCE-8FC2-A5E0F604D8F0}"/>
                    </a:ext>
                  </a:extLst>
                </p:cNvPr>
                <p:cNvSpPr/>
                <p:nvPr/>
              </p:nvSpPr>
              <p:spPr bwMode="auto">
                <a:xfrm>
                  <a:off x="8740776" y="2992438"/>
                  <a:ext cx="26988" cy="107950"/>
                </a:xfrm>
                <a:custGeom>
                  <a:avLst/>
                  <a:gdLst>
                    <a:gd name="T0" fmla="*/ 2 w 27"/>
                    <a:gd name="T1" fmla="*/ 7 h 104"/>
                    <a:gd name="T2" fmla="*/ 17 w 27"/>
                    <a:gd name="T3" fmla="*/ 100 h 104"/>
                    <a:gd name="T4" fmla="*/ 23 w 27"/>
                    <a:gd name="T5" fmla="*/ 100 h 104"/>
                    <a:gd name="T6" fmla="*/ 9 w 27"/>
                    <a:gd name="T7" fmla="*/ 4 h 104"/>
                    <a:gd name="T8" fmla="*/ 2 w 27"/>
                    <a:gd name="T9" fmla="*/ 7 h 104"/>
                  </a:gdLst>
                  <a:ahLst/>
                  <a:cxnLst>
                    <a:cxn ang="0">
                      <a:pos x="T0" y="T1"/>
                    </a:cxn>
                    <a:cxn ang="0">
                      <a:pos x="T2" y="T3"/>
                    </a:cxn>
                    <a:cxn ang="0">
                      <a:pos x="T4" y="T5"/>
                    </a:cxn>
                    <a:cxn ang="0">
                      <a:pos x="T6" y="T7"/>
                    </a:cxn>
                    <a:cxn ang="0">
                      <a:pos x="T8" y="T9"/>
                    </a:cxn>
                  </a:cxnLst>
                  <a:rect l="0" t="0" r="r" b="b"/>
                  <a:pathLst>
                    <a:path w="27" h="104">
                      <a:moveTo>
                        <a:pt x="2" y="7"/>
                      </a:moveTo>
                      <a:cubicBezTo>
                        <a:pt x="14" y="36"/>
                        <a:pt x="13" y="68"/>
                        <a:pt x="17" y="100"/>
                      </a:cubicBezTo>
                      <a:cubicBezTo>
                        <a:pt x="17" y="104"/>
                        <a:pt x="23" y="104"/>
                        <a:pt x="23" y="100"/>
                      </a:cubicBezTo>
                      <a:cubicBezTo>
                        <a:pt x="27" y="67"/>
                        <a:pt x="24" y="33"/>
                        <a:pt x="9" y="4"/>
                      </a:cubicBezTo>
                      <a:cubicBezTo>
                        <a:pt x="7" y="0"/>
                        <a:pt x="0" y="3"/>
                        <a:pt x="2" y="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8" name="Freeform 19">
                  <a:extLst>
                    <a:ext uri="{FF2B5EF4-FFF2-40B4-BE49-F238E27FC236}">
                      <a16:creationId xmlns:a16="http://schemas.microsoft.com/office/drawing/2014/main" id="{9B2AF752-3276-4EFE-A849-688356768859}"/>
                    </a:ext>
                  </a:extLst>
                </p:cNvPr>
                <p:cNvSpPr/>
                <p:nvPr/>
              </p:nvSpPr>
              <p:spPr bwMode="auto">
                <a:xfrm>
                  <a:off x="8753476" y="3206751"/>
                  <a:ext cx="25400" cy="80963"/>
                </a:xfrm>
                <a:custGeom>
                  <a:avLst/>
                  <a:gdLst>
                    <a:gd name="T0" fmla="*/ 13 w 24"/>
                    <a:gd name="T1" fmla="*/ 2 h 78"/>
                    <a:gd name="T2" fmla="*/ 4 w 24"/>
                    <a:gd name="T3" fmla="*/ 32 h 78"/>
                    <a:gd name="T4" fmla="*/ 2 w 24"/>
                    <a:gd name="T5" fmla="*/ 46 h 78"/>
                    <a:gd name="T6" fmla="*/ 0 w 24"/>
                    <a:gd name="T7" fmla="*/ 66 h 78"/>
                    <a:gd name="T8" fmla="*/ 13 w 24"/>
                    <a:gd name="T9" fmla="*/ 71 h 78"/>
                    <a:gd name="T10" fmla="*/ 23 w 24"/>
                    <a:gd name="T11" fmla="*/ 39 h 78"/>
                    <a:gd name="T12" fmla="*/ 15 w 24"/>
                    <a:gd name="T13" fmla="*/ 2 h 78"/>
                    <a:gd name="T14" fmla="*/ 13 w 24"/>
                    <a:gd name="T15" fmla="*/ 2 h 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78">
                      <a:moveTo>
                        <a:pt x="13" y="2"/>
                      </a:moveTo>
                      <a:cubicBezTo>
                        <a:pt x="9" y="12"/>
                        <a:pt x="6" y="21"/>
                        <a:pt x="4" y="32"/>
                      </a:cubicBezTo>
                      <a:cubicBezTo>
                        <a:pt x="3" y="37"/>
                        <a:pt x="2" y="41"/>
                        <a:pt x="2" y="46"/>
                      </a:cubicBezTo>
                      <a:cubicBezTo>
                        <a:pt x="1" y="53"/>
                        <a:pt x="1" y="59"/>
                        <a:pt x="0" y="66"/>
                      </a:cubicBezTo>
                      <a:cubicBezTo>
                        <a:pt x="0" y="72"/>
                        <a:pt x="9" y="78"/>
                        <a:pt x="13" y="71"/>
                      </a:cubicBezTo>
                      <a:cubicBezTo>
                        <a:pt x="18" y="60"/>
                        <a:pt x="21" y="52"/>
                        <a:pt x="23" y="39"/>
                      </a:cubicBezTo>
                      <a:cubicBezTo>
                        <a:pt x="24" y="25"/>
                        <a:pt x="20" y="15"/>
                        <a:pt x="15" y="2"/>
                      </a:cubicBezTo>
                      <a:cubicBezTo>
                        <a:pt x="15" y="0"/>
                        <a:pt x="13" y="1"/>
                        <a:pt x="13" y="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29" name="Freeform 20">
                  <a:extLst>
                    <a:ext uri="{FF2B5EF4-FFF2-40B4-BE49-F238E27FC236}">
                      <a16:creationId xmlns:a16="http://schemas.microsoft.com/office/drawing/2014/main" id="{333FD8BB-92BE-476D-815E-35D55D4D9C65}"/>
                    </a:ext>
                  </a:extLst>
                </p:cNvPr>
                <p:cNvSpPr/>
                <p:nvPr/>
              </p:nvSpPr>
              <p:spPr bwMode="auto">
                <a:xfrm>
                  <a:off x="8672513" y="3368676"/>
                  <a:ext cx="61913" cy="100013"/>
                </a:xfrm>
                <a:custGeom>
                  <a:avLst/>
                  <a:gdLst>
                    <a:gd name="T0" fmla="*/ 46 w 61"/>
                    <a:gd name="T1" fmla="*/ 3 h 97"/>
                    <a:gd name="T2" fmla="*/ 6 w 61"/>
                    <a:gd name="T3" fmla="*/ 81 h 97"/>
                    <a:gd name="T4" fmla="*/ 20 w 61"/>
                    <a:gd name="T5" fmla="*/ 91 h 97"/>
                    <a:gd name="T6" fmla="*/ 52 w 61"/>
                    <a:gd name="T7" fmla="*/ 51 h 97"/>
                    <a:gd name="T8" fmla="*/ 53 w 61"/>
                    <a:gd name="T9" fmla="*/ 3 h 97"/>
                    <a:gd name="T10" fmla="*/ 46 w 61"/>
                    <a:gd name="T11" fmla="*/ 3 h 97"/>
                  </a:gdLst>
                  <a:ahLst/>
                  <a:cxnLst>
                    <a:cxn ang="0">
                      <a:pos x="T0" y="T1"/>
                    </a:cxn>
                    <a:cxn ang="0">
                      <a:pos x="T2" y="T3"/>
                    </a:cxn>
                    <a:cxn ang="0">
                      <a:pos x="T4" y="T5"/>
                    </a:cxn>
                    <a:cxn ang="0">
                      <a:pos x="T6" y="T7"/>
                    </a:cxn>
                    <a:cxn ang="0">
                      <a:pos x="T8" y="T9"/>
                    </a:cxn>
                    <a:cxn ang="0">
                      <a:pos x="T10" y="T11"/>
                    </a:cxn>
                  </a:cxnLst>
                  <a:rect l="0" t="0" r="r" b="b"/>
                  <a:pathLst>
                    <a:path w="61" h="97">
                      <a:moveTo>
                        <a:pt x="46" y="3"/>
                      </a:moveTo>
                      <a:cubicBezTo>
                        <a:pt x="33" y="29"/>
                        <a:pt x="23" y="57"/>
                        <a:pt x="6" y="81"/>
                      </a:cubicBezTo>
                      <a:cubicBezTo>
                        <a:pt x="0" y="89"/>
                        <a:pt x="13" y="97"/>
                        <a:pt x="20" y="91"/>
                      </a:cubicBezTo>
                      <a:cubicBezTo>
                        <a:pt x="34" y="80"/>
                        <a:pt x="45" y="69"/>
                        <a:pt x="52" y="51"/>
                      </a:cubicBezTo>
                      <a:cubicBezTo>
                        <a:pt x="58" y="35"/>
                        <a:pt x="61" y="20"/>
                        <a:pt x="53" y="3"/>
                      </a:cubicBezTo>
                      <a:cubicBezTo>
                        <a:pt x="52" y="0"/>
                        <a:pt x="47" y="1"/>
                        <a:pt x="4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0" name="Freeform 21">
                  <a:extLst>
                    <a:ext uri="{FF2B5EF4-FFF2-40B4-BE49-F238E27FC236}">
                      <a16:creationId xmlns:a16="http://schemas.microsoft.com/office/drawing/2014/main" id="{97CE0AF9-D293-4B01-8461-DD2306D92655}"/>
                    </a:ext>
                  </a:extLst>
                </p:cNvPr>
                <p:cNvSpPr/>
                <p:nvPr/>
              </p:nvSpPr>
              <p:spPr bwMode="auto">
                <a:xfrm>
                  <a:off x="8559801" y="3544888"/>
                  <a:ext cx="68263" cy="84138"/>
                </a:xfrm>
                <a:custGeom>
                  <a:avLst/>
                  <a:gdLst>
                    <a:gd name="T0" fmla="*/ 51 w 66"/>
                    <a:gd name="T1" fmla="*/ 4 h 81"/>
                    <a:gd name="T2" fmla="*/ 24 w 66"/>
                    <a:gd name="T3" fmla="*/ 33 h 81"/>
                    <a:gd name="T4" fmla="*/ 14 w 66"/>
                    <a:gd name="T5" fmla="*/ 46 h 81"/>
                    <a:gd name="T6" fmla="*/ 5 w 66"/>
                    <a:gd name="T7" fmla="*/ 62 h 81"/>
                    <a:gd name="T8" fmla="*/ 18 w 66"/>
                    <a:gd name="T9" fmla="*/ 75 h 81"/>
                    <a:gd name="T10" fmla="*/ 32 w 66"/>
                    <a:gd name="T11" fmla="*/ 65 h 81"/>
                    <a:gd name="T12" fmla="*/ 45 w 66"/>
                    <a:gd name="T13" fmla="*/ 49 h 81"/>
                    <a:gd name="T14" fmla="*/ 63 w 66"/>
                    <a:gd name="T15" fmla="*/ 11 h 81"/>
                    <a:gd name="T16" fmla="*/ 51 w 66"/>
                    <a:gd name="T17" fmla="*/ 4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 h="81">
                      <a:moveTo>
                        <a:pt x="51" y="4"/>
                      </a:moveTo>
                      <a:cubicBezTo>
                        <a:pt x="41" y="13"/>
                        <a:pt x="32" y="22"/>
                        <a:pt x="24" y="33"/>
                      </a:cubicBezTo>
                      <a:cubicBezTo>
                        <a:pt x="21" y="37"/>
                        <a:pt x="17" y="41"/>
                        <a:pt x="14" y="46"/>
                      </a:cubicBezTo>
                      <a:cubicBezTo>
                        <a:pt x="10" y="51"/>
                        <a:pt x="9" y="57"/>
                        <a:pt x="5" y="62"/>
                      </a:cubicBezTo>
                      <a:cubicBezTo>
                        <a:pt x="0" y="70"/>
                        <a:pt x="10" y="81"/>
                        <a:pt x="18" y="75"/>
                      </a:cubicBezTo>
                      <a:cubicBezTo>
                        <a:pt x="22" y="72"/>
                        <a:pt x="29" y="69"/>
                        <a:pt x="32" y="65"/>
                      </a:cubicBezTo>
                      <a:cubicBezTo>
                        <a:pt x="37" y="60"/>
                        <a:pt x="41" y="55"/>
                        <a:pt x="45" y="49"/>
                      </a:cubicBezTo>
                      <a:cubicBezTo>
                        <a:pt x="53" y="37"/>
                        <a:pt x="59" y="25"/>
                        <a:pt x="63" y="11"/>
                      </a:cubicBezTo>
                      <a:cubicBezTo>
                        <a:pt x="66" y="4"/>
                        <a:pt x="56" y="0"/>
                        <a:pt x="51"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1" name="Freeform 22">
                  <a:extLst>
                    <a:ext uri="{FF2B5EF4-FFF2-40B4-BE49-F238E27FC236}">
                      <a16:creationId xmlns:a16="http://schemas.microsoft.com/office/drawing/2014/main" id="{F501C3CC-94A6-4EE8-B3B5-B0FB6BF1DE16}"/>
                    </a:ext>
                  </a:extLst>
                </p:cNvPr>
                <p:cNvSpPr/>
                <p:nvPr/>
              </p:nvSpPr>
              <p:spPr bwMode="auto">
                <a:xfrm>
                  <a:off x="8374063" y="3732213"/>
                  <a:ext cx="80963" cy="65088"/>
                </a:xfrm>
                <a:custGeom>
                  <a:avLst/>
                  <a:gdLst>
                    <a:gd name="T0" fmla="*/ 66 w 79"/>
                    <a:gd name="T1" fmla="*/ 3 h 62"/>
                    <a:gd name="T2" fmla="*/ 35 w 79"/>
                    <a:gd name="T3" fmla="*/ 23 h 62"/>
                    <a:gd name="T4" fmla="*/ 6 w 79"/>
                    <a:gd name="T5" fmla="*/ 48 h 62"/>
                    <a:gd name="T6" fmla="*/ 14 w 79"/>
                    <a:gd name="T7" fmla="*/ 58 h 62"/>
                    <a:gd name="T8" fmla="*/ 45 w 79"/>
                    <a:gd name="T9" fmla="*/ 38 h 62"/>
                    <a:gd name="T10" fmla="*/ 73 w 79"/>
                    <a:gd name="T11" fmla="*/ 13 h 62"/>
                    <a:gd name="T12" fmla="*/ 66 w 79"/>
                    <a:gd name="T13" fmla="*/ 3 h 62"/>
                  </a:gdLst>
                  <a:ahLst/>
                  <a:cxnLst>
                    <a:cxn ang="0">
                      <a:pos x="T0" y="T1"/>
                    </a:cxn>
                    <a:cxn ang="0">
                      <a:pos x="T2" y="T3"/>
                    </a:cxn>
                    <a:cxn ang="0">
                      <a:pos x="T4" y="T5"/>
                    </a:cxn>
                    <a:cxn ang="0">
                      <a:pos x="T6" y="T7"/>
                    </a:cxn>
                    <a:cxn ang="0">
                      <a:pos x="T8" y="T9"/>
                    </a:cxn>
                    <a:cxn ang="0">
                      <a:pos x="T10" y="T11"/>
                    </a:cxn>
                    <a:cxn ang="0">
                      <a:pos x="T12" y="T13"/>
                    </a:cxn>
                  </a:cxnLst>
                  <a:rect l="0" t="0" r="r" b="b"/>
                  <a:pathLst>
                    <a:path w="79" h="62">
                      <a:moveTo>
                        <a:pt x="66" y="3"/>
                      </a:moveTo>
                      <a:cubicBezTo>
                        <a:pt x="55" y="9"/>
                        <a:pt x="45" y="15"/>
                        <a:pt x="35" y="23"/>
                      </a:cubicBezTo>
                      <a:cubicBezTo>
                        <a:pt x="25" y="31"/>
                        <a:pt x="16" y="39"/>
                        <a:pt x="6" y="48"/>
                      </a:cubicBezTo>
                      <a:cubicBezTo>
                        <a:pt x="0" y="53"/>
                        <a:pt x="8" y="62"/>
                        <a:pt x="14" y="58"/>
                      </a:cubicBezTo>
                      <a:cubicBezTo>
                        <a:pt x="25" y="52"/>
                        <a:pt x="35" y="46"/>
                        <a:pt x="45" y="38"/>
                      </a:cubicBezTo>
                      <a:cubicBezTo>
                        <a:pt x="55" y="30"/>
                        <a:pt x="64" y="21"/>
                        <a:pt x="73" y="13"/>
                      </a:cubicBezTo>
                      <a:cubicBezTo>
                        <a:pt x="79" y="9"/>
                        <a:pt x="72" y="0"/>
                        <a:pt x="6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2" name="Freeform 23">
                  <a:extLst>
                    <a:ext uri="{FF2B5EF4-FFF2-40B4-BE49-F238E27FC236}">
                      <a16:creationId xmlns:a16="http://schemas.microsoft.com/office/drawing/2014/main" id="{5B12A9F9-CB73-435D-89C2-57F134F6F294}"/>
                    </a:ext>
                  </a:extLst>
                </p:cNvPr>
                <p:cNvSpPr/>
                <p:nvPr/>
              </p:nvSpPr>
              <p:spPr bwMode="auto">
                <a:xfrm>
                  <a:off x="7953376" y="3932238"/>
                  <a:ext cx="93663" cy="30163"/>
                </a:xfrm>
                <a:custGeom>
                  <a:avLst/>
                  <a:gdLst>
                    <a:gd name="T0" fmla="*/ 82 w 91"/>
                    <a:gd name="T1" fmla="*/ 1 h 30"/>
                    <a:gd name="T2" fmla="*/ 42 w 91"/>
                    <a:gd name="T3" fmla="*/ 5 h 30"/>
                    <a:gd name="T4" fmla="*/ 9 w 91"/>
                    <a:gd name="T5" fmla="*/ 11 h 30"/>
                    <a:gd name="T6" fmla="*/ 9 w 91"/>
                    <a:gd name="T7" fmla="*/ 28 h 30"/>
                    <a:gd name="T8" fmla="*/ 45 w 91"/>
                    <a:gd name="T9" fmla="*/ 27 h 30"/>
                    <a:gd name="T10" fmla="*/ 86 w 91"/>
                    <a:gd name="T11" fmla="*/ 9 h 30"/>
                    <a:gd name="T12" fmla="*/ 82 w 91"/>
                    <a:gd name="T13" fmla="*/ 1 h 30"/>
                  </a:gdLst>
                  <a:ahLst/>
                  <a:cxnLst>
                    <a:cxn ang="0">
                      <a:pos x="T0" y="T1"/>
                    </a:cxn>
                    <a:cxn ang="0">
                      <a:pos x="T2" y="T3"/>
                    </a:cxn>
                    <a:cxn ang="0">
                      <a:pos x="T4" y="T5"/>
                    </a:cxn>
                    <a:cxn ang="0">
                      <a:pos x="T6" y="T7"/>
                    </a:cxn>
                    <a:cxn ang="0">
                      <a:pos x="T8" y="T9"/>
                    </a:cxn>
                    <a:cxn ang="0">
                      <a:pos x="T10" y="T11"/>
                    </a:cxn>
                    <a:cxn ang="0">
                      <a:pos x="T12" y="T13"/>
                    </a:cxn>
                  </a:cxnLst>
                  <a:rect l="0" t="0" r="r" b="b"/>
                  <a:pathLst>
                    <a:path w="91" h="30">
                      <a:moveTo>
                        <a:pt x="82" y="1"/>
                      </a:moveTo>
                      <a:cubicBezTo>
                        <a:pt x="69" y="3"/>
                        <a:pt x="55" y="3"/>
                        <a:pt x="42" y="5"/>
                      </a:cubicBezTo>
                      <a:cubicBezTo>
                        <a:pt x="31" y="6"/>
                        <a:pt x="20" y="9"/>
                        <a:pt x="9" y="11"/>
                      </a:cubicBezTo>
                      <a:cubicBezTo>
                        <a:pt x="0" y="13"/>
                        <a:pt x="0" y="27"/>
                        <a:pt x="9" y="28"/>
                      </a:cubicBezTo>
                      <a:cubicBezTo>
                        <a:pt x="22" y="30"/>
                        <a:pt x="32" y="30"/>
                        <a:pt x="45" y="27"/>
                      </a:cubicBezTo>
                      <a:cubicBezTo>
                        <a:pt x="60" y="23"/>
                        <a:pt x="72" y="15"/>
                        <a:pt x="86" y="9"/>
                      </a:cubicBezTo>
                      <a:cubicBezTo>
                        <a:pt x="91" y="7"/>
                        <a:pt x="87" y="0"/>
                        <a:pt x="82"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3" name="Freeform 24">
                  <a:extLst>
                    <a:ext uri="{FF2B5EF4-FFF2-40B4-BE49-F238E27FC236}">
                      <a16:creationId xmlns:a16="http://schemas.microsoft.com/office/drawing/2014/main" id="{6178E32F-F608-4AC6-ACB4-33EE1E01B95E}"/>
                    </a:ext>
                  </a:extLst>
                </p:cNvPr>
                <p:cNvSpPr/>
                <p:nvPr/>
              </p:nvSpPr>
              <p:spPr bwMode="auto">
                <a:xfrm>
                  <a:off x="7991476" y="3992563"/>
                  <a:ext cx="65088" cy="77788"/>
                </a:xfrm>
                <a:custGeom>
                  <a:avLst/>
                  <a:gdLst>
                    <a:gd name="T0" fmla="*/ 2 w 63"/>
                    <a:gd name="T1" fmla="*/ 6 h 74"/>
                    <a:gd name="T2" fmla="*/ 12 w 63"/>
                    <a:gd name="T3" fmla="*/ 18 h 74"/>
                    <a:gd name="T4" fmla="*/ 24 w 63"/>
                    <a:gd name="T5" fmla="*/ 34 h 74"/>
                    <a:gd name="T6" fmla="*/ 36 w 63"/>
                    <a:gd name="T7" fmla="*/ 51 h 74"/>
                    <a:gd name="T8" fmla="*/ 47 w 63"/>
                    <a:gd name="T9" fmla="*/ 66 h 74"/>
                    <a:gd name="T10" fmla="*/ 61 w 63"/>
                    <a:gd name="T11" fmla="*/ 60 h 74"/>
                    <a:gd name="T12" fmla="*/ 37 w 63"/>
                    <a:gd name="T13" fmla="*/ 16 h 74"/>
                    <a:gd name="T14" fmla="*/ 18 w 63"/>
                    <a:gd name="T15" fmla="*/ 3 h 74"/>
                    <a:gd name="T16" fmla="*/ 3 w 63"/>
                    <a:gd name="T17" fmla="*/ 2 h 74"/>
                    <a:gd name="T18" fmla="*/ 2 w 63"/>
                    <a:gd name="T19" fmla="*/ 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74">
                      <a:moveTo>
                        <a:pt x="2" y="6"/>
                      </a:moveTo>
                      <a:cubicBezTo>
                        <a:pt x="6" y="7"/>
                        <a:pt x="10" y="15"/>
                        <a:pt x="12" y="18"/>
                      </a:cubicBezTo>
                      <a:cubicBezTo>
                        <a:pt x="15" y="24"/>
                        <a:pt x="20" y="29"/>
                        <a:pt x="24" y="34"/>
                      </a:cubicBezTo>
                      <a:cubicBezTo>
                        <a:pt x="29" y="39"/>
                        <a:pt x="32" y="45"/>
                        <a:pt x="36" y="51"/>
                      </a:cubicBezTo>
                      <a:cubicBezTo>
                        <a:pt x="39" y="56"/>
                        <a:pt x="44" y="60"/>
                        <a:pt x="47" y="66"/>
                      </a:cubicBezTo>
                      <a:cubicBezTo>
                        <a:pt x="51" y="74"/>
                        <a:pt x="63" y="68"/>
                        <a:pt x="61" y="60"/>
                      </a:cubicBezTo>
                      <a:cubicBezTo>
                        <a:pt x="57" y="43"/>
                        <a:pt x="50" y="29"/>
                        <a:pt x="37" y="16"/>
                      </a:cubicBezTo>
                      <a:cubicBezTo>
                        <a:pt x="32" y="10"/>
                        <a:pt x="26" y="6"/>
                        <a:pt x="18" y="3"/>
                      </a:cubicBezTo>
                      <a:cubicBezTo>
                        <a:pt x="13" y="0"/>
                        <a:pt x="8" y="1"/>
                        <a:pt x="3" y="2"/>
                      </a:cubicBezTo>
                      <a:cubicBezTo>
                        <a:pt x="0" y="2"/>
                        <a:pt x="0" y="6"/>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4" name="Freeform 25">
                  <a:extLst>
                    <a:ext uri="{FF2B5EF4-FFF2-40B4-BE49-F238E27FC236}">
                      <a16:creationId xmlns:a16="http://schemas.microsoft.com/office/drawing/2014/main" id="{5BBE3521-209D-449F-9C56-C560CF2B4CC8}"/>
                    </a:ext>
                  </a:extLst>
                </p:cNvPr>
                <p:cNvSpPr/>
                <p:nvPr/>
              </p:nvSpPr>
              <p:spPr bwMode="auto">
                <a:xfrm>
                  <a:off x="8085138" y="4160838"/>
                  <a:ext cx="26988" cy="95250"/>
                </a:xfrm>
                <a:custGeom>
                  <a:avLst/>
                  <a:gdLst>
                    <a:gd name="T0" fmla="*/ 0 w 26"/>
                    <a:gd name="T1" fmla="*/ 8 h 91"/>
                    <a:gd name="T2" fmla="*/ 6 w 26"/>
                    <a:gd name="T3" fmla="*/ 83 h 91"/>
                    <a:gd name="T4" fmla="*/ 22 w 26"/>
                    <a:gd name="T5" fmla="*/ 83 h 91"/>
                    <a:gd name="T6" fmla="*/ 13 w 26"/>
                    <a:gd name="T7" fmla="*/ 5 h 91"/>
                    <a:gd name="T8" fmla="*/ 0 w 26"/>
                    <a:gd name="T9" fmla="*/ 8 h 91"/>
                  </a:gdLst>
                  <a:ahLst/>
                  <a:cxnLst>
                    <a:cxn ang="0">
                      <a:pos x="T0" y="T1"/>
                    </a:cxn>
                    <a:cxn ang="0">
                      <a:pos x="T2" y="T3"/>
                    </a:cxn>
                    <a:cxn ang="0">
                      <a:pos x="T4" y="T5"/>
                    </a:cxn>
                    <a:cxn ang="0">
                      <a:pos x="T6" y="T7"/>
                    </a:cxn>
                    <a:cxn ang="0">
                      <a:pos x="T8" y="T9"/>
                    </a:cxn>
                  </a:cxnLst>
                  <a:rect l="0" t="0" r="r" b="b"/>
                  <a:pathLst>
                    <a:path w="26" h="91">
                      <a:moveTo>
                        <a:pt x="0" y="8"/>
                      </a:moveTo>
                      <a:cubicBezTo>
                        <a:pt x="1" y="33"/>
                        <a:pt x="2" y="59"/>
                        <a:pt x="6" y="83"/>
                      </a:cubicBezTo>
                      <a:cubicBezTo>
                        <a:pt x="8" y="91"/>
                        <a:pt x="20" y="91"/>
                        <a:pt x="22" y="83"/>
                      </a:cubicBezTo>
                      <a:cubicBezTo>
                        <a:pt x="26" y="58"/>
                        <a:pt x="26" y="27"/>
                        <a:pt x="13" y="5"/>
                      </a:cubicBezTo>
                      <a:cubicBezTo>
                        <a:pt x="9" y="0"/>
                        <a:pt x="0" y="2"/>
                        <a:pt x="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5" name="Freeform 26">
                  <a:extLst>
                    <a:ext uri="{FF2B5EF4-FFF2-40B4-BE49-F238E27FC236}">
                      <a16:creationId xmlns:a16="http://schemas.microsoft.com/office/drawing/2014/main" id="{D8F24A90-ED57-4A41-A705-FF51FB714C72}"/>
                    </a:ext>
                  </a:extLst>
                </p:cNvPr>
                <p:cNvSpPr/>
                <p:nvPr/>
              </p:nvSpPr>
              <p:spPr bwMode="auto">
                <a:xfrm>
                  <a:off x="8034338" y="4348163"/>
                  <a:ext cx="44450" cy="106363"/>
                </a:xfrm>
                <a:custGeom>
                  <a:avLst/>
                  <a:gdLst>
                    <a:gd name="T0" fmla="*/ 8 w 43"/>
                    <a:gd name="T1" fmla="*/ 99 h 102"/>
                    <a:gd name="T2" fmla="*/ 32 w 43"/>
                    <a:gd name="T3" fmla="*/ 61 h 102"/>
                    <a:gd name="T4" fmla="*/ 42 w 43"/>
                    <a:gd name="T5" fmla="*/ 9 h 102"/>
                    <a:gd name="T6" fmla="*/ 27 w 43"/>
                    <a:gd name="T7" fmla="*/ 7 h 102"/>
                    <a:gd name="T8" fmla="*/ 13 w 43"/>
                    <a:gd name="T9" fmla="*/ 50 h 102"/>
                    <a:gd name="T10" fmla="*/ 1 w 43"/>
                    <a:gd name="T11" fmla="*/ 95 h 102"/>
                    <a:gd name="T12" fmla="*/ 8 w 43"/>
                    <a:gd name="T13" fmla="*/ 99 h 102"/>
                  </a:gdLst>
                  <a:ahLst/>
                  <a:cxnLst>
                    <a:cxn ang="0">
                      <a:pos x="T0" y="T1"/>
                    </a:cxn>
                    <a:cxn ang="0">
                      <a:pos x="T2" y="T3"/>
                    </a:cxn>
                    <a:cxn ang="0">
                      <a:pos x="T4" y="T5"/>
                    </a:cxn>
                    <a:cxn ang="0">
                      <a:pos x="T6" y="T7"/>
                    </a:cxn>
                    <a:cxn ang="0">
                      <a:pos x="T8" y="T9"/>
                    </a:cxn>
                    <a:cxn ang="0">
                      <a:pos x="T10" y="T11"/>
                    </a:cxn>
                    <a:cxn ang="0">
                      <a:pos x="T12" y="T13"/>
                    </a:cxn>
                  </a:cxnLst>
                  <a:rect l="0" t="0" r="r" b="b"/>
                  <a:pathLst>
                    <a:path w="43" h="102">
                      <a:moveTo>
                        <a:pt x="8" y="99"/>
                      </a:moveTo>
                      <a:cubicBezTo>
                        <a:pt x="19" y="87"/>
                        <a:pt x="26" y="76"/>
                        <a:pt x="32" y="61"/>
                      </a:cubicBezTo>
                      <a:cubicBezTo>
                        <a:pt x="38" y="44"/>
                        <a:pt x="40" y="27"/>
                        <a:pt x="42" y="9"/>
                      </a:cubicBezTo>
                      <a:cubicBezTo>
                        <a:pt x="43" y="0"/>
                        <a:pt x="30" y="0"/>
                        <a:pt x="27" y="7"/>
                      </a:cubicBezTo>
                      <a:cubicBezTo>
                        <a:pt x="21" y="22"/>
                        <a:pt x="16" y="35"/>
                        <a:pt x="13" y="50"/>
                      </a:cubicBezTo>
                      <a:cubicBezTo>
                        <a:pt x="9" y="64"/>
                        <a:pt x="7" y="81"/>
                        <a:pt x="1" y="95"/>
                      </a:cubicBezTo>
                      <a:cubicBezTo>
                        <a:pt x="0" y="99"/>
                        <a:pt x="6" y="102"/>
                        <a:pt x="8" y="9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6" name="Freeform 27">
                  <a:extLst>
                    <a:ext uri="{FF2B5EF4-FFF2-40B4-BE49-F238E27FC236}">
                      <a16:creationId xmlns:a16="http://schemas.microsoft.com/office/drawing/2014/main" id="{CF7335CC-A54C-49A0-8018-7324F6E95BBF}"/>
                    </a:ext>
                  </a:extLst>
                </p:cNvPr>
                <p:cNvSpPr/>
                <p:nvPr/>
              </p:nvSpPr>
              <p:spPr bwMode="auto">
                <a:xfrm>
                  <a:off x="7883526" y="4581526"/>
                  <a:ext cx="80963" cy="74613"/>
                </a:xfrm>
                <a:custGeom>
                  <a:avLst/>
                  <a:gdLst>
                    <a:gd name="T0" fmla="*/ 7 w 78"/>
                    <a:gd name="T1" fmla="*/ 69 h 72"/>
                    <a:gd name="T2" fmla="*/ 45 w 78"/>
                    <a:gd name="T3" fmla="*/ 47 h 72"/>
                    <a:gd name="T4" fmla="*/ 75 w 78"/>
                    <a:gd name="T5" fmla="*/ 11 h 72"/>
                    <a:gd name="T6" fmla="*/ 67 w 78"/>
                    <a:gd name="T7" fmla="*/ 5 h 72"/>
                    <a:gd name="T8" fmla="*/ 37 w 78"/>
                    <a:gd name="T9" fmla="*/ 33 h 72"/>
                    <a:gd name="T10" fmla="*/ 4 w 78"/>
                    <a:gd name="T11" fmla="*/ 63 h 72"/>
                    <a:gd name="T12" fmla="*/ 7 w 78"/>
                    <a:gd name="T13" fmla="*/ 69 h 72"/>
                  </a:gdLst>
                  <a:ahLst/>
                  <a:cxnLst>
                    <a:cxn ang="0">
                      <a:pos x="T0" y="T1"/>
                    </a:cxn>
                    <a:cxn ang="0">
                      <a:pos x="T2" y="T3"/>
                    </a:cxn>
                    <a:cxn ang="0">
                      <a:pos x="T4" y="T5"/>
                    </a:cxn>
                    <a:cxn ang="0">
                      <a:pos x="T6" y="T7"/>
                    </a:cxn>
                    <a:cxn ang="0">
                      <a:pos x="T8" y="T9"/>
                    </a:cxn>
                    <a:cxn ang="0">
                      <a:pos x="T10" y="T11"/>
                    </a:cxn>
                    <a:cxn ang="0">
                      <a:pos x="T12" y="T13"/>
                    </a:cxn>
                  </a:cxnLst>
                  <a:rect l="0" t="0" r="r" b="b"/>
                  <a:pathLst>
                    <a:path w="78" h="72">
                      <a:moveTo>
                        <a:pt x="7" y="69"/>
                      </a:moveTo>
                      <a:cubicBezTo>
                        <a:pt x="20" y="62"/>
                        <a:pt x="33" y="56"/>
                        <a:pt x="45" y="47"/>
                      </a:cubicBezTo>
                      <a:cubicBezTo>
                        <a:pt x="57" y="37"/>
                        <a:pt x="68" y="26"/>
                        <a:pt x="75" y="11"/>
                      </a:cubicBezTo>
                      <a:cubicBezTo>
                        <a:pt x="78" y="6"/>
                        <a:pt x="71" y="0"/>
                        <a:pt x="67" y="5"/>
                      </a:cubicBezTo>
                      <a:cubicBezTo>
                        <a:pt x="57" y="15"/>
                        <a:pt x="47" y="24"/>
                        <a:pt x="37" y="33"/>
                      </a:cubicBezTo>
                      <a:cubicBezTo>
                        <a:pt x="26" y="43"/>
                        <a:pt x="15" y="55"/>
                        <a:pt x="4" y="63"/>
                      </a:cubicBezTo>
                      <a:cubicBezTo>
                        <a:pt x="0" y="66"/>
                        <a:pt x="3" y="72"/>
                        <a:pt x="7"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7" name="Freeform 28">
                  <a:extLst>
                    <a:ext uri="{FF2B5EF4-FFF2-40B4-BE49-F238E27FC236}">
                      <a16:creationId xmlns:a16="http://schemas.microsoft.com/office/drawing/2014/main" id="{E9F82FC5-B7A2-40FE-B384-9DC5DB34318C}"/>
                    </a:ext>
                  </a:extLst>
                </p:cNvPr>
                <p:cNvSpPr/>
                <p:nvPr/>
              </p:nvSpPr>
              <p:spPr bwMode="auto">
                <a:xfrm>
                  <a:off x="7666038" y="4762501"/>
                  <a:ext cx="120650" cy="58738"/>
                </a:xfrm>
                <a:custGeom>
                  <a:avLst/>
                  <a:gdLst>
                    <a:gd name="T0" fmla="*/ 6 w 117"/>
                    <a:gd name="T1" fmla="*/ 56 h 56"/>
                    <a:gd name="T2" fmla="*/ 111 w 117"/>
                    <a:gd name="T3" fmla="*/ 13 h 56"/>
                    <a:gd name="T4" fmla="*/ 105 w 117"/>
                    <a:gd name="T5" fmla="*/ 2 h 56"/>
                    <a:gd name="T6" fmla="*/ 5 w 117"/>
                    <a:gd name="T7" fmla="*/ 48 h 56"/>
                    <a:gd name="T8" fmla="*/ 6 w 117"/>
                    <a:gd name="T9" fmla="*/ 56 h 56"/>
                  </a:gdLst>
                  <a:ahLst/>
                  <a:cxnLst>
                    <a:cxn ang="0">
                      <a:pos x="T0" y="T1"/>
                    </a:cxn>
                    <a:cxn ang="0">
                      <a:pos x="T2" y="T3"/>
                    </a:cxn>
                    <a:cxn ang="0">
                      <a:pos x="T4" y="T5"/>
                    </a:cxn>
                    <a:cxn ang="0">
                      <a:pos x="T6" y="T7"/>
                    </a:cxn>
                    <a:cxn ang="0">
                      <a:pos x="T8" y="T9"/>
                    </a:cxn>
                  </a:cxnLst>
                  <a:rect l="0" t="0" r="r" b="b"/>
                  <a:pathLst>
                    <a:path w="117" h="56">
                      <a:moveTo>
                        <a:pt x="6" y="56"/>
                      </a:moveTo>
                      <a:cubicBezTo>
                        <a:pt x="44" y="51"/>
                        <a:pt x="81" y="37"/>
                        <a:pt x="111" y="13"/>
                      </a:cubicBezTo>
                      <a:cubicBezTo>
                        <a:pt x="117" y="9"/>
                        <a:pt x="111" y="0"/>
                        <a:pt x="105" y="2"/>
                      </a:cubicBezTo>
                      <a:cubicBezTo>
                        <a:pt x="70" y="12"/>
                        <a:pt x="40" y="36"/>
                        <a:pt x="5" y="48"/>
                      </a:cubicBezTo>
                      <a:cubicBezTo>
                        <a:pt x="0" y="49"/>
                        <a:pt x="1" y="56"/>
                        <a:pt x="6"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8" name="Freeform 29">
                  <a:extLst>
                    <a:ext uri="{FF2B5EF4-FFF2-40B4-BE49-F238E27FC236}">
                      <a16:creationId xmlns:a16="http://schemas.microsoft.com/office/drawing/2014/main" id="{2DFB55E6-84BE-424E-9443-345F0267A00E}"/>
                    </a:ext>
                  </a:extLst>
                </p:cNvPr>
                <p:cNvSpPr/>
                <p:nvPr/>
              </p:nvSpPr>
              <p:spPr bwMode="auto">
                <a:xfrm>
                  <a:off x="7434263" y="4868863"/>
                  <a:ext cx="123825" cy="47625"/>
                </a:xfrm>
                <a:custGeom>
                  <a:avLst/>
                  <a:gdLst>
                    <a:gd name="T0" fmla="*/ 4 w 120"/>
                    <a:gd name="T1" fmla="*/ 46 h 46"/>
                    <a:gd name="T2" fmla="*/ 117 w 120"/>
                    <a:gd name="T3" fmla="*/ 10 h 46"/>
                    <a:gd name="T4" fmla="*/ 112 w 120"/>
                    <a:gd name="T5" fmla="*/ 2 h 46"/>
                    <a:gd name="T6" fmla="*/ 3 w 120"/>
                    <a:gd name="T7" fmla="*/ 39 h 46"/>
                    <a:gd name="T8" fmla="*/ 4 w 120"/>
                    <a:gd name="T9" fmla="*/ 46 h 46"/>
                  </a:gdLst>
                  <a:ahLst/>
                  <a:cxnLst>
                    <a:cxn ang="0">
                      <a:pos x="T0" y="T1"/>
                    </a:cxn>
                    <a:cxn ang="0">
                      <a:pos x="T2" y="T3"/>
                    </a:cxn>
                    <a:cxn ang="0">
                      <a:pos x="T4" y="T5"/>
                    </a:cxn>
                    <a:cxn ang="0">
                      <a:pos x="T6" y="T7"/>
                    </a:cxn>
                    <a:cxn ang="0">
                      <a:pos x="T8" y="T9"/>
                    </a:cxn>
                  </a:cxnLst>
                  <a:rect l="0" t="0" r="r" b="b"/>
                  <a:pathLst>
                    <a:path w="120" h="46">
                      <a:moveTo>
                        <a:pt x="4" y="46"/>
                      </a:moveTo>
                      <a:cubicBezTo>
                        <a:pt x="43" y="44"/>
                        <a:pt x="86" y="36"/>
                        <a:pt x="117" y="10"/>
                      </a:cubicBezTo>
                      <a:cubicBezTo>
                        <a:pt x="120" y="7"/>
                        <a:pt x="116" y="0"/>
                        <a:pt x="112" y="2"/>
                      </a:cubicBezTo>
                      <a:cubicBezTo>
                        <a:pt x="75" y="14"/>
                        <a:pt x="40" y="27"/>
                        <a:pt x="3" y="39"/>
                      </a:cubicBezTo>
                      <a:cubicBezTo>
                        <a:pt x="0" y="40"/>
                        <a:pt x="0" y="46"/>
                        <a:pt x="4"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39" name="Freeform 30">
                  <a:extLst>
                    <a:ext uri="{FF2B5EF4-FFF2-40B4-BE49-F238E27FC236}">
                      <a16:creationId xmlns:a16="http://schemas.microsoft.com/office/drawing/2014/main" id="{BDC6934C-C3E3-4D6F-8BA5-8735ACE20076}"/>
                    </a:ext>
                  </a:extLst>
                </p:cNvPr>
                <p:cNvSpPr/>
                <p:nvPr/>
              </p:nvSpPr>
              <p:spPr bwMode="auto">
                <a:xfrm>
                  <a:off x="7192963" y="4932363"/>
                  <a:ext cx="153988" cy="38100"/>
                </a:xfrm>
                <a:custGeom>
                  <a:avLst/>
                  <a:gdLst>
                    <a:gd name="T0" fmla="*/ 6 w 148"/>
                    <a:gd name="T1" fmla="*/ 36 h 37"/>
                    <a:gd name="T2" fmla="*/ 137 w 148"/>
                    <a:gd name="T3" fmla="*/ 20 h 37"/>
                    <a:gd name="T4" fmla="*/ 133 w 148"/>
                    <a:gd name="T5" fmla="*/ 3 h 37"/>
                    <a:gd name="T6" fmla="*/ 3 w 148"/>
                    <a:gd name="T7" fmla="*/ 31 h 37"/>
                    <a:gd name="T8" fmla="*/ 6 w 148"/>
                    <a:gd name="T9" fmla="*/ 36 h 37"/>
                  </a:gdLst>
                  <a:ahLst/>
                  <a:cxnLst>
                    <a:cxn ang="0">
                      <a:pos x="T0" y="T1"/>
                    </a:cxn>
                    <a:cxn ang="0">
                      <a:pos x="T2" y="T3"/>
                    </a:cxn>
                    <a:cxn ang="0">
                      <a:pos x="T4" y="T5"/>
                    </a:cxn>
                    <a:cxn ang="0">
                      <a:pos x="T6" y="T7"/>
                    </a:cxn>
                    <a:cxn ang="0">
                      <a:pos x="T8" y="T9"/>
                    </a:cxn>
                  </a:cxnLst>
                  <a:rect l="0" t="0" r="r" b="b"/>
                  <a:pathLst>
                    <a:path w="148" h="37">
                      <a:moveTo>
                        <a:pt x="6" y="36"/>
                      </a:moveTo>
                      <a:cubicBezTo>
                        <a:pt x="51" y="28"/>
                        <a:pt x="94" y="36"/>
                        <a:pt x="137" y="20"/>
                      </a:cubicBezTo>
                      <a:cubicBezTo>
                        <a:pt x="148" y="16"/>
                        <a:pt x="144" y="0"/>
                        <a:pt x="133" y="3"/>
                      </a:cubicBezTo>
                      <a:cubicBezTo>
                        <a:pt x="88" y="13"/>
                        <a:pt x="46" y="13"/>
                        <a:pt x="3" y="31"/>
                      </a:cubicBezTo>
                      <a:cubicBezTo>
                        <a:pt x="0" y="32"/>
                        <a:pt x="2" y="37"/>
                        <a:pt x="6"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0" name="Freeform 31">
                  <a:extLst>
                    <a:ext uri="{FF2B5EF4-FFF2-40B4-BE49-F238E27FC236}">
                      <a16:creationId xmlns:a16="http://schemas.microsoft.com/office/drawing/2014/main" id="{D301163A-303F-44AB-880F-2E1A402C3696}"/>
                    </a:ext>
                  </a:extLst>
                </p:cNvPr>
                <p:cNvSpPr/>
                <p:nvPr/>
              </p:nvSpPr>
              <p:spPr bwMode="auto">
                <a:xfrm>
                  <a:off x="6989763" y="4945063"/>
                  <a:ext cx="88900" cy="22225"/>
                </a:xfrm>
                <a:custGeom>
                  <a:avLst/>
                  <a:gdLst>
                    <a:gd name="T0" fmla="*/ 4 w 86"/>
                    <a:gd name="T1" fmla="*/ 18 h 22"/>
                    <a:gd name="T2" fmla="*/ 80 w 86"/>
                    <a:gd name="T3" fmla="*/ 10 h 22"/>
                    <a:gd name="T4" fmla="*/ 77 w 86"/>
                    <a:gd name="T5" fmla="*/ 1 h 22"/>
                    <a:gd name="T6" fmla="*/ 4 w 86"/>
                    <a:gd name="T7" fmla="*/ 8 h 22"/>
                    <a:gd name="T8" fmla="*/ 4 w 86"/>
                    <a:gd name="T9" fmla="*/ 18 h 22"/>
                  </a:gdLst>
                  <a:ahLst/>
                  <a:cxnLst>
                    <a:cxn ang="0">
                      <a:pos x="T0" y="T1"/>
                    </a:cxn>
                    <a:cxn ang="0">
                      <a:pos x="T2" y="T3"/>
                    </a:cxn>
                    <a:cxn ang="0">
                      <a:pos x="T4" y="T5"/>
                    </a:cxn>
                    <a:cxn ang="0">
                      <a:pos x="T6" y="T7"/>
                    </a:cxn>
                    <a:cxn ang="0">
                      <a:pos x="T8" y="T9"/>
                    </a:cxn>
                  </a:cxnLst>
                  <a:rect l="0" t="0" r="r" b="b"/>
                  <a:pathLst>
                    <a:path w="86" h="22">
                      <a:moveTo>
                        <a:pt x="4" y="18"/>
                      </a:moveTo>
                      <a:cubicBezTo>
                        <a:pt x="30" y="22"/>
                        <a:pt x="56" y="21"/>
                        <a:pt x="80" y="10"/>
                      </a:cubicBezTo>
                      <a:cubicBezTo>
                        <a:pt x="86" y="8"/>
                        <a:pt x="82" y="0"/>
                        <a:pt x="77" y="1"/>
                      </a:cubicBezTo>
                      <a:cubicBezTo>
                        <a:pt x="53" y="5"/>
                        <a:pt x="28" y="5"/>
                        <a:pt x="4" y="8"/>
                      </a:cubicBezTo>
                      <a:cubicBezTo>
                        <a:pt x="0" y="9"/>
                        <a:pt x="0" y="17"/>
                        <a:pt x="4"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1" name="Freeform 32">
                  <a:extLst>
                    <a:ext uri="{FF2B5EF4-FFF2-40B4-BE49-F238E27FC236}">
                      <a16:creationId xmlns:a16="http://schemas.microsoft.com/office/drawing/2014/main" id="{C4B104BE-12F3-479E-AC20-A53A73100DCB}"/>
                    </a:ext>
                  </a:extLst>
                </p:cNvPr>
                <p:cNvSpPr/>
                <p:nvPr/>
              </p:nvSpPr>
              <p:spPr bwMode="auto">
                <a:xfrm>
                  <a:off x="6748463" y="4924426"/>
                  <a:ext cx="80963" cy="31750"/>
                </a:xfrm>
                <a:custGeom>
                  <a:avLst/>
                  <a:gdLst>
                    <a:gd name="T0" fmla="*/ 6 w 79"/>
                    <a:gd name="T1" fmla="*/ 17 h 31"/>
                    <a:gd name="T2" fmla="*/ 37 w 79"/>
                    <a:gd name="T3" fmla="*/ 24 h 31"/>
                    <a:gd name="T4" fmla="*/ 72 w 79"/>
                    <a:gd name="T5" fmla="*/ 31 h 31"/>
                    <a:gd name="T6" fmla="*/ 75 w 79"/>
                    <a:gd name="T7" fmla="*/ 21 h 31"/>
                    <a:gd name="T8" fmla="*/ 6 w 79"/>
                    <a:gd name="T9" fmla="*/ 6 h 31"/>
                    <a:gd name="T10" fmla="*/ 6 w 79"/>
                    <a:gd name="T11" fmla="*/ 17 h 31"/>
                  </a:gdLst>
                  <a:ahLst/>
                  <a:cxnLst>
                    <a:cxn ang="0">
                      <a:pos x="T0" y="T1"/>
                    </a:cxn>
                    <a:cxn ang="0">
                      <a:pos x="T2" y="T3"/>
                    </a:cxn>
                    <a:cxn ang="0">
                      <a:pos x="T4" y="T5"/>
                    </a:cxn>
                    <a:cxn ang="0">
                      <a:pos x="T6" y="T7"/>
                    </a:cxn>
                    <a:cxn ang="0">
                      <a:pos x="T8" y="T9"/>
                    </a:cxn>
                    <a:cxn ang="0">
                      <a:pos x="T10" y="T11"/>
                    </a:cxn>
                  </a:cxnLst>
                  <a:rect l="0" t="0" r="r" b="b"/>
                  <a:pathLst>
                    <a:path w="79" h="31">
                      <a:moveTo>
                        <a:pt x="6" y="17"/>
                      </a:moveTo>
                      <a:cubicBezTo>
                        <a:pt x="16" y="20"/>
                        <a:pt x="27" y="22"/>
                        <a:pt x="37" y="24"/>
                      </a:cubicBezTo>
                      <a:cubicBezTo>
                        <a:pt x="49" y="27"/>
                        <a:pt x="60" y="31"/>
                        <a:pt x="72" y="31"/>
                      </a:cubicBezTo>
                      <a:cubicBezTo>
                        <a:pt x="78" y="31"/>
                        <a:pt x="79" y="24"/>
                        <a:pt x="75" y="21"/>
                      </a:cubicBezTo>
                      <a:cubicBezTo>
                        <a:pt x="56" y="8"/>
                        <a:pt x="28" y="0"/>
                        <a:pt x="6" y="6"/>
                      </a:cubicBezTo>
                      <a:cubicBezTo>
                        <a:pt x="0" y="8"/>
                        <a:pt x="1" y="15"/>
                        <a:pt x="6" y="1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2" name="Freeform 33">
                  <a:extLst>
                    <a:ext uri="{FF2B5EF4-FFF2-40B4-BE49-F238E27FC236}">
                      <a16:creationId xmlns:a16="http://schemas.microsoft.com/office/drawing/2014/main" id="{BF837951-C6AA-47AE-995F-3311D2DBDC7C}"/>
                    </a:ext>
                  </a:extLst>
                </p:cNvPr>
                <p:cNvSpPr/>
                <p:nvPr/>
              </p:nvSpPr>
              <p:spPr bwMode="auto">
                <a:xfrm>
                  <a:off x="6559551" y="4949826"/>
                  <a:ext cx="68263" cy="61913"/>
                </a:xfrm>
                <a:custGeom>
                  <a:avLst/>
                  <a:gdLst>
                    <a:gd name="T0" fmla="*/ 11 w 67"/>
                    <a:gd name="T1" fmla="*/ 56 h 59"/>
                    <a:gd name="T2" fmla="*/ 39 w 67"/>
                    <a:gd name="T3" fmla="*/ 37 h 59"/>
                    <a:gd name="T4" fmla="*/ 63 w 67"/>
                    <a:gd name="T5" fmla="*/ 12 h 59"/>
                    <a:gd name="T6" fmla="*/ 55 w 67"/>
                    <a:gd name="T7" fmla="*/ 4 h 59"/>
                    <a:gd name="T8" fmla="*/ 31 w 67"/>
                    <a:gd name="T9" fmla="*/ 25 h 59"/>
                    <a:gd name="T10" fmla="*/ 4 w 67"/>
                    <a:gd name="T11" fmla="*/ 48 h 59"/>
                    <a:gd name="T12" fmla="*/ 11 w 67"/>
                    <a:gd name="T13" fmla="*/ 56 h 59"/>
                  </a:gdLst>
                  <a:ahLst/>
                  <a:cxnLst>
                    <a:cxn ang="0">
                      <a:pos x="T0" y="T1"/>
                    </a:cxn>
                    <a:cxn ang="0">
                      <a:pos x="T2" y="T3"/>
                    </a:cxn>
                    <a:cxn ang="0">
                      <a:pos x="T4" y="T5"/>
                    </a:cxn>
                    <a:cxn ang="0">
                      <a:pos x="T6" y="T7"/>
                    </a:cxn>
                    <a:cxn ang="0">
                      <a:pos x="T8" y="T9"/>
                    </a:cxn>
                    <a:cxn ang="0">
                      <a:pos x="T10" y="T11"/>
                    </a:cxn>
                    <a:cxn ang="0">
                      <a:pos x="T12" y="T13"/>
                    </a:cxn>
                  </a:cxnLst>
                  <a:rect l="0" t="0" r="r" b="b"/>
                  <a:pathLst>
                    <a:path w="67" h="59">
                      <a:moveTo>
                        <a:pt x="11" y="56"/>
                      </a:moveTo>
                      <a:cubicBezTo>
                        <a:pt x="21" y="50"/>
                        <a:pt x="30" y="44"/>
                        <a:pt x="39" y="37"/>
                      </a:cubicBezTo>
                      <a:cubicBezTo>
                        <a:pt x="48" y="29"/>
                        <a:pt x="55" y="21"/>
                        <a:pt x="63" y="12"/>
                      </a:cubicBezTo>
                      <a:cubicBezTo>
                        <a:pt x="67" y="7"/>
                        <a:pt x="60" y="0"/>
                        <a:pt x="55" y="4"/>
                      </a:cubicBezTo>
                      <a:cubicBezTo>
                        <a:pt x="47" y="11"/>
                        <a:pt x="39" y="17"/>
                        <a:pt x="31" y="25"/>
                      </a:cubicBezTo>
                      <a:cubicBezTo>
                        <a:pt x="22" y="33"/>
                        <a:pt x="14" y="41"/>
                        <a:pt x="4" y="48"/>
                      </a:cubicBezTo>
                      <a:cubicBezTo>
                        <a:pt x="0" y="52"/>
                        <a:pt x="6" y="59"/>
                        <a:pt x="11" y="5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3" name="Freeform 34">
                  <a:extLst>
                    <a:ext uri="{FF2B5EF4-FFF2-40B4-BE49-F238E27FC236}">
                      <a16:creationId xmlns:a16="http://schemas.microsoft.com/office/drawing/2014/main" id="{83EE32F4-A207-46C4-8B30-A82D7F3E62D4}"/>
                    </a:ext>
                  </a:extLst>
                </p:cNvPr>
                <p:cNvSpPr/>
                <p:nvPr/>
              </p:nvSpPr>
              <p:spPr bwMode="auto">
                <a:xfrm>
                  <a:off x="6375401" y="5078413"/>
                  <a:ext cx="80963" cy="49213"/>
                </a:xfrm>
                <a:custGeom>
                  <a:avLst/>
                  <a:gdLst>
                    <a:gd name="T0" fmla="*/ 5 w 78"/>
                    <a:gd name="T1" fmla="*/ 46 h 46"/>
                    <a:gd name="T2" fmla="*/ 41 w 78"/>
                    <a:gd name="T3" fmla="*/ 34 h 46"/>
                    <a:gd name="T4" fmla="*/ 73 w 78"/>
                    <a:gd name="T5" fmla="*/ 11 h 46"/>
                    <a:gd name="T6" fmla="*/ 67 w 78"/>
                    <a:gd name="T7" fmla="*/ 2 h 46"/>
                    <a:gd name="T8" fmla="*/ 33 w 78"/>
                    <a:gd name="T9" fmla="*/ 21 h 46"/>
                    <a:gd name="T10" fmla="*/ 3 w 78"/>
                    <a:gd name="T11" fmla="*/ 41 h 46"/>
                    <a:gd name="T12" fmla="*/ 5 w 78"/>
                    <a:gd name="T13" fmla="*/ 46 h 46"/>
                  </a:gdLst>
                  <a:ahLst/>
                  <a:cxnLst>
                    <a:cxn ang="0">
                      <a:pos x="T0" y="T1"/>
                    </a:cxn>
                    <a:cxn ang="0">
                      <a:pos x="T2" y="T3"/>
                    </a:cxn>
                    <a:cxn ang="0">
                      <a:pos x="T4" y="T5"/>
                    </a:cxn>
                    <a:cxn ang="0">
                      <a:pos x="T6" y="T7"/>
                    </a:cxn>
                    <a:cxn ang="0">
                      <a:pos x="T8" y="T9"/>
                    </a:cxn>
                    <a:cxn ang="0">
                      <a:pos x="T10" y="T11"/>
                    </a:cxn>
                    <a:cxn ang="0">
                      <a:pos x="T12" y="T13"/>
                    </a:cxn>
                  </a:cxnLst>
                  <a:rect l="0" t="0" r="r" b="b"/>
                  <a:pathLst>
                    <a:path w="78" h="46">
                      <a:moveTo>
                        <a:pt x="5" y="46"/>
                      </a:moveTo>
                      <a:cubicBezTo>
                        <a:pt x="17" y="42"/>
                        <a:pt x="29" y="41"/>
                        <a:pt x="41" y="34"/>
                      </a:cubicBezTo>
                      <a:cubicBezTo>
                        <a:pt x="53" y="28"/>
                        <a:pt x="63" y="20"/>
                        <a:pt x="73" y="11"/>
                      </a:cubicBezTo>
                      <a:cubicBezTo>
                        <a:pt x="78" y="6"/>
                        <a:pt x="72" y="0"/>
                        <a:pt x="67" y="2"/>
                      </a:cubicBezTo>
                      <a:cubicBezTo>
                        <a:pt x="55" y="8"/>
                        <a:pt x="44" y="14"/>
                        <a:pt x="33" y="21"/>
                      </a:cubicBezTo>
                      <a:cubicBezTo>
                        <a:pt x="23" y="28"/>
                        <a:pt x="14" y="37"/>
                        <a:pt x="3" y="41"/>
                      </a:cubicBezTo>
                      <a:cubicBezTo>
                        <a:pt x="0" y="42"/>
                        <a:pt x="2" y="46"/>
                        <a:pt x="5"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4" name="Freeform 35">
                  <a:extLst>
                    <a:ext uri="{FF2B5EF4-FFF2-40B4-BE49-F238E27FC236}">
                      <a16:creationId xmlns:a16="http://schemas.microsoft.com/office/drawing/2014/main" id="{58129BFC-E17A-4FCD-98C4-7435D7F7C41D}"/>
                    </a:ext>
                  </a:extLst>
                </p:cNvPr>
                <p:cNvSpPr/>
                <p:nvPr/>
              </p:nvSpPr>
              <p:spPr bwMode="auto">
                <a:xfrm>
                  <a:off x="6167438" y="5192713"/>
                  <a:ext cx="114300" cy="50800"/>
                </a:xfrm>
                <a:custGeom>
                  <a:avLst/>
                  <a:gdLst>
                    <a:gd name="T0" fmla="*/ 10 w 110"/>
                    <a:gd name="T1" fmla="*/ 48 h 50"/>
                    <a:gd name="T2" fmla="*/ 105 w 110"/>
                    <a:gd name="T3" fmla="*/ 11 h 50"/>
                    <a:gd name="T4" fmla="*/ 102 w 110"/>
                    <a:gd name="T5" fmla="*/ 2 h 50"/>
                    <a:gd name="T6" fmla="*/ 7 w 110"/>
                    <a:gd name="T7" fmla="*/ 37 h 50"/>
                    <a:gd name="T8" fmla="*/ 10 w 110"/>
                    <a:gd name="T9" fmla="*/ 48 h 50"/>
                  </a:gdLst>
                  <a:ahLst/>
                  <a:cxnLst>
                    <a:cxn ang="0">
                      <a:pos x="T0" y="T1"/>
                    </a:cxn>
                    <a:cxn ang="0">
                      <a:pos x="T2" y="T3"/>
                    </a:cxn>
                    <a:cxn ang="0">
                      <a:pos x="T4" y="T5"/>
                    </a:cxn>
                    <a:cxn ang="0">
                      <a:pos x="T6" y="T7"/>
                    </a:cxn>
                    <a:cxn ang="0">
                      <a:pos x="T8" y="T9"/>
                    </a:cxn>
                  </a:cxnLst>
                  <a:rect l="0" t="0" r="r" b="b"/>
                  <a:pathLst>
                    <a:path w="110" h="50">
                      <a:moveTo>
                        <a:pt x="10" y="48"/>
                      </a:moveTo>
                      <a:cubicBezTo>
                        <a:pt x="45" y="42"/>
                        <a:pt x="75" y="29"/>
                        <a:pt x="105" y="11"/>
                      </a:cubicBezTo>
                      <a:cubicBezTo>
                        <a:pt x="110" y="8"/>
                        <a:pt x="107" y="0"/>
                        <a:pt x="102" y="2"/>
                      </a:cubicBezTo>
                      <a:cubicBezTo>
                        <a:pt x="71" y="15"/>
                        <a:pt x="40" y="30"/>
                        <a:pt x="7" y="37"/>
                      </a:cubicBezTo>
                      <a:cubicBezTo>
                        <a:pt x="0" y="39"/>
                        <a:pt x="3" y="50"/>
                        <a:pt x="10"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5" name="Freeform 36">
                  <a:extLst>
                    <a:ext uri="{FF2B5EF4-FFF2-40B4-BE49-F238E27FC236}">
                      <a16:creationId xmlns:a16="http://schemas.microsoft.com/office/drawing/2014/main" id="{8202DBB5-250E-4E18-890B-C743923A47D7}"/>
                    </a:ext>
                  </a:extLst>
                </p:cNvPr>
                <p:cNvSpPr/>
                <p:nvPr/>
              </p:nvSpPr>
              <p:spPr bwMode="auto">
                <a:xfrm>
                  <a:off x="5929313" y="5272088"/>
                  <a:ext cx="131763" cy="36513"/>
                </a:xfrm>
                <a:custGeom>
                  <a:avLst/>
                  <a:gdLst>
                    <a:gd name="T0" fmla="*/ 7 w 128"/>
                    <a:gd name="T1" fmla="*/ 30 h 35"/>
                    <a:gd name="T2" fmla="*/ 120 w 128"/>
                    <a:gd name="T3" fmla="*/ 16 h 35"/>
                    <a:gd name="T4" fmla="*/ 114 w 128"/>
                    <a:gd name="T5" fmla="*/ 2 h 35"/>
                    <a:gd name="T6" fmla="*/ 7 w 128"/>
                    <a:gd name="T7" fmla="*/ 18 h 35"/>
                    <a:gd name="T8" fmla="*/ 7 w 128"/>
                    <a:gd name="T9" fmla="*/ 30 h 35"/>
                  </a:gdLst>
                  <a:ahLst/>
                  <a:cxnLst>
                    <a:cxn ang="0">
                      <a:pos x="T0" y="T1"/>
                    </a:cxn>
                    <a:cxn ang="0">
                      <a:pos x="T2" y="T3"/>
                    </a:cxn>
                    <a:cxn ang="0">
                      <a:pos x="T4" y="T5"/>
                    </a:cxn>
                    <a:cxn ang="0">
                      <a:pos x="T6" y="T7"/>
                    </a:cxn>
                    <a:cxn ang="0">
                      <a:pos x="T8" y="T9"/>
                    </a:cxn>
                  </a:cxnLst>
                  <a:rect l="0" t="0" r="r" b="b"/>
                  <a:pathLst>
                    <a:path w="128" h="35">
                      <a:moveTo>
                        <a:pt x="7" y="30"/>
                      </a:moveTo>
                      <a:cubicBezTo>
                        <a:pt x="47" y="33"/>
                        <a:pt x="84" y="35"/>
                        <a:pt x="120" y="16"/>
                      </a:cubicBezTo>
                      <a:cubicBezTo>
                        <a:pt x="128" y="11"/>
                        <a:pt x="122" y="0"/>
                        <a:pt x="114" y="2"/>
                      </a:cubicBezTo>
                      <a:cubicBezTo>
                        <a:pt x="79" y="10"/>
                        <a:pt x="43" y="15"/>
                        <a:pt x="7" y="18"/>
                      </a:cubicBezTo>
                      <a:cubicBezTo>
                        <a:pt x="0" y="18"/>
                        <a:pt x="0" y="29"/>
                        <a:pt x="7" y="3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6" name="Freeform 37">
                  <a:extLst>
                    <a:ext uri="{FF2B5EF4-FFF2-40B4-BE49-F238E27FC236}">
                      <a16:creationId xmlns:a16="http://schemas.microsoft.com/office/drawing/2014/main" id="{293D89E3-5F4E-4404-9903-03A2778FC8B1}"/>
                    </a:ext>
                  </a:extLst>
                </p:cNvPr>
                <p:cNvSpPr/>
                <p:nvPr/>
              </p:nvSpPr>
              <p:spPr bwMode="auto">
                <a:xfrm>
                  <a:off x="5719763" y="5281613"/>
                  <a:ext cx="104775" cy="34925"/>
                </a:xfrm>
                <a:custGeom>
                  <a:avLst/>
                  <a:gdLst>
                    <a:gd name="T0" fmla="*/ 3 w 101"/>
                    <a:gd name="T1" fmla="*/ 11 h 33"/>
                    <a:gd name="T2" fmla="*/ 94 w 101"/>
                    <a:gd name="T3" fmla="*/ 29 h 33"/>
                    <a:gd name="T4" fmla="*/ 94 w 101"/>
                    <a:gd name="T5" fmla="*/ 15 h 33"/>
                    <a:gd name="T6" fmla="*/ 6 w 101"/>
                    <a:gd name="T7" fmla="*/ 3 h 33"/>
                    <a:gd name="T8" fmla="*/ 3 w 101"/>
                    <a:gd name="T9" fmla="*/ 11 h 33"/>
                  </a:gdLst>
                  <a:ahLst/>
                  <a:cxnLst>
                    <a:cxn ang="0">
                      <a:pos x="T0" y="T1"/>
                    </a:cxn>
                    <a:cxn ang="0">
                      <a:pos x="T2" y="T3"/>
                    </a:cxn>
                    <a:cxn ang="0">
                      <a:pos x="T4" y="T5"/>
                    </a:cxn>
                    <a:cxn ang="0">
                      <a:pos x="T6" y="T7"/>
                    </a:cxn>
                    <a:cxn ang="0">
                      <a:pos x="T8" y="T9"/>
                    </a:cxn>
                  </a:cxnLst>
                  <a:rect l="0" t="0" r="r" b="b"/>
                  <a:pathLst>
                    <a:path w="101" h="33">
                      <a:moveTo>
                        <a:pt x="3" y="11"/>
                      </a:moveTo>
                      <a:cubicBezTo>
                        <a:pt x="29" y="28"/>
                        <a:pt x="65" y="33"/>
                        <a:pt x="94" y="29"/>
                      </a:cubicBezTo>
                      <a:cubicBezTo>
                        <a:pt x="101" y="28"/>
                        <a:pt x="101" y="16"/>
                        <a:pt x="94" y="15"/>
                      </a:cubicBezTo>
                      <a:cubicBezTo>
                        <a:pt x="66" y="10"/>
                        <a:pt x="34" y="0"/>
                        <a:pt x="6" y="3"/>
                      </a:cubicBezTo>
                      <a:cubicBezTo>
                        <a:pt x="1" y="3"/>
                        <a:pt x="0" y="9"/>
                        <a:pt x="3"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7" name="Freeform 38">
                  <a:extLst>
                    <a:ext uri="{FF2B5EF4-FFF2-40B4-BE49-F238E27FC236}">
                      <a16:creationId xmlns:a16="http://schemas.microsoft.com/office/drawing/2014/main" id="{64AC5D90-0263-4CB7-87C1-2A7DDE1EC3CF}"/>
                    </a:ext>
                  </a:extLst>
                </p:cNvPr>
                <p:cNvSpPr/>
                <p:nvPr/>
              </p:nvSpPr>
              <p:spPr bwMode="auto">
                <a:xfrm>
                  <a:off x="5516563" y="5238751"/>
                  <a:ext cx="103188" cy="33338"/>
                </a:xfrm>
                <a:custGeom>
                  <a:avLst/>
                  <a:gdLst>
                    <a:gd name="T0" fmla="*/ 5 w 100"/>
                    <a:gd name="T1" fmla="*/ 9 h 32"/>
                    <a:gd name="T2" fmla="*/ 92 w 100"/>
                    <a:gd name="T3" fmla="*/ 31 h 32"/>
                    <a:gd name="T4" fmla="*/ 94 w 100"/>
                    <a:gd name="T5" fmla="*/ 22 h 32"/>
                    <a:gd name="T6" fmla="*/ 7 w 100"/>
                    <a:gd name="T7" fmla="*/ 1 h 32"/>
                    <a:gd name="T8" fmla="*/ 5 w 100"/>
                    <a:gd name="T9" fmla="*/ 9 h 32"/>
                  </a:gdLst>
                  <a:ahLst/>
                  <a:cxnLst>
                    <a:cxn ang="0">
                      <a:pos x="T0" y="T1"/>
                    </a:cxn>
                    <a:cxn ang="0">
                      <a:pos x="T2" y="T3"/>
                    </a:cxn>
                    <a:cxn ang="0">
                      <a:pos x="T4" y="T5"/>
                    </a:cxn>
                    <a:cxn ang="0">
                      <a:pos x="T6" y="T7"/>
                    </a:cxn>
                    <a:cxn ang="0">
                      <a:pos x="T8" y="T9"/>
                    </a:cxn>
                  </a:cxnLst>
                  <a:rect l="0" t="0" r="r" b="b"/>
                  <a:pathLst>
                    <a:path w="100" h="32">
                      <a:moveTo>
                        <a:pt x="5" y="9"/>
                      </a:moveTo>
                      <a:cubicBezTo>
                        <a:pt x="34" y="18"/>
                        <a:pt x="62" y="26"/>
                        <a:pt x="92" y="31"/>
                      </a:cubicBezTo>
                      <a:cubicBezTo>
                        <a:pt x="98" y="32"/>
                        <a:pt x="100" y="24"/>
                        <a:pt x="94" y="22"/>
                      </a:cubicBezTo>
                      <a:cubicBezTo>
                        <a:pt x="66" y="13"/>
                        <a:pt x="37" y="6"/>
                        <a:pt x="7" y="1"/>
                      </a:cubicBezTo>
                      <a:cubicBezTo>
                        <a:pt x="2" y="0"/>
                        <a:pt x="0" y="7"/>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8" name="Freeform 39">
                  <a:extLst>
                    <a:ext uri="{FF2B5EF4-FFF2-40B4-BE49-F238E27FC236}">
                      <a16:creationId xmlns:a16="http://schemas.microsoft.com/office/drawing/2014/main" id="{578F364B-60A2-49A5-9A17-1B724B2B6B35}"/>
                    </a:ext>
                  </a:extLst>
                </p:cNvPr>
                <p:cNvSpPr/>
                <p:nvPr/>
              </p:nvSpPr>
              <p:spPr bwMode="auto">
                <a:xfrm>
                  <a:off x="5327651" y="5132388"/>
                  <a:ext cx="85725" cy="60325"/>
                </a:xfrm>
                <a:custGeom>
                  <a:avLst/>
                  <a:gdLst>
                    <a:gd name="T0" fmla="*/ 2 w 82"/>
                    <a:gd name="T1" fmla="*/ 8 h 58"/>
                    <a:gd name="T2" fmla="*/ 71 w 82"/>
                    <a:gd name="T3" fmla="*/ 57 h 58"/>
                    <a:gd name="T4" fmla="*/ 74 w 82"/>
                    <a:gd name="T5" fmla="*/ 44 h 58"/>
                    <a:gd name="T6" fmla="*/ 11 w 82"/>
                    <a:gd name="T7" fmla="*/ 3 h 58"/>
                    <a:gd name="T8" fmla="*/ 2 w 82"/>
                    <a:gd name="T9" fmla="*/ 8 h 58"/>
                  </a:gdLst>
                  <a:ahLst/>
                  <a:cxnLst>
                    <a:cxn ang="0">
                      <a:pos x="T0" y="T1"/>
                    </a:cxn>
                    <a:cxn ang="0">
                      <a:pos x="T2" y="T3"/>
                    </a:cxn>
                    <a:cxn ang="0">
                      <a:pos x="T4" y="T5"/>
                    </a:cxn>
                    <a:cxn ang="0">
                      <a:pos x="T6" y="T7"/>
                    </a:cxn>
                    <a:cxn ang="0">
                      <a:pos x="T8" y="T9"/>
                    </a:cxn>
                  </a:cxnLst>
                  <a:rect l="0" t="0" r="r" b="b"/>
                  <a:pathLst>
                    <a:path w="82" h="58">
                      <a:moveTo>
                        <a:pt x="2" y="8"/>
                      </a:moveTo>
                      <a:cubicBezTo>
                        <a:pt x="14" y="38"/>
                        <a:pt x="41" y="52"/>
                        <a:pt x="71" y="57"/>
                      </a:cubicBezTo>
                      <a:cubicBezTo>
                        <a:pt x="79" y="58"/>
                        <a:pt x="82" y="47"/>
                        <a:pt x="74" y="44"/>
                      </a:cubicBezTo>
                      <a:cubicBezTo>
                        <a:pt x="51" y="35"/>
                        <a:pt x="30" y="19"/>
                        <a:pt x="11" y="3"/>
                      </a:cubicBezTo>
                      <a:cubicBezTo>
                        <a:pt x="8" y="0"/>
                        <a:pt x="0" y="3"/>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49" name="Freeform 40">
                  <a:extLst>
                    <a:ext uri="{FF2B5EF4-FFF2-40B4-BE49-F238E27FC236}">
                      <a16:creationId xmlns:a16="http://schemas.microsoft.com/office/drawing/2014/main" id="{9E387D2C-28CB-4259-9A41-D95263FA51B8}"/>
                    </a:ext>
                  </a:extLst>
                </p:cNvPr>
                <p:cNvSpPr/>
                <p:nvPr/>
              </p:nvSpPr>
              <p:spPr bwMode="auto">
                <a:xfrm>
                  <a:off x="5167313" y="4940301"/>
                  <a:ext cx="87313" cy="103188"/>
                </a:xfrm>
                <a:custGeom>
                  <a:avLst/>
                  <a:gdLst>
                    <a:gd name="T0" fmla="*/ 4 w 83"/>
                    <a:gd name="T1" fmla="*/ 13 h 98"/>
                    <a:gd name="T2" fmla="*/ 72 w 83"/>
                    <a:gd name="T3" fmla="*/ 94 h 98"/>
                    <a:gd name="T4" fmla="*/ 80 w 83"/>
                    <a:gd name="T5" fmla="*/ 87 h 98"/>
                    <a:gd name="T6" fmla="*/ 13 w 83"/>
                    <a:gd name="T7" fmla="*/ 4 h 98"/>
                    <a:gd name="T8" fmla="*/ 4 w 83"/>
                    <a:gd name="T9" fmla="*/ 13 h 98"/>
                  </a:gdLst>
                  <a:ahLst/>
                  <a:cxnLst>
                    <a:cxn ang="0">
                      <a:pos x="T0" y="T1"/>
                    </a:cxn>
                    <a:cxn ang="0">
                      <a:pos x="T2" y="T3"/>
                    </a:cxn>
                    <a:cxn ang="0">
                      <a:pos x="T4" y="T5"/>
                    </a:cxn>
                    <a:cxn ang="0">
                      <a:pos x="T6" y="T7"/>
                    </a:cxn>
                    <a:cxn ang="0">
                      <a:pos x="T8" y="T9"/>
                    </a:cxn>
                  </a:cxnLst>
                  <a:rect l="0" t="0" r="r" b="b"/>
                  <a:pathLst>
                    <a:path w="83" h="98">
                      <a:moveTo>
                        <a:pt x="4" y="13"/>
                      </a:moveTo>
                      <a:cubicBezTo>
                        <a:pt x="23" y="41"/>
                        <a:pt x="44" y="74"/>
                        <a:pt x="72" y="94"/>
                      </a:cubicBezTo>
                      <a:cubicBezTo>
                        <a:pt x="76" y="98"/>
                        <a:pt x="83" y="91"/>
                        <a:pt x="80" y="87"/>
                      </a:cubicBezTo>
                      <a:cubicBezTo>
                        <a:pt x="61" y="58"/>
                        <a:pt x="41" y="25"/>
                        <a:pt x="13" y="4"/>
                      </a:cubicBezTo>
                      <a:cubicBezTo>
                        <a:pt x="8" y="0"/>
                        <a:pt x="0" y="8"/>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0" name="Freeform 41">
                  <a:extLst>
                    <a:ext uri="{FF2B5EF4-FFF2-40B4-BE49-F238E27FC236}">
                      <a16:creationId xmlns:a16="http://schemas.microsoft.com/office/drawing/2014/main" id="{F5FD85B2-1A5B-4C5A-9DB7-52F56DD94F8C}"/>
                    </a:ext>
                  </a:extLst>
                </p:cNvPr>
                <p:cNvSpPr/>
                <p:nvPr/>
              </p:nvSpPr>
              <p:spPr bwMode="auto">
                <a:xfrm>
                  <a:off x="5113338" y="4803776"/>
                  <a:ext cx="50800" cy="74613"/>
                </a:xfrm>
                <a:custGeom>
                  <a:avLst/>
                  <a:gdLst>
                    <a:gd name="T0" fmla="*/ 2 w 49"/>
                    <a:gd name="T1" fmla="*/ 6 h 71"/>
                    <a:gd name="T2" fmla="*/ 15 w 49"/>
                    <a:gd name="T3" fmla="*/ 35 h 71"/>
                    <a:gd name="T4" fmla="*/ 35 w 49"/>
                    <a:gd name="T5" fmla="*/ 65 h 71"/>
                    <a:gd name="T6" fmla="*/ 45 w 49"/>
                    <a:gd name="T7" fmla="*/ 59 h 71"/>
                    <a:gd name="T8" fmla="*/ 26 w 49"/>
                    <a:gd name="T9" fmla="*/ 28 h 71"/>
                    <a:gd name="T10" fmla="*/ 5 w 49"/>
                    <a:gd name="T11" fmla="*/ 3 h 71"/>
                    <a:gd name="T12" fmla="*/ 2 w 49"/>
                    <a:gd name="T13" fmla="*/ 6 h 71"/>
                  </a:gdLst>
                  <a:ahLst/>
                  <a:cxnLst>
                    <a:cxn ang="0">
                      <a:pos x="T0" y="T1"/>
                    </a:cxn>
                    <a:cxn ang="0">
                      <a:pos x="T2" y="T3"/>
                    </a:cxn>
                    <a:cxn ang="0">
                      <a:pos x="T4" y="T5"/>
                    </a:cxn>
                    <a:cxn ang="0">
                      <a:pos x="T6" y="T7"/>
                    </a:cxn>
                    <a:cxn ang="0">
                      <a:pos x="T8" y="T9"/>
                    </a:cxn>
                    <a:cxn ang="0">
                      <a:pos x="T10" y="T11"/>
                    </a:cxn>
                    <a:cxn ang="0">
                      <a:pos x="T12" y="T13"/>
                    </a:cxn>
                  </a:cxnLst>
                  <a:rect l="0" t="0" r="r" b="b"/>
                  <a:pathLst>
                    <a:path w="49" h="71">
                      <a:moveTo>
                        <a:pt x="2" y="6"/>
                      </a:moveTo>
                      <a:cubicBezTo>
                        <a:pt x="6" y="15"/>
                        <a:pt x="10" y="25"/>
                        <a:pt x="15" y="35"/>
                      </a:cubicBezTo>
                      <a:cubicBezTo>
                        <a:pt x="21" y="46"/>
                        <a:pt x="27" y="55"/>
                        <a:pt x="35" y="65"/>
                      </a:cubicBezTo>
                      <a:cubicBezTo>
                        <a:pt x="39" y="71"/>
                        <a:pt x="49" y="66"/>
                        <a:pt x="45" y="59"/>
                      </a:cubicBezTo>
                      <a:cubicBezTo>
                        <a:pt x="39" y="49"/>
                        <a:pt x="33" y="38"/>
                        <a:pt x="26" y="28"/>
                      </a:cubicBezTo>
                      <a:cubicBezTo>
                        <a:pt x="20" y="19"/>
                        <a:pt x="13" y="11"/>
                        <a:pt x="5" y="3"/>
                      </a:cubicBezTo>
                      <a:cubicBezTo>
                        <a:pt x="4" y="0"/>
                        <a:pt x="0" y="3"/>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1" name="Freeform 42">
                  <a:extLst>
                    <a:ext uri="{FF2B5EF4-FFF2-40B4-BE49-F238E27FC236}">
                      <a16:creationId xmlns:a16="http://schemas.microsoft.com/office/drawing/2014/main" id="{19655762-36A6-44F3-A30A-A3E70922E15D}"/>
                    </a:ext>
                  </a:extLst>
                </p:cNvPr>
                <p:cNvSpPr/>
                <p:nvPr/>
              </p:nvSpPr>
              <p:spPr bwMode="auto">
                <a:xfrm>
                  <a:off x="5035551" y="4613276"/>
                  <a:ext cx="60325" cy="101600"/>
                </a:xfrm>
                <a:custGeom>
                  <a:avLst/>
                  <a:gdLst>
                    <a:gd name="T0" fmla="*/ 2 w 58"/>
                    <a:gd name="T1" fmla="*/ 8 h 97"/>
                    <a:gd name="T2" fmla="*/ 45 w 58"/>
                    <a:gd name="T3" fmla="*/ 91 h 97"/>
                    <a:gd name="T4" fmla="*/ 56 w 58"/>
                    <a:gd name="T5" fmla="*/ 84 h 97"/>
                    <a:gd name="T6" fmla="*/ 11 w 58"/>
                    <a:gd name="T7" fmla="*/ 4 h 97"/>
                    <a:gd name="T8" fmla="*/ 2 w 58"/>
                    <a:gd name="T9" fmla="*/ 8 h 97"/>
                  </a:gdLst>
                  <a:ahLst/>
                  <a:cxnLst>
                    <a:cxn ang="0">
                      <a:pos x="T0" y="T1"/>
                    </a:cxn>
                    <a:cxn ang="0">
                      <a:pos x="T2" y="T3"/>
                    </a:cxn>
                    <a:cxn ang="0">
                      <a:pos x="T4" y="T5"/>
                    </a:cxn>
                    <a:cxn ang="0">
                      <a:pos x="T6" y="T7"/>
                    </a:cxn>
                    <a:cxn ang="0">
                      <a:pos x="T8" y="T9"/>
                    </a:cxn>
                  </a:cxnLst>
                  <a:rect l="0" t="0" r="r" b="b"/>
                  <a:pathLst>
                    <a:path w="58" h="97">
                      <a:moveTo>
                        <a:pt x="2" y="8"/>
                      </a:moveTo>
                      <a:cubicBezTo>
                        <a:pt x="10" y="37"/>
                        <a:pt x="25" y="67"/>
                        <a:pt x="45" y="91"/>
                      </a:cubicBezTo>
                      <a:cubicBezTo>
                        <a:pt x="50" y="97"/>
                        <a:pt x="58" y="91"/>
                        <a:pt x="56" y="84"/>
                      </a:cubicBezTo>
                      <a:cubicBezTo>
                        <a:pt x="49" y="54"/>
                        <a:pt x="29" y="28"/>
                        <a:pt x="11" y="4"/>
                      </a:cubicBezTo>
                      <a:cubicBezTo>
                        <a:pt x="7" y="0"/>
                        <a:pt x="0" y="2"/>
                        <a:pt x="2"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2" name="Freeform 43">
                  <a:extLst>
                    <a:ext uri="{FF2B5EF4-FFF2-40B4-BE49-F238E27FC236}">
                      <a16:creationId xmlns:a16="http://schemas.microsoft.com/office/drawing/2014/main" id="{8932F55C-DA86-4B70-A1A8-B77FAC3863FB}"/>
                    </a:ext>
                  </a:extLst>
                </p:cNvPr>
                <p:cNvSpPr/>
                <p:nvPr/>
              </p:nvSpPr>
              <p:spPr bwMode="auto">
                <a:xfrm>
                  <a:off x="4221163" y="4760913"/>
                  <a:ext cx="82550" cy="20638"/>
                </a:xfrm>
                <a:custGeom>
                  <a:avLst/>
                  <a:gdLst>
                    <a:gd name="T0" fmla="*/ 2 w 79"/>
                    <a:gd name="T1" fmla="*/ 4 h 19"/>
                    <a:gd name="T2" fmla="*/ 74 w 79"/>
                    <a:gd name="T3" fmla="*/ 19 h 19"/>
                    <a:gd name="T4" fmla="*/ 76 w 79"/>
                    <a:gd name="T5" fmla="*/ 14 h 19"/>
                    <a:gd name="T6" fmla="*/ 3 w 79"/>
                    <a:gd name="T7" fmla="*/ 0 h 19"/>
                    <a:gd name="T8" fmla="*/ 2 w 79"/>
                    <a:gd name="T9" fmla="*/ 4 h 19"/>
                  </a:gdLst>
                  <a:ahLst/>
                  <a:cxnLst>
                    <a:cxn ang="0">
                      <a:pos x="T0" y="T1"/>
                    </a:cxn>
                    <a:cxn ang="0">
                      <a:pos x="T2" y="T3"/>
                    </a:cxn>
                    <a:cxn ang="0">
                      <a:pos x="T4" y="T5"/>
                    </a:cxn>
                    <a:cxn ang="0">
                      <a:pos x="T6" y="T7"/>
                    </a:cxn>
                    <a:cxn ang="0">
                      <a:pos x="T8" y="T9"/>
                    </a:cxn>
                  </a:cxnLst>
                  <a:rect l="0" t="0" r="r" b="b"/>
                  <a:pathLst>
                    <a:path w="79" h="19">
                      <a:moveTo>
                        <a:pt x="2" y="4"/>
                      </a:moveTo>
                      <a:cubicBezTo>
                        <a:pt x="26" y="11"/>
                        <a:pt x="50" y="14"/>
                        <a:pt x="74" y="19"/>
                      </a:cubicBezTo>
                      <a:cubicBezTo>
                        <a:pt x="77" y="19"/>
                        <a:pt x="79" y="15"/>
                        <a:pt x="76" y="14"/>
                      </a:cubicBezTo>
                      <a:cubicBezTo>
                        <a:pt x="52" y="8"/>
                        <a:pt x="27" y="7"/>
                        <a:pt x="3" y="0"/>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3" name="Freeform 44">
                  <a:extLst>
                    <a:ext uri="{FF2B5EF4-FFF2-40B4-BE49-F238E27FC236}">
                      <a16:creationId xmlns:a16="http://schemas.microsoft.com/office/drawing/2014/main" id="{72F26594-F29B-4B64-96C0-5E900F99AE6F}"/>
                    </a:ext>
                  </a:extLst>
                </p:cNvPr>
                <p:cNvSpPr/>
                <p:nvPr/>
              </p:nvSpPr>
              <p:spPr bwMode="auto">
                <a:xfrm>
                  <a:off x="4384676" y="4772026"/>
                  <a:ext cx="106363" cy="17463"/>
                </a:xfrm>
                <a:custGeom>
                  <a:avLst/>
                  <a:gdLst>
                    <a:gd name="T0" fmla="*/ 5 w 102"/>
                    <a:gd name="T1" fmla="*/ 16 h 17"/>
                    <a:gd name="T2" fmla="*/ 98 w 102"/>
                    <a:gd name="T3" fmla="*/ 10 h 17"/>
                    <a:gd name="T4" fmla="*/ 98 w 102"/>
                    <a:gd name="T5" fmla="*/ 3 h 17"/>
                    <a:gd name="T6" fmla="*/ 3 w 102"/>
                    <a:gd name="T7" fmla="*/ 11 h 17"/>
                    <a:gd name="T8" fmla="*/ 5 w 102"/>
                    <a:gd name="T9" fmla="*/ 16 h 17"/>
                  </a:gdLst>
                  <a:ahLst/>
                  <a:cxnLst>
                    <a:cxn ang="0">
                      <a:pos x="T0" y="T1"/>
                    </a:cxn>
                    <a:cxn ang="0">
                      <a:pos x="T2" y="T3"/>
                    </a:cxn>
                    <a:cxn ang="0">
                      <a:pos x="T4" y="T5"/>
                    </a:cxn>
                    <a:cxn ang="0">
                      <a:pos x="T6" y="T7"/>
                    </a:cxn>
                    <a:cxn ang="0">
                      <a:pos x="T8" y="T9"/>
                    </a:cxn>
                  </a:cxnLst>
                  <a:rect l="0" t="0" r="r" b="b"/>
                  <a:pathLst>
                    <a:path w="102" h="17">
                      <a:moveTo>
                        <a:pt x="5" y="16"/>
                      </a:moveTo>
                      <a:cubicBezTo>
                        <a:pt x="35" y="11"/>
                        <a:pt x="67" y="13"/>
                        <a:pt x="98" y="10"/>
                      </a:cubicBezTo>
                      <a:cubicBezTo>
                        <a:pt x="102" y="10"/>
                        <a:pt x="102" y="3"/>
                        <a:pt x="98" y="3"/>
                      </a:cubicBezTo>
                      <a:cubicBezTo>
                        <a:pt x="66" y="0"/>
                        <a:pt x="34" y="2"/>
                        <a:pt x="3" y="11"/>
                      </a:cubicBezTo>
                      <a:cubicBezTo>
                        <a:pt x="0" y="12"/>
                        <a:pt x="1" y="17"/>
                        <a:pt x="5"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4" name="Freeform 45">
                  <a:extLst>
                    <a:ext uri="{FF2B5EF4-FFF2-40B4-BE49-F238E27FC236}">
                      <a16:creationId xmlns:a16="http://schemas.microsoft.com/office/drawing/2014/main" id="{8FBF0421-15FC-4C91-AFC3-A302859315FC}"/>
                    </a:ext>
                  </a:extLst>
                </p:cNvPr>
                <p:cNvSpPr/>
                <p:nvPr/>
              </p:nvSpPr>
              <p:spPr bwMode="auto">
                <a:xfrm>
                  <a:off x="4584701" y="4762501"/>
                  <a:ext cx="90488" cy="34925"/>
                </a:xfrm>
                <a:custGeom>
                  <a:avLst/>
                  <a:gdLst>
                    <a:gd name="T0" fmla="*/ 4 w 87"/>
                    <a:gd name="T1" fmla="*/ 20 h 33"/>
                    <a:gd name="T2" fmla="*/ 83 w 87"/>
                    <a:gd name="T3" fmla="*/ 12 h 33"/>
                    <a:gd name="T4" fmla="*/ 77 w 87"/>
                    <a:gd name="T5" fmla="*/ 2 h 33"/>
                    <a:gd name="T6" fmla="*/ 6 w 87"/>
                    <a:gd name="T7" fmla="*/ 10 h 33"/>
                    <a:gd name="T8" fmla="*/ 4 w 87"/>
                    <a:gd name="T9" fmla="*/ 20 h 33"/>
                  </a:gdLst>
                  <a:ahLst/>
                  <a:cxnLst>
                    <a:cxn ang="0">
                      <a:pos x="T0" y="T1"/>
                    </a:cxn>
                    <a:cxn ang="0">
                      <a:pos x="T2" y="T3"/>
                    </a:cxn>
                    <a:cxn ang="0">
                      <a:pos x="T4" y="T5"/>
                    </a:cxn>
                    <a:cxn ang="0">
                      <a:pos x="T6" y="T7"/>
                    </a:cxn>
                    <a:cxn ang="0">
                      <a:pos x="T8" y="T9"/>
                    </a:cxn>
                  </a:cxnLst>
                  <a:rect l="0" t="0" r="r" b="b"/>
                  <a:pathLst>
                    <a:path w="87" h="33">
                      <a:moveTo>
                        <a:pt x="4" y="20"/>
                      </a:moveTo>
                      <a:cubicBezTo>
                        <a:pt x="29" y="33"/>
                        <a:pt x="61" y="33"/>
                        <a:pt x="83" y="12"/>
                      </a:cubicBezTo>
                      <a:cubicBezTo>
                        <a:pt x="87" y="9"/>
                        <a:pt x="83" y="0"/>
                        <a:pt x="77" y="2"/>
                      </a:cubicBezTo>
                      <a:cubicBezTo>
                        <a:pt x="55" y="11"/>
                        <a:pt x="30" y="13"/>
                        <a:pt x="6" y="10"/>
                      </a:cubicBezTo>
                      <a:cubicBezTo>
                        <a:pt x="1" y="10"/>
                        <a:pt x="0" y="17"/>
                        <a:pt x="4"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5" name="Freeform 46">
                  <a:extLst>
                    <a:ext uri="{FF2B5EF4-FFF2-40B4-BE49-F238E27FC236}">
                      <a16:creationId xmlns:a16="http://schemas.microsoft.com/office/drawing/2014/main" id="{40D8EC95-6B63-4C47-B4F6-163BA8A80A01}"/>
                    </a:ext>
                  </a:extLst>
                </p:cNvPr>
                <p:cNvSpPr/>
                <p:nvPr/>
              </p:nvSpPr>
              <p:spPr bwMode="auto">
                <a:xfrm>
                  <a:off x="4751388" y="4727576"/>
                  <a:ext cx="88900" cy="25400"/>
                </a:xfrm>
                <a:custGeom>
                  <a:avLst/>
                  <a:gdLst>
                    <a:gd name="T0" fmla="*/ 5 w 86"/>
                    <a:gd name="T1" fmla="*/ 24 h 25"/>
                    <a:gd name="T2" fmla="*/ 79 w 86"/>
                    <a:gd name="T3" fmla="*/ 11 h 25"/>
                    <a:gd name="T4" fmla="*/ 76 w 86"/>
                    <a:gd name="T5" fmla="*/ 1 h 25"/>
                    <a:gd name="T6" fmla="*/ 41 w 86"/>
                    <a:gd name="T7" fmla="*/ 8 h 25"/>
                    <a:gd name="T8" fmla="*/ 5 w 86"/>
                    <a:gd name="T9" fmla="*/ 17 h 25"/>
                    <a:gd name="T10" fmla="*/ 5 w 86"/>
                    <a:gd name="T11" fmla="*/ 24 h 25"/>
                  </a:gdLst>
                  <a:ahLst/>
                  <a:cxnLst>
                    <a:cxn ang="0">
                      <a:pos x="T0" y="T1"/>
                    </a:cxn>
                    <a:cxn ang="0">
                      <a:pos x="T2" y="T3"/>
                    </a:cxn>
                    <a:cxn ang="0">
                      <a:pos x="T4" y="T5"/>
                    </a:cxn>
                    <a:cxn ang="0">
                      <a:pos x="T6" y="T7"/>
                    </a:cxn>
                    <a:cxn ang="0">
                      <a:pos x="T8" y="T9"/>
                    </a:cxn>
                    <a:cxn ang="0">
                      <a:pos x="T10" y="T11"/>
                    </a:cxn>
                  </a:cxnLst>
                  <a:rect l="0" t="0" r="r" b="b"/>
                  <a:pathLst>
                    <a:path w="86" h="25">
                      <a:moveTo>
                        <a:pt x="5" y="24"/>
                      </a:moveTo>
                      <a:cubicBezTo>
                        <a:pt x="32" y="25"/>
                        <a:pt x="54" y="20"/>
                        <a:pt x="79" y="11"/>
                      </a:cubicBezTo>
                      <a:cubicBezTo>
                        <a:pt x="86" y="9"/>
                        <a:pt x="83" y="0"/>
                        <a:pt x="76" y="1"/>
                      </a:cubicBezTo>
                      <a:cubicBezTo>
                        <a:pt x="64" y="3"/>
                        <a:pt x="53" y="5"/>
                        <a:pt x="41" y="8"/>
                      </a:cubicBezTo>
                      <a:cubicBezTo>
                        <a:pt x="30" y="11"/>
                        <a:pt x="17" y="16"/>
                        <a:pt x="5" y="17"/>
                      </a:cubicBezTo>
                      <a:cubicBezTo>
                        <a:pt x="0" y="17"/>
                        <a:pt x="0" y="24"/>
                        <a:pt x="5"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6" name="Freeform 47">
                  <a:extLst>
                    <a:ext uri="{FF2B5EF4-FFF2-40B4-BE49-F238E27FC236}">
                      <a16:creationId xmlns:a16="http://schemas.microsoft.com/office/drawing/2014/main" id="{99EDE24B-989F-4D80-A127-51244B76432E}"/>
                    </a:ext>
                  </a:extLst>
                </p:cNvPr>
                <p:cNvSpPr/>
                <p:nvPr/>
              </p:nvSpPr>
              <p:spPr bwMode="auto">
                <a:xfrm>
                  <a:off x="4892676" y="4657726"/>
                  <a:ext cx="92075" cy="52388"/>
                </a:xfrm>
                <a:custGeom>
                  <a:avLst/>
                  <a:gdLst>
                    <a:gd name="T0" fmla="*/ 9 w 89"/>
                    <a:gd name="T1" fmla="*/ 48 h 50"/>
                    <a:gd name="T2" fmla="*/ 43 w 89"/>
                    <a:gd name="T3" fmla="*/ 32 h 50"/>
                    <a:gd name="T4" fmla="*/ 81 w 89"/>
                    <a:gd name="T5" fmla="*/ 15 h 50"/>
                    <a:gd name="T6" fmla="*/ 77 w 89"/>
                    <a:gd name="T7" fmla="*/ 1 h 50"/>
                    <a:gd name="T8" fmla="*/ 38 w 89"/>
                    <a:gd name="T9" fmla="*/ 14 h 50"/>
                    <a:gd name="T10" fmla="*/ 4 w 89"/>
                    <a:gd name="T11" fmla="*/ 41 h 50"/>
                    <a:gd name="T12" fmla="*/ 9 w 89"/>
                    <a:gd name="T13" fmla="*/ 48 h 50"/>
                  </a:gdLst>
                  <a:ahLst/>
                  <a:cxnLst>
                    <a:cxn ang="0">
                      <a:pos x="T0" y="T1"/>
                    </a:cxn>
                    <a:cxn ang="0">
                      <a:pos x="T2" y="T3"/>
                    </a:cxn>
                    <a:cxn ang="0">
                      <a:pos x="T4" y="T5"/>
                    </a:cxn>
                    <a:cxn ang="0">
                      <a:pos x="T6" y="T7"/>
                    </a:cxn>
                    <a:cxn ang="0">
                      <a:pos x="T8" y="T9"/>
                    </a:cxn>
                    <a:cxn ang="0">
                      <a:pos x="T10" y="T11"/>
                    </a:cxn>
                    <a:cxn ang="0">
                      <a:pos x="T12" y="T13"/>
                    </a:cxn>
                  </a:cxnLst>
                  <a:rect l="0" t="0" r="r" b="b"/>
                  <a:pathLst>
                    <a:path w="89" h="50">
                      <a:moveTo>
                        <a:pt x="9" y="48"/>
                      </a:moveTo>
                      <a:cubicBezTo>
                        <a:pt x="20" y="42"/>
                        <a:pt x="32" y="37"/>
                        <a:pt x="43" y="32"/>
                      </a:cubicBezTo>
                      <a:cubicBezTo>
                        <a:pt x="55" y="26"/>
                        <a:pt x="68" y="20"/>
                        <a:pt x="81" y="15"/>
                      </a:cubicBezTo>
                      <a:cubicBezTo>
                        <a:pt x="89" y="11"/>
                        <a:pt x="86" y="0"/>
                        <a:pt x="77" y="1"/>
                      </a:cubicBezTo>
                      <a:cubicBezTo>
                        <a:pt x="62" y="4"/>
                        <a:pt x="51" y="7"/>
                        <a:pt x="38" y="14"/>
                      </a:cubicBezTo>
                      <a:cubicBezTo>
                        <a:pt x="25" y="22"/>
                        <a:pt x="15" y="32"/>
                        <a:pt x="4" y="41"/>
                      </a:cubicBezTo>
                      <a:cubicBezTo>
                        <a:pt x="0" y="44"/>
                        <a:pt x="5" y="50"/>
                        <a:pt x="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7" name="Freeform 48">
                  <a:extLst>
                    <a:ext uri="{FF2B5EF4-FFF2-40B4-BE49-F238E27FC236}">
                      <a16:creationId xmlns:a16="http://schemas.microsoft.com/office/drawing/2014/main" id="{469D5916-3F84-4B3A-88B7-4CABDDC00DBB}"/>
                    </a:ext>
                  </a:extLst>
                </p:cNvPr>
                <p:cNvSpPr/>
                <p:nvPr/>
              </p:nvSpPr>
              <p:spPr bwMode="auto">
                <a:xfrm>
                  <a:off x="4024313" y="4714876"/>
                  <a:ext cx="93663" cy="31750"/>
                </a:xfrm>
                <a:custGeom>
                  <a:avLst/>
                  <a:gdLst>
                    <a:gd name="T0" fmla="*/ 3 w 91"/>
                    <a:gd name="T1" fmla="*/ 6 h 31"/>
                    <a:gd name="T2" fmla="*/ 83 w 91"/>
                    <a:gd name="T3" fmla="*/ 30 h 31"/>
                    <a:gd name="T4" fmla="*/ 85 w 91"/>
                    <a:gd name="T5" fmla="*/ 21 h 31"/>
                    <a:gd name="T6" fmla="*/ 5 w 91"/>
                    <a:gd name="T7" fmla="*/ 1 h 31"/>
                    <a:gd name="T8" fmla="*/ 3 w 91"/>
                    <a:gd name="T9" fmla="*/ 6 h 31"/>
                  </a:gdLst>
                  <a:ahLst/>
                  <a:cxnLst>
                    <a:cxn ang="0">
                      <a:pos x="T0" y="T1"/>
                    </a:cxn>
                    <a:cxn ang="0">
                      <a:pos x="T2" y="T3"/>
                    </a:cxn>
                    <a:cxn ang="0">
                      <a:pos x="T4" y="T5"/>
                    </a:cxn>
                    <a:cxn ang="0">
                      <a:pos x="T6" y="T7"/>
                    </a:cxn>
                    <a:cxn ang="0">
                      <a:pos x="T8" y="T9"/>
                    </a:cxn>
                  </a:cxnLst>
                  <a:rect l="0" t="0" r="r" b="b"/>
                  <a:pathLst>
                    <a:path w="91" h="31">
                      <a:moveTo>
                        <a:pt x="3" y="6"/>
                      </a:moveTo>
                      <a:cubicBezTo>
                        <a:pt x="29" y="18"/>
                        <a:pt x="55" y="25"/>
                        <a:pt x="83" y="30"/>
                      </a:cubicBezTo>
                      <a:cubicBezTo>
                        <a:pt x="89" y="31"/>
                        <a:pt x="91" y="23"/>
                        <a:pt x="85" y="21"/>
                      </a:cubicBezTo>
                      <a:cubicBezTo>
                        <a:pt x="59" y="12"/>
                        <a:pt x="33" y="6"/>
                        <a:pt x="5"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8" name="Freeform 49">
                  <a:extLst>
                    <a:ext uri="{FF2B5EF4-FFF2-40B4-BE49-F238E27FC236}">
                      <a16:creationId xmlns:a16="http://schemas.microsoft.com/office/drawing/2014/main" id="{3342AC04-2503-4E75-9A70-410836C6D1CB}"/>
                    </a:ext>
                  </a:extLst>
                </p:cNvPr>
                <p:cNvSpPr/>
                <p:nvPr/>
              </p:nvSpPr>
              <p:spPr bwMode="auto">
                <a:xfrm>
                  <a:off x="3851276" y="4625976"/>
                  <a:ext cx="98425" cy="63500"/>
                </a:xfrm>
                <a:custGeom>
                  <a:avLst/>
                  <a:gdLst>
                    <a:gd name="T0" fmla="*/ 2 w 94"/>
                    <a:gd name="T1" fmla="*/ 4 h 61"/>
                    <a:gd name="T2" fmla="*/ 82 w 94"/>
                    <a:gd name="T3" fmla="*/ 60 h 61"/>
                    <a:gd name="T4" fmla="*/ 88 w 94"/>
                    <a:gd name="T5" fmla="*/ 49 h 61"/>
                    <a:gd name="T6" fmla="*/ 5 w 94"/>
                    <a:gd name="T7" fmla="*/ 1 h 61"/>
                    <a:gd name="T8" fmla="*/ 2 w 94"/>
                    <a:gd name="T9" fmla="*/ 4 h 61"/>
                  </a:gdLst>
                  <a:ahLst/>
                  <a:cxnLst>
                    <a:cxn ang="0">
                      <a:pos x="T0" y="T1"/>
                    </a:cxn>
                    <a:cxn ang="0">
                      <a:pos x="T2" y="T3"/>
                    </a:cxn>
                    <a:cxn ang="0">
                      <a:pos x="T4" y="T5"/>
                    </a:cxn>
                    <a:cxn ang="0">
                      <a:pos x="T6" y="T7"/>
                    </a:cxn>
                    <a:cxn ang="0">
                      <a:pos x="T8" y="T9"/>
                    </a:cxn>
                  </a:cxnLst>
                  <a:rect l="0" t="0" r="r" b="b"/>
                  <a:pathLst>
                    <a:path w="94" h="61">
                      <a:moveTo>
                        <a:pt x="2" y="4"/>
                      </a:moveTo>
                      <a:cubicBezTo>
                        <a:pt x="26" y="27"/>
                        <a:pt x="50" y="51"/>
                        <a:pt x="82" y="60"/>
                      </a:cubicBezTo>
                      <a:cubicBezTo>
                        <a:pt x="88" y="61"/>
                        <a:pt x="94" y="53"/>
                        <a:pt x="88" y="49"/>
                      </a:cubicBezTo>
                      <a:cubicBezTo>
                        <a:pt x="64" y="28"/>
                        <a:pt x="35" y="13"/>
                        <a:pt x="5" y="1"/>
                      </a:cubicBezTo>
                      <a:cubicBezTo>
                        <a:pt x="3"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59" name="Freeform 50">
                  <a:extLst>
                    <a:ext uri="{FF2B5EF4-FFF2-40B4-BE49-F238E27FC236}">
                      <a16:creationId xmlns:a16="http://schemas.microsoft.com/office/drawing/2014/main" id="{3D255B2B-AEF9-4E80-8386-7116A1BC6903}"/>
                    </a:ext>
                  </a:extLst>
                </p:cNvPr>
                <p:cNvSpPr/>
                <p:nvPr/>
              </p:nvSpPr>
              <p:spPr bwMode="auto">
                <a:xfrm>
                  <a:off x="3706813" y="4486276"/>
                  <a:ext cx="82550" cy="73025"/>
                </a:xfrm>
                <a:custGeom>
                  <a:avLst/>
                  <a:gdLst>
                    <a:gd name="T0" fmla="*/ 2 w 79"/>
                    <a:gd name="T1" fmla="*/ 9 h 71"/>
                    <a:gd name="T2" fmla="*/ 68 w 79"/>
                    <a:gd name="T3" fmla="*/ 69 h 71"/>
                    <a:gd name="T4" fmla="*/ 75 w 79"/>
                    <a:gd name="T5" fmla="*/ 61 h 71"/>
                    <a:gd name="T6" fmla="*/ 9 w 79"/>
                    <a:gd name="T7" fmla="*/ 4 h 71"/>
                    <a:gd name="T8" fmla="*/ 2 w 79"/>
                    <a:gd name="T9" fmla="*/ 9 h 71"/>
                  </a:gdLst>
                  <a:ahLst/>
                  <a:cxnLst>
                    <a:cxn ang="0">
                      <a:pos x="T0" y="T1"/>
                    </a:cxn>
                    <a:cxn ang="0">
                      <a:pos x="T2" y="T3"/>
                    </a:cxn>
                    <a:cxn ang="0">
                      <a:pos x="T4" y="T5"/>
                    </a:cxn>
                    <a:cxn ang="0">
                      <a:pos x="T6" y="T7"/>
                    </a:cxn>
                    <a:cxn ang="0">
                      <a:pos x="T8" y="T9"/>
                    </a:cxn>
                  </a:cxnLst>
                  <a:rect l="0" t="0" r="r" b="b"/>
                  <a:pathLst>
                    <a:path w="79" h="71">
                      <a:moveTo>
                        <a:pt x="2" y="9"/>
                      </a:moveTo>
                      <a:cubicBezTo>
                        <a:pt x="15" y="34"/>
                        <a:pt x="42" y="57"/>
                        <a:pt x="68" y="69"/>
                      </a:cubicBezTo>
                      <a:cubicBezTo>
                        <a:pt x="73" y="71"/>
                        <a:pt x="79" y="65"/>
                        <a:pt x="75" y="61"/>
                      </a:cubicBezTo>
                      <a:cubicBezTo>
                        <a:pt x="53" y="40"/>
                        <a:pt x="28" y="25"/>
                        <a:pt x="9" y="4"/>
                      </a:cubicBezTo>
                      <a:cubicBezTo>
                        <a:pt x="5" y="0"/>
                        <a:pt x="0" y="5"/>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0" name="Freeform 51">
                  <a:extLst>
                    <a:ext uri="{FF2B5EF4-FFF2-40B4-BE49-F238E27FC236}">
                      <a16:creationId xmlns:a16="http://schemas.microsoft.com/office/drawing/2014/main" id="{B350FE3E-5288-449B-A111-837A6AE21A03}"/>
                    </a:ext>
                  </a:extLst>
                </p:cNvPr>
                <p:cNvSpPr/>
                <p:nvPr/>
              </p:nvSpPr>
              <p:spPr bwMode="auto">
                <a:xfrm>
                  <a:off x="3595688" y="4313238"/>
                  <a:ext cx="57150" cy="82550"/>
                </a:xfrm>
                <a:custGeom>
                  <a:avLst/>
                  <a:gdLst>
                    <a:gd name="T0" fmla="*/ 1 w 56"/>
                    <a:gd name="T1" fmla="*/ 6 h 79"/>
                    <a:gd name="T2" fmla="*/ 45 w 56"/>
                    <a:gd name="T3" fmla="*/ 75 h 79"/>
                    <a:gd name="T4" fmla="*/ 52 w 56"/>
                    <a:gd name="T5" fmla="*/ 68 h 79"/>
                    <a:gd name="T6" fmla="*/ 9 w 56"/>
                    <a:gd name="T7" fmla="*/ 4 h 79"/>
                    <a:gd name="T8" fmla="*/ 1 w 56"/>
                    <a:gd name="T9" fmla="*/ 6 h 79"/>
                  </a:gdLst>
                  <a:ahLst/>
                  <a:cxnLst>
                    <a:cxn ang="0">
                      <a:pos x="T0" y="T1"/>
                    </a:cxn>
                    <a:cxn ang="0">
                      <a:pos x="T2" y="T3"/>
                    </a:cxn>
                    <a:cxn ang="0">
                      <a:pos x="T4" y="T5"/>
                    </a:cxn>
                    <a:cxn ang="0">
                      <a:pos x="T6" y="T7"/>
                    </a:cxn>
                    <a:cxn ang="0">
                      <a:pos x="T8" y="T9"/>
                    </a:cxn>
                  </a:cxnLst>
                  <a:rect l="0" t="0" r="r" b="b"/>
                  <a:pathLst>
                    <a:path w="56" h="79">
                      <a:moveTo>
                        <a:pt x="1" y="6"/>
                      </a:moveTo>
                      <a:cubicBezTo>
                        <a:pt x="5" y="35"/>
                        <a:pt x="24" y="56"/>
                        <a:pt x="45" y="75"/>
                      </a:cubicBezTo>
                      <a:cubicBezTo>
                        <a:pt x="50" y="79"/>
                        <a:pt x="56" y="73"/>
                        <a:pt x="52" y="68"/>
                      </a:cubicBezTo>
                      <a:cubicBezTo>
                        <a:pt x="35" y="48"/>
                        <a:pt x="22" y="26"/>
                        <a:pt x="9" y="4"/>
                      </a:cubicBezTo>
                      <a:cubicBezTo>
                        <a:pt x="7" y="0"/>
                        <a:pt x="0" y="2"/>
                        <a:pt x="1"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1" name="Freeform 52">
                  <a:extLst>
                    <a:ext uri="{FF2B5EF4-FFF2-40B4-BE49-F238E27FC236}">
                      <a16:creationId xmlns:a16="http://schemas.microsoft.com/office/drawing/2014/main" id="{C297D58A-F2C0-458A-B20F-A19248061F23}"/>
                    </a:ext>
                  </a:extLst>
                </p:cNvPr>
                <p:cNvSpPr/>
                <p:nvPr/>
              </p:nvSpPr>
              <p:spPr bwMode="auto">
                <a:xfrm>
                  <a:off x="3533776" y="4113213"/>
                  <a:ext cx="42863" cy="101600"/>
                </a:xfrm>
                <a:custGeom>
                  <a:avLst/>
                  <a:gdLst>
                    <a:gd name="T0" fmla="*/ 2 w 42"/>
                    <a:gd name="T1" fmla="*/ 5 h 99"/>
                    <a:gd name="T2" fmla="*/ 31 w 42"/>
                    <a:gd name="T3" fmla="*/ 94 h 99"/>
                    <a:gd name="T4" fmla="*/ 39 w 42"/>
                    <a:gd name="T5" fmla="*/ 89 h 99"/>
                    <a:gd name="T6" fmla="*/ 10 w 42"/>
                    <a:gd name="T7" fmla="*/ 5 h 99"/>
                    <a:gd name="T8" fmla="*/ 2 w 42"/>
                    <a:gd name="T9" fmla="*/ 5 h 99"/>
                  </a:gdLst>
                  <a:ahLst/>
                  <a:cxnLst>
                    <a:cxn ang="0">
                      <a:pos x="T0" y="T1"/>
                    </a:cxn>
                    <a:cxn ang="0">
                      <a:pos x="T2" y="T3"/>
                    </a:cxn>
                    <a:cxn ang="0">
                      <a:pos x="T4" y="T5"/>
                    </a:cxn>
                    <a:cxn ang="0">
                      <a:pos x="T6" y="T7"/>
                    </a:cxn>
                    <a:cxn ang="0">
                      <a:pos x="T8" y="T9"/>
                    </a:cxn>
                  </a:cxnLst>
                  <a:rect l="0" t="0" r="r" b="b"/>
                  <a:pathLst>
                    <a:path w="42" h="99">
                      <a:moveTo>
                        <a:pt x="2" y="5"/>
                      </a:moveTo>
                      <a:cubicBezTo>
                        <a:pt x="0" y="37"/>
                        <a:pt x="13" y="68"/>
                        <a:pt x="31" y="94"/>
                      </a:cubicBezTo>
                      <a:cubicBezTo>
                        <a:pt x="35" y="99"/>
                        <a:pt x="42" y="94"/>
                        <a:pt x="39" y="89"/>
                      </a:cubicBezTo>
                      <a:cubicBezTo>
                        <a:pt x="24" y="64"/>
                        <a:pt x="14" y="34"/>
                        <a:pt x="10" y="5"/>
                      </a:cubicBezTo>
                      <a:cubicBezTo>
                        <a:pt x="9" y="0"/>
                        <a:pt x="3" y="0"/>
                        <a:pt x="2"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2" name="Freeform 53">
                  <a:extLst>
                    <a:ext uri="{FF2B5EF4-FFF2-40B4-BE49-F238E27FC236}">
                      <a16:creationId xmlns:a16="http://schemas.microsoft.com/office/drawing/2014/main" id="{11014154-B3F8-492D-AF7D-7B38C7903E11}"/>
                    </a:ext>
                  </a:extLst>
                </p:cNvPr>
                <p:cNvSpPr/>
                <p:nvPr/>
              </p:nvSpPr>
              <p:spPr bwMode="auto">
                <a:xfrm>
                  <a:off x="3517901" y="3932238"/>
                  <a:ext cx="20638" cy="79375"/>
                </a:xfrm>
                <a:custGeom>
                  <a:avLst/>
                  <a:gdLst>
                    <a:gd name="T0" fmla="*/ 4 w 19"/>
                    <a:gd name="T1" fmla="*/ 4 h 76"/>
                    <a:gd name="T2" fmla="*/ 10 w 19"/>
                    <a:gd name="T3" fmla="*/ 71 h 76"/>
                    <a:gd name="T4" fmla="*/ 18 w 19"/>
                    <a:gd name="T5" fmla="*/ 68 h 76"/>
                    <a:gd name="T6" fmla="*/ 10 w 19"/>
                    <a:gd name="T7" fmla="*/ 4 h 76"/>
                    <a:gd name="T8" fmla="*/ 4 w 19"/>
                    <a:gd name="T9" fmla="*/ 4 h 76"/>
                  </a:gdLst>
                  <a:ahLst/>
                  <a:cxnLst>
                    <a:cxn ang="0">
                      <a:pos x="T0" y="T1"/>
                    </a:cxn>
                    <a:cxn ang="0">
                      <a:pos x="T2" y="T3"/>
                    </a:cxn>
                    <a:cxn ang="0">
                      <a:pos x="T4" y="T5"/>
                    </a:cxn>
                    <a:cxn ang="0">
                      <a:pos x="T6" y="T7"/>
                    </a:cxn>
                    <a:cxn ang="0">
                      <a:pos x="T8" y="T9"/>
                    </a:cxn>
                  </a:cxnLst>
                  <a:rect l="0" t="0" r="r" b="b"/>
                  <a:pathLst>
                    <a:path w="19" h="76">
                      <a:moveTo>
                        <a:pt x="4" y="4"/>
                      </a:moveTo>
                      <a:cubicBezTo>
                        <a:pt x="2" y="27"/>
                        <a:pt x="0" y="50"/>
                        <a:pt x="10" y="71"/>
                      </a:cubicBezTo>
                      <a:cubicBezTo>
                        <a:pt x="13" y="76"/>
                        <a:pt x="19" y="72"/>
                        <a:pt x="18" y="68"/>
                      </a:cubicBezTo>
                      <a:cubicBezTo>
                        <a:pt x="15" y="47"/>
                        <a:pt x="12" y="25"/>
                        <a:pt x="10" y="4"/>
                      </a:cubicBezTo>
                      <a:cubicBezTo>
                        <a:pt x="10" y="0"/>
                        <a:pt x="4" y="0"/>
                        <a:pt x="4"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3" name="Freeform 54">
                  <a:extLst>
                    <a:ext uri="{FF2B5EF4-FFF2-40B4-BE49-F238E27FC236}">
                      <a16:creationId xmlns:a16="http://schemas.microsoft.com/office/drawing/2014/main" id="{A683196E-3AA5-4B46-A73E-BF200EE66D61}"/>
                    </a:ext>
                  </a:extLst>
                </p:cNvPr>
                <p:cNvSpPr/>
                <p:nvPr/>
              </p:nvSpPr>
              <p:spPr bwMode="auto">
                <a:xfrm>
                  <a:off x="3522663" y="3695701"/>
                  <a:ext cx="47625" cy="131763"/>
                </a:xfrm>
                <a:custGeom>
                  <a:avLst/>
                  <a:gdLst>
                    <a:gd name="T0" fmla="*/ 4 w 46"/>
                    <a:gd name="T1" fmla="*/ 125 h 127"/>
                    <a:gd name="T2" fmla="*/ 43 w 46"/>
                    <a:gd name="T3" fmla="*/ 12 h 127"/>
                    <a:gd name="T4" fmla="*/ 33 w 46"/>
                    <a:gd name="T5" fmla="*/ 6 h 127"/>
                    <a:gd name="T6" fmla="*/ 0 w 46"/>
                    <a:gd name="T7" fmla="*/ 124 h 127"/>
                    <a:gd name="T8" fmla="*/ 4 w 46"/>
                    <a:gd name="T9" fmla="*/ 125 h 127"/>
                  </a:gdLst>
                  <a:ahLst/>
                  <a:cxnLst>
                    <a:cxn ang="0">
                      <a:pos x="T0" y="T1"/>
                    </a:cxn>
                    <a:cxn ang="0">
                      <a:pos x="T2" y="T3"/>
                    </a:cxn>
                    <a:cxn ang="0">
                      <a:pos x="T4" y="T5"/>
                    </a:cxn>
                    <a:cxn ang="0">
                      <a:pos x="T6" y="T7"/>
                    </a:cxn>
                    <a:cxn ang="0">
                      <a:pos x="T8" y="T9"/>
                    </a:cxn>
                  </a:cxnLst>
                  <a:rect l="0" t="0" r="r" b="b"/>
                  <a:pathLst>
                    <a:path w="46" h="127">
                      <a:moveTo>
                        <a:pt x="4" y="125"/>
                      </a:moveTo>
                      <a:cubicBezTo>
                        <a:pt x="17" y="88"/>
                        <a:pt x="25" y="47"/>
                        <a:pt x="43" y="12"/>
                      </a:cubicBezTo>
                      <a:cubicBezTo>
                        <a:pt x="46" y="5"/>
                        <a:pt x="37" y="0"/>
                        <a:pt x="33" y="6"/>
                      </a:cubicBezTo>
                      <a:cubicBezTo>
                        <a:pt x="10" y="43"/>
                        <a:pt x="6" y="82"/>
                        <a:pt x="0" y="124"/>
                      </a:cubicBezTo>
                      <a:cubicBezTo>
                        <a:pt x="0" y="126"/>
                        <a:pt x="3" y="127"/>
                        <a:pt x="4" y="1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4" name="Freeform 55">
                  <a:extLst>
                    <a:ext uri="{FF2B5EF4-FFF2-40B4-BE49-F238E27FC236}">
                      <a16:creationId xmlns:a16="http://schemas.microsoft.com/office/drawing/2014/main" id="{B927EE6A-9C4C-4B03-AC30-7B9CD227C3D6}"/>
                    </a:ext>
                  </a:extLst>
                </p:cNvPr>
                <p:cNvSpPr/>
                <p:nvPr/>
              </p:nvSpPr>
              <p:spPr bwMode="auto">
                <a:xfrm>
                  <a:off x="3586163" y="3575051"/>
                  <a:ext cx="50800" cy="66675"/>
                </a:xfrm>
                <a:custGeom>
                  <a:avLst/>
                  <a:gdLst>
                    <a:gd name="T0" fmla="*/ 9 w 48"/>
                    <a:gd name="T1" fmla="*/ 61 h 64"/>
                    <a:gd name="T2" fmla="*/ 21 w 48"/>
                    <a:gd name="T3" fmla="*/ 53 h 64"/>
                    <a:gd name="T4" fmla="*/ 31 w 48"/>
                    <a:gd name="T5" fmla="*/ 40 h 64"/>
                    <a:gd name="T6" fmla="*/ 47 w 48"/>
                    <a:gd name="T7" fmla="*/ 9 h 64"/>
                    <a:gd name="T8" fmla="*/ 39 w 48"/>
                    <a:gd name="T9" fmla="*/ 3 h 64"/>
                    <a:gd name="T10" fmla="*/ 18 w 48"/>
                    <a:gd name="T11" fmla="*/ 29 h 64"/>
                    <a:gd name="T12" fmla="*/ 11 w 48"/>
                    <a:gd name="T13" fmla="*/ 41 h 64"/>
                    <a:gd name="T14" fmla="*/ 3 w 48"/>
                    <a:gd name="T15" fmla="*/ 57 h 64"/>
                    <a:gd name="T16" fmla="*/ 9 w 48"/>
                    <a:gd name="T17"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64">
                      <a:moveTo>
                        <a:pt x="9" y="61"/>
                      </a:moveTo>
                      <a:cubicBezTo>
                        <a:pt x="13" y="58"/>
                        <a:pt x="17" y="56"/>
                        <a:pt x="21" y="53"/>
                      </a:cubicBezTo>
                      <a:cubicBezTo>
                        <a:pt x="25" y="49"/>
                        <a:pt x="28" y="45"/>
                        <a:pt x="31" y="40"/>
                      </a:cubicBezTo>
                      <a:cubicBezTo>
                        <a:pt x="39" y="31"/>
                        <a:pt x="44" y="21"/>
                        <a:pt x="47" y="9"/>
                      </a:cubicBezTo>
                      <a:cubicBezTo>
                        <a:pt x="48" y="5"/>
                        <a:pt x="43" y="0"/>
                        <a:pt x="39" y="3"/>
                      </a:cubicBezTo>
                      <a:cubicBezTo>
                        <a:pt x="30" y="11"/>
                        <a:pt x="24" y="19"/>
                        <a:pt x="18" y="29"/>
                      </a:cubicBezTo>
                      <a:cubicBezTo>
                        <a:pt x="15" y="33"/>
                        <a:pt x="13" y="37"/>
                        <a:pt x="11" y="41"/>
                      </a:cubicBezTo>
                      <a:cubicBezTo>
                        <a:pt x="8" y="46"/>
                        <a:pt x="6" y="52"/>
                        <a:pt x="3" y="57"/>
                      </a:cubicBezTo>
                      <a:cubicBezTo>
                        <a:pt x="0" y="60"/>
                        <a:pt x="5" y="64"/>
                        <a:pt x="9"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5" name="Freeform 56">
                  <a:extLst>
                    <a:ext uri="{FF2B5EF4-FFF2-40B4-BE49-F238E27FC236}">
                      <a16:creationId xmlns:a16="http://schemas.microsoft.com/office/drawing/2014/main" id="{E767CD4E-6A5E-4162-96C3-0E0C88491CC5}"/>
                    </a:ext>
                  </a:extLst>
                </p:cNvPr>
                <p:cNvSpPr/>
                <p:nvPr/>
              </p:nvSpPr>
              <p:spPr bwMode="auto">
                <a:xfrm>
                  <a:off x="3698876" y="3435351"/>
                  <a:ext cx="66675" cy="74613"/>
                </a:xfrm>
                <a:custGeom>
                  <a:avLst/>
                  <a:gdLst>
                    <a:gd name="T0" fmla="*/ 11 w 64"/>
                    <a:gd name="T1" fmla="*/ 66 h 71"/>
                    <a:gd name="T2" fmla="*/ 60 w 64"/>
                    <a:gd name="T3" fmla="*/ 9 h 71"/>
                    <a:gd name="T4" fmla="*/ 56 w 64"/>
                    <a:gd name="T5" fmla="*/ 1 h 71"/>
                    <a:gd name="T6" fmla="*/ 2 w 64"/>
                    <a:gd name="T7" fmla="*/ 62 h 71"/>
                    <a:gd name="T8" fmla="*/ 11 w 64"/>
                    <a:gd name="T9" fmla="*/ 66 h 71"/>
                  </a:gdLst>
                  <a:ahLst/>
                  <a:cxnLst>
                    <a:cxn ang="0">
                      <a:pos x="T0" y="T1"/>
                    </a:cxn>
                    <a:cxn ang="0">
                      <a:pos x="T2" y="T3"/>
                    </a:cxn>
                    <a:cxn ang="0">
                      <a:pos x="T4" y="T5"/>
                    </a:cxn>
                    <a:cxn ang="0">
                      <a:pos x="T6" y="T7"/>
                    </a:cxn>
                    <a:cxn ang="0">
                      <a:pos x="T8" y="T9"/>
                    </a:cxn>
                  </a:cxnLst>
                  <a:rect l="0" t="0" r="r" b="b"/>
                  <a:pathLst>
                    <a:path w="64" h="71">
                      <a:moveTo>
                        <a:pt x="11" y="66"/>
                      </a:moveTo>
                      <a:cubicBezTo>
                        <a:pt x="22" y="42"/>
                        <a:pt x="41" y="26"/>
                        <a:pt x="60" y="9"/>
                      </a:cubicBezTo>
                      <a:cubicBezTo>
                        <a:pt x="64" y="6"/>
                        <a:pt x="60" y="0"/>
                        <a:pt x="56" y="1"/>
                      </a:cubicBezTo>
                      <a:cubicBezTo>
                        <a:pt x="26" y="8"/>
                        <a:pt x="8" y="34"/>
                        <a:pt x="2" y="62"/>
                      </a:cubicBezTo>
                      <a:cubicBezTo>
                        <a:pt x="0" y="67"/>
                        <a:pt x="8" y="71"/>
                        <a:pt x="11"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6" name="Freeform 57">
                  <a:extLst>
                    <a:ext uri="{FF2B5EF4-FFF2-40B4-BE49-F238E27FC236}">
                      <a16:creationId xmlns:a16="http://schemas.microsoft.com/office/drawing/2014/main" id="{5DD1C91A-A712-4F42-BA5C-AD3905C87706}"/>
                    </a:ext>
                  </a:extLst>
                </p:cNvPr>
                <p:cNvSpPr/>
                <p:nvPr/>
              </p:nvSpPr>
              <p:spPr bwMode="auto">
                <a:xfrm>
                  <a:off x="3798888" y="3357563"/>
                  <a:ext cx="57150" cy="34925"/>
                </a:xfrm>
                <a:custGeom>
                  <a:avLst/>
                  <a:gdLst>
                    <a:gd name="T0" fmla="*/ 5 w 56"/>
                    <a:gd name="T1" fmla="*/ 33 h 34"/>
                    <a:gd name="T2" fmla="*/ 16 w 56"/>
                    <a:gd name="T3" fmla="*/ 32 h 34"/>
                    <a:gd name="T4" fmla="*/ 29 w 56"/>
                    <a:gd name="T5" fmla="*/ 28 h 34"/>
                    <a:gd name="T6" fmla="*/ 51 w 56"/>
                    <a:gd name="T7" fmla="*/ 13 h 34"/>
                    <a:gd name="T8" fmla="*/ 46 w 56"/>
                    <a:gd name="T9" fmla="*/ 2 h 34"/>
                    <a:gd name="T10" fmla="*/ 22 w 56"/>
                    <a:gd name="T11" fmla="*/ 11 h 34"/>
                    <a:gd name="T12" fmla="*/ 10 w 56"/>
                    <a:gd name="T13" fmla="*/ 19 h 34"/>
                    <a:gd name="T14" fmla="*/ 3 w 56"/>
                    <a:gd name="T15" fmla="*/ 27 h 34"/>
                    <a:gd name="T16" fmla="*/ 5 w 56"/>
                    <a:gd name="T17"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34">
                      <a:moveTo>
                        <a:pt x="5" y="33"/>
                      </a:moveTo>
                      <a:cubicBezTo>
                        <a:pt x="9" y="32"/>
                        <a:pt x="12" y="33"/>
                        <a:pt x="16" y="32"/>
                      </a:cubicBezTo>
                      <a:cubicBezTo>
                        <a:pt x="20" y="31"/>
                        <a:pt x="24" y="29"/>
                        <a:pt x="29" y="28"/>
                      </a:cubicBezTo>
                      <a:cubicBezTo>
                        <a:pt x="38" y="24"/>
                        <a:pt x="43" y="19"/>
                        <a:pt x="51" y="13"/>
                      </a:cubicBezTo>
                      <a:cubicBezTo>
                        <a:pt x="56" y="10"/>
                        <a:pt x="53" y="0"/>
                        <a:pt x="46" y="2"/>
                      </a:cubicBezTo>
                      <a:cubicBezTo>
                        <a:pt x="37" y="5"/>
                        <a:pt x="30" y="7"/>
                        <a:pt x="22" y="11"/>
                      </a:cubicBezTo>
                      <a:cubicBezTo>
                        <a:pt x="18" y="14"/>
                        <a:pt x="14" y="16"/>
                        <a:pt x="10" y="19"/>
                      </a:cubicBezTo>
                      <a:cubicBezTo>
                        <a:pt x="7" y="21"/>
                        <a:pt x="5" y="25"/>
                        <a:pt x="3" y="27"/>
                      </a:cubicBezTo>
                      <a:cubicBezTo>
                        <a:pt x="0" y="29"/>
                        <a:pt x="1" y="34"/>
                        <a:pt x="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7" name="Freeform 58">
                  <a:extLst>
                    <a:ext uri="{FF2B5EF4-FFF2-40B4-BE49-F238E27FC236}">
                      <a16:creationId xmlns:a16="http://schemas.microsoft.com/office/drawing/2014/main" id="{014CD78F-85FF-4318-9E20-3881EEF8C4BC}"/>
                    </a:ext>
                  </a:extLst>
                </p:cNvPr>
                <p:cNvSpPr/>
                <p:nvPr/>
              </p:nvSpPr>
              <p:spPr bwMode="auto">
                <a:xfrm>
                  <a:off x="3725863" y="3227388"/>
                  <a:ext cx="76200" cy="69850"/>
                </a:xfrm>
                <a:custGeom>
                  <a:avLst/>
                  <a:gdLst>
                    <a:gd name="T0" fmla="*/ 69 w 74"/>
                    <a:gd name="T1" fmla="*/ 58 h 68"/>
                    <a:gd name="T2" fmla="*/ 42 w 74"/>
                    <a:gd name="T3" fmla="*/ 36 h 68"/>
                    <a:gd name="T4" fmla="*/ 14 w 74"/>
                    <a:gd name="T5" fmla="*/ 6 h 68"/>
                    <a:gd name="T6" fmla="*/ 3 w 74"/>
                    <a:gd name="T7" fmla="*/ 15 h 68"/>
                    <a:gd name="T8" fmla="*/ 66 w 74"/>
                    <a:gd name="T9" fmla="*/ 66 h 68"/>
                    <a:gd name="T10" fmla="*/ 69 w 74"/>
                    <a:gd name="T11" fmla="*/ 58 h 68"/>
                  </a:gdLst>
                  <a:ahLst/>
                  <a:cxnLst>
                    <a:cxn ang="0">
                      <a:pos x="T0" y="T1"/>
                    </a:cxn>
                    <a:cxn ang="0">
                      <a:pos x="T2" y="T3"/>
                    </a:cxn>
                    <a:cxn ang="0">
                      <a:pos x="T4" y="T5"/>
                    </a:cxn>
                    <a:cxn ang="0">
                      <a:pos x="T6" y="T7"/>
                    </a:cxn>
                    <a:cxn ang="0">
                      <a:pos x="T8" y="T9"/>
                    </a:cxn>
                    <a:cxn ang="0">
                      <a:pos x="T10" y="T11"/>
                    </a:cxn>
                  </a:cxnLst>
                  <a:rect l="0" t="0" r="r" b="b"/>
                  <a:pathLst>
                    <a:path w="74" h="68">
                      <a:moveTo>
                        <a:pt x="69" y="58"/>
                      </a:moveTo>
                      <a:cubicBezTo>
                        <a:pt x="59" y="53"/>
                        <a:pt x="50" y="44"/>
                        <a:pt x="42" y="36"/>
                      </a:cubicBezTo>
                      <a:cubicBezTo>
                        <a:pt x="32" y="26"/>
                        <a:pt x="23" y="16"/>
                        <a:pt x="14" y="6"/>
                      </a:cubicBezTo>
                      <a:cubicBezTo>
                        <a:pt x="9" y="0"/>
                        <a:pt x="0" y="8"/>
                        <a:pt x="3" y="15"/>
                      </a:cubicBezTo>
                      <a:cubicBezTo>
                        <a:pt x="17" y="41"/>
                        <a:pt x="38" y="58"/>
                        <a:pt x="66" y="66"/>
                      </a:cubicBezTo>
                      <a:cubicBezTo>
                        <a:pt x="71" y="68"/>
                        <a:pt x="74" y="60"/>
                        <a:pt x="69"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8" name="Freeform 59">
                  <a:extLst>
                    <a:ext uri="{FF2B5EF4-FFF2-40B4-BE49-F238E27FC236}">
                      <a16:creationId xmlns:a16="http://schemas.microsoft.com/office/drawing/2014/main" id="{019E3D8E-BAC5-4E14-BAF5-527432887EEF}"/>
                    </a:ext>
                  </a:extLst>
                </p:cNvPr>
                <p:cNvSpPr/>
                <p:nvPr/>
              </p:nvSpPr>
              <p:spPr bwMode="auto">
                <a:xfrm>
                  <a:off x="3622676" y="3065463"/>
                  <a:ext cx="60325" cy="96838"/>
                </a:xfrm>
                <a:custGeom>
                  <a:avLst/>
                  <a:gdLst>
                    <a:gd name="T0" fmla="*/ 54 w 58"/>
                    <a:gd name="T1" fmla="*/ 85 h 94"/>
                    <a:gd name="T2" fmla="*/ 12 w 58"/>
                    <a:gd name="T3" fmla="*/ 6 h 94"/>
                    <a:gd name="T4" fmla="*/ 2 w 58"/>
                    <a:gd name="T5" fmla="*/ 9 h 94"/>
                    <a:gd name="T6" fmla="*/ 47 w 58"/>
                    <a:gd name="T7" fmla="*/ 91 h 94"/>
                    <a:gd name="T8" fmla="*/ 54 w 58"/>
                    <a:gd name="T9" fmla="*/ 85 h 94"/>
                  </a:gdLst>
                  <a:ahLst/>
                  <a:cxnLst>
                    <a:cxn ang="0">
                      <a:pos x="T0" y="T1"/>
                    </a:cxn>
                    <a:cxn ang="0">
                      <a:pos x="T2" y="T3"/>
                    </a:cxn>
                    <a:cxn ang="0">
                      <a:pos x="T4" y="T5"/>
                    </a:cxn>
                    <a:cxn ang="0">
                      <a:pos x="T6" y="T7"/>
                    </a:cxn>
                    <a:cxn ang="0">
                      <a:pos x="T8" y="T9"/>
                    </a:cxn>
                  </a:cxnLst>
                  <a:rect l="0" t="0" r="r" b="b"/>
                  <a:pathLst>
                    <a:path w="58" h="94">
                      <a:moveTo>
                        <a:pt x="54" y="85"/>
                      </a:moveTo>
                      <a:cubicBezTo>
                        <a:pt x="37" y="61"/>
                        <a:pt x="23" y="35"/>
                        <a:pt x="12" y="6"/>
                      </a:cubicBezTo>
                      <a:cubicBezTo>
                        <a:pt x="10" y="0"/>
                        <a:pt x="0" y="2"/>
                        <a:pt x="2" y="9"/>
                      </a:cubicBezTo>
                      <a:cubicBezTo>
                        <a:pt x="7" y="41"/>
                        <a:pt x="22" y="71"/>
                        <a:pt x="47" y="91"/>
                      </a:cubicBezTo>
                      <a:cubicBezTo>
                        <a:pt x="51" y="94"/>
                        <a:pt x="58" y="90"/>
                        <a:pt x="5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69" name="Freeform 60">
                  <a:extLst>
                    <a:ext uri="{FF2B5EF4-FFF2-40B4-BE49-F238E27FC236}">
                      <a16:creationId xmlns:a16="http://schemas.microsoft.com/office/drawing/2014/main" id="{9F54E0C3-CBB5-4968-B8E0-760337C893B3}"/>
                    </a:ext>
                  </a:extLst>
                </p:cNvPr>
                <p:cNvSpPr/>
                <p:nvPr/>
              </p:nvSpPr>
              <p:spPr bwMode="auto">
                <a:xfrm>
                  <a:off x="3565526" y="2909888"/>
                  <a:ext cx="22225" cy="68263"/>
                </a:xfrm>
                <a:custGeom>
                  <a:avLst/>
                  <a:gdLst>
                    <a:gd name="T0" fmla="*/ 22 w 22"/>
                    <a:gd name="T1" fmla="*/ 62 h 66"/>
                    <a:gd name="T2" fmla="*/ 9 w 22"/>
                    <a:gd name="T3" fmla="*/ 4 h 66"/>
                    <a:gd name="T4" fmla="*/ 1 w 22"/>
                    <a:gd name="T5" fmla="*/ 6 h 66"/>
                    <a:gd name="T6" fmla="*/ 18 w 22"/>
                    <a:gd name="T7" fmla="*/ 64 h 66"/>
                    <a:gd name="T8" fmla="*/ 22 w 22"/>
                    <a:gd name="T9" fmla="*/ 62 h 66"/>
                  </a:gdLst>
                  <a:ahLst/>
                  <a:cxnLst>
                    <a:cxn ang="0">
                      <a:pos x="T0" y="T1"/>
                    </a:cxn>
                    <a:cxn ang="0">
                      <a:pos x="T2" y="T3"/>
                    </a:cxn>
                    <a:cxn ang="0">
                      <a:pos x="T4" y="T5"/>
                    </a:cxn>
                    <a:cxn ang="0">
                      <a:pos x="T6" y="T7"/>
                    </a:cxn>
                    <a:cxn ang="0">
                      <a:pos x="T8" y="T9"/>
                    </a:cxn>
                  </a:cxnLst>
                  <a:rect l="0" t="0" r="r" b="b"/>
                  <a:pathLst>
                    <a:path w="22" h="66">
                      <a:moveTo>
                        <a:pt x="22" y="62"/>
                      </a:moveTo>
                      <a:cubicBezTo>
                        <a:pt x="17" y="43"/>
                        <a:pt x="16" y="23"/>
                        <a:pt x="9" y="4"/>
                      </a:cubicBezTo>
                      <a:cubicBezTo>
                        <a:pt x="7" y="0"/>
                        <a:pt x="0" y="1"/>
                        <a:pt x="1" y="6"/>
                      </a:cubicBezTo>
                      <a:cubicBezTo>
                        <a:pt x="6" y="25"/>
                        <a:pt x="6" y="47"/>
                        <a:pt x="18" y="64"/>
                      </a:cubicBezTo>
                      <a:cubicBezTo>
                        <a:pt x="19" y="66"/>
                        <a:pt x="22" y="65"/>
                        <a:pt x="22" y="6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0" name="Freeform 61">
                  <a:extLst>
                    <a:ext uri="{FF2B5EF4-FFF2-40B4-BE49-F238E27FC236}">
                      <a16:creationId xmlns:a16="http://schemas.microsoft.com/office/drawing/2014/main" id="{015D772D-84C3-41ED-9FC7-4D61F007BF28}"/>
                    </a:ext>
                  </a:extLst>
                </p:cNvPr>
                <p:cNvSpPr/>
                <p:nvPr/>
              </p:nvSpPr>
              <p:spPr bwMode="auto">
                <a:xfrm>
                  <a:off x="3538538" y="2741613"/>
                  <a:ext cx="28575" cy="100013"/>
                </a:xfrm>
                <a:custGeom>
                  <a:avLst/>
                  <a:gdLst>
                    <a:gd name="T0" fmla="*/ 22 w 27"/>
                    <a:gd name="T1" fmla="*/ 89 h 96"/>
                    <a:gd name="T2" fmla="*/ 15 w 27"/>
                    <a:gd name="T3" fmla="*/ 8 h 96"/>
                    <a:gd name="T4" fmla="*/ 2 w 27"/>
                    <a:gd name="T5" fmla="*/ 8 h 96"/>
                    <a:gd name="T6" fmla="*/ 9 w 27"/>
                    <a:gd name="T7" fmla="*/ 89 h 96"/>
                    <a:gd name="T8" fmla="*/ 22 w 27"/>
                    <a:gd name="T9" fmla="*/ 89 h 96"/>
                  </a:gdLst>
                  <a:ahLst/>
                  <a:cxnLst>
                    <a:cxn ang="0">
                      <a:pos x="T0" y="T1"/>
                    </a:cxn>
                    <a:cxn ang="0">
                      <a:pos x="T2" y="T3"/>
                    </a:cxn>
                    <a:cxn ang="0">
                      <a:pos x="T4" y="T5"/>
                    </a:cxn>
                    <a:cxn ang="0">
                      <a:pos x="T6" y="T7"/>
                    </a:cxn>
                    <a:cxn ang="0">
                      <a:pos x="T8" y="T9"/>
                    </a:cxn>
                  </a:cxnLst>
                  <a:rect l="0" t="0" r="r" b="b"/>
                  <a:pathLst>
                    <a:path w="27" h="96">
                      <a:moveTo>
                        <a:pt x="22" y="89"/>
                      </a:moveTo>
                      <a:cubicBezTo>
                        <a:pt x="27" y="62"/>
                        <a:pt x="18" y="35"/>
                        <a:pt x="15" y="8"/>
                      </a:cubicBezTo>
                      <a:cubicBezTo>
                        <a:pt x="14" y="0"/>
                        <a:pt x="3" y="0"/>
                        <a:pt x="2" y="8"/>
                      </a:cubicBezTo>
                      <a:cubicBezTo>
                        <a:pt x="0" y="35"/>
                        <a:pt x="4" y="62"/>
                        <a:pt x="9" y="89"/>
                      </a:cubicBezTo>
                      <a:cubicBezTo>
                        <a:pt x="10" y="96"/>
                        <a:pt x="21" y="96"/>
                        <a:pt x="22"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1" name="Freeform 62">
                  <a:extLst>
                    <a:ext uri="{FF2B5EF4-FFF2-40B4-BE49-F238E27FC236}">
                      <a16:creationId xmlns:a16="http://schemas.microsoft.com/office/drawing/2014/main" id="{AE9F0DF5-A69C-49BE-A8F6-9F52220FA4A5}"/>
                    </a:ext>
                  </a:extLst>
                </p:cNvPr>
                <p:cNvSpPr/>
                <p:nvPr/>
              </p:nvSpPr>
              <p:spPr bwMode="auto">
                <a:xfrm>
                  <a:off x="3546476" y="2592388"/>
                  <a:ext cx="22225" cy="73025"/>
                </a:xfrm>
                <a:custGeom>
                  <a:avLst/>
                  <a:gdLst>
                    <a:gd name="T0" fmla="*/ 13 w 22"/>
                    <a:gd name="T1" fmla="*/ 66 h 70"/>
                    <a:gd name="T2" fmla="*/ 21 w 22"/>
                    <a:gd name="T3" fmla="*/ 8 h 70"/>
                    <a:gd name="T4" fmla="*/ 11 w 22"/>
                    <a:gd name="T5" fmla="*/ 6 h 70"/>
                    <a:gd name="T6" fmla="*/ 5 w 22"/>
                    <a:gd name="T7" fmla="*/ 66 h 70"/>
                    <a:gd name="T8" fmla="*/ 13 w 22"/>
                    <a:gd name="T9" fmla="*/ 66 h 70"/>
                  </a:gdLst>
                  <a:ahLst/>
                  <a:cxnLst>
                    <a:cxn ang="0">
                      <a:pos x="T0" y="T1"/>
                    </a:cxn>
                    <a:cxn ang="0">
                      <a:pos x="T2" y="T3"/>
                    </a:cxn>
                    <a:cxn ang="0">
                      <a:pos x="T4" y="T5"/>
                    </a:cxn>
                    <a:cxn ang="0">
                      <a:pos x="T6" y="T7"/>
                    </a:cxn>
                    <a:cxn ang="0">
                      <a:pos x="T8" y="T9"/>
                    </a:cxn>
                  </a:cxnLst>
                  <a:rect l="0" t="0" r="r" b="b"/>
                  <a:pathLst>
                    <a:path w="22" h="70">
                      <a:moveTo>
                        <a:pt x="13" y="66"/>
                      </a:moveTo>
                      <a:cubicBezTo>
                        <a:pt x="17" y="47"/>
                        <a:pt x="16" y="27"/>
                        <a:pt x="21" y="8"/>
                      </a:cubicBezTo>
                      <a:cubicBezTo>
                        <a:pt x="22" y="2"/>
                        <a:pt x="13" y="0"/>
                        <a:pt x="11" y="6"/>
                      </a:cubicBezTo>
                      <a:cubicBezTo>
                        <a:pt x="4" y="26"/>
                        <a:pt x="0" y="45"/>
                        <a:pt x="5" y="66"/>
                      </a:cubicBezTo>
                      <a:cubicBezTo>
                        <a:pt x="6" y="70"/>
                        <a:pt x="12" y="70"/>
                        <a:pt x="13"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2" name="Freeform 63">
                  <a:extLst>
                    <a:ext uri="{FF2B5EF4-FFF2-40B4-BE49-F238E27FC236}">
                      <a16:creationId xmlns:a16="http://schemas.microsoft.com/office/drawing/2014/main" id="{DF25E2C7-B693-4717-8D69-FA104E79EE27}"/>
                    </a:ext>
                  </a:extLst>
                </p:cNvPr>
                <p:cNvSpPr/>
                <p:nvPr/>
              </p:nvSpPr>
              <p:spPr bwMode="auto">
                <a:xfrm>
                  <a:off x="3595688" y="2397126"/>
                  <a:ext cx="49213" cy="103188"/>
                </a:xfrm>
                <a:custGeom>
                  <a:avLst/>
                  <a:gdLst>
                    <a:gd name="T0" fmla="*/ 7 w 47"/>
                    <a:gd name="T1" fmla="*/ 96 h 99"/>
                    <a:gd name="T2" fmla="*/ 45 w 47"/>
                    <a:gd name="T3" fmla="*/ 8 h 99"/>
                    <a:gd name="T4" fmla="*/ 36 w 47"/>
                    <a:gd name="T5" fmla="*/ 5 h 99"/>
                    <a:gd name="T6" fmla="*/ 0 w 47"/>
                    <a:gd name="T7" fmla="*/ 94 h 99"/>
                    <a:gd name="T8" fmla="*/ 7 w 47"/>
                    <a:gd name="T9" fmla="*/ 96 h 99"/>
                  </a:gdLst>
                  <a:ahLst/>
                  <a:cxnLst>
                    <a:cxn ang="0">
                      <a:pos x="T0" y="T1"/>
                    </a:cxn>
                    <a:cxn ang="0">
                      <a:pos x="T2" y="T3"/>
                    </a:cxn>
                    <a:cxn ang="0">
                      <a:pos x="T4" y="T5"/>
                    </a:cxn>
                    <a:cxn ang="0">
                      <a:pos x="T6" y="T7"/>
                    </a:cxn>
                    <a:cxn ang="0">
                      <a:pos x="T8" y="T9"/>
                    </a:cxn>
                  </a:cxnLst>
                  <a:rect l="0" t="0" r="r" b="b"/>
                  <a:pathLst>
                    <a:path w="47" h="99">
                      <a:moveTo>
                        <a:pt x="7" y="96"/>
                      </a:moveTo>
                      <a:cubicBezTo>
                        <a:pt x="20" y="67"/>
                        <a:pt x="33" y="38"/>
                        <a:pt x="45" y="8"/>
                      </a:cubicBezTo>
                      <a:cubicBezTo>
                        <a:pt x="47" y="3"/>
                        <a:pt x="39" y="0"/>
                        <a:pt x="36" y="5"/>
                      </a:cubicBezTo>
                      <a:cubicBezTo>
                        <a:pt x="19" y="33"/>
                        <a:pt x="4" y="61"/>
                        <a:pt x="0" y="94"/>
                      </a:cubicBezTo>
                      <a:cubicBezTo>
                        <a:pt x="0" y="97"/>
                        <a:pt x="6" y="99"/>
                        <a:pt x="7" y="9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3" name="Freeform 64">
                  <a:extLst>
                    <a:ext uri="{FF2B5EF4-FFF2-40B4-BE49-F238E27FC236}">
                      <a16:creationId xmlns:a16="http://schemas.microsoft.com/office/drawing/2014/main" id="{CD81C42F-A24B-4772-9722-E8BF3DCCE897}"/>
                    </a:ext>
                  </a:extLst>
                </p:cNvPr>
                <p:cNvSpPr/>
                <p:nvPr/>
              </p:nvSpPr>
              <p:spPr bwMode="auto">
                <a:xfrm>
                  <a:off x="3670301" y="2254251"/>
                  <a:ext cx="57150" cy="80963"/>
                </a:xfrm>
                <a:custGeom>
                  <a:avLst/>
                  <a:gdLst>
                    <a:gd name="T0" fmla="*/ 8 w 55"/>
                    <a:gd name="T1" fmla="*/ 74 h 78"/>
                    <a:gd name="T2" fmla="*/ 27 w 55"/>
                    <a:gd name="T3" fmla="*/ 44 h 78"/>
                    <a:gd name="T4" fmla="*/ 52 w 55"/>
                    <a:gd name="T5" fmla="*/ 10 h 78"/>
                    <a:gd name="T6" fmla="*/ 45 w 55"/>
                    <a:gd name="T7" fmla="*/ 3 h 78"/>
                    <a:gd name="T8" fmla="*/ 16 w 55"/>
                    <a:gd name="T9" fmla="*/ 33 h 78"/>
                    <a:gd name="T10" fmla="*/ 1 w 55"/>
                    <a:gd name="T11" fmla="*/ 72 h 78"/>
                    <a:gd name="T12" fmla="*/ 8 w 55"/>
                    <a:gd name="T13" fmla="*/ 74 h 78"/>
                  </a:gdLst>
                  <a:ahLst/>
                  <a:cxnLst>
                    <a:cxn ang="0">
                      <a:pos x="T0" y="T1"/>
                    </a:cxn>
                    <a:cxn ang="0">
                      <a:pos x="T2" y="T3"/>
                    </a:cxn>
                    <a:cxn ang="0">
                      <a:pos x="T4" y="T5"/>
                    </a:cxn>
                    <a:cxn ang="0">
                      <a:pos x="T6" y="T7"/>
                    </a:cxn>
                    <a:cxn ang="0">
                      <a:pos x="T8" y="T9"/>
                    </a:cxn>
                    <a:cxn ang="0">
                      <a:pos x="T10" y="T11"/>
                    </a:cxn>
                    <a:cxn ang="0">
                      <a:pos x="T12" y="T13"/>
                    </a:cxn>
                  </a:cxnLst>
                  <a:rect l="0" t="0" r="r" b="b"/>
                  <a:pathLst>
                    <a:path w="55" h="78">
                      <a:moveTo>
                        <a:pt x="8" y="74"/>
                      </a:moveTo>
                      <a:cubicBezTo>
                        <a:pt x="12" y="63"/>
                        <a:pt x="21" y="53"/>
                        <a:pt x="27" y="44"/>
                      </a:cubicBezTo>
                      <a:cubicBezTo>
                        <a:pt x="35" y="32"/>
                        <a:pt x="45" y="22"/>
                        <a:pt x="52" y="10"/>
                      </a:cubicBezTo>
                      <a:cubicBezTo>
                        <a:pt x="55" y="6"/>
                        <a:pt x="50" y="0"/>
                        <a:pt x="45" y="3"/>
                      </a:cubicBezTo>
                      <a:cubicBezTo>
                        <a:pt x="34" y="11"/>
                        <a:pt x="25" y="21"/>
                        <a:pt x="16" y="33"/>
                      </a:cubicBezTo>
                      <a:cubicBezTo>
                        <a:pt x="7" y="45"/>
                        <a:pt x="5" y="57"/>
                        <a:pt x="1" y="72"/>
                      </a:cubicBezTo>
                      <a:cubicBezTo>
                        <a:pt x="0" y="76"/>
                        <a:pt x="6" y="78"/>
                        <a:pt x="8" y="7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4" name="Freeform 65">
                  <a:extLst>
                    <a:ext uri="{FF2B5EF4-FFF2-40B4-BE49-F238E27FC236}">
                      <a16:creationId xmlns:a16="http://schemas.microsoft.com/office/drawing/2014/main" id="{9DA89867-D7B5-4B98-9744-941326F66918}"/>
                    </a:ext>
                  </a:extLst>
                </p:cNvPr>
                <p:cNvSpPr/>
                <p:nvPr/>
              </p:nvSpPr>
              <p:spPr bwMode="auto">
                <a:xfrm>
                  <a:off x="3754438" y="2087563"/>
                  <a:ext cx="73025" cy="87313"/>
                </a:xfrm>
                <a:custGeom>
                  <a:avLst/>
                  <a:gdLst>
                    <a:gd name="T0" fmla="*/ 6 w 71"/>
                    <a:gd name="T1" fmla="*/ 84 h 85"/>
                    <a:gd name="T2" fmla="*/ 66 w 71"/>
                    <a:gd name="T3" fmla="*/ 14 h 85"/>
                    <a:gd name="T4" fmla="*/ 58 w 71"/>
                    <a:gd name="T5" fmla="*/ 5 h 85"/>
                    <a:gd name="T6" fmla="*/ 1 w 71"/>
                    <a:gd name="T7" fmla="*/ 81 h 85"/>
                    <a:gd name="T8" fmla="*/ 6 w 71"/>
                    <a:gd name="T9" fmla="*/ 84 h 85"/>
                  </a:gdLst>
                  <a:ahLst/>
                  <a:cxnLst>
                    <a:cxn ang="0">
                      <a:pos x="T0" y="T1"/>
                    </a:cxn>
                    <a:cxn ang="0">
                      <a:pos x="T2" y="T3"/>
                    </a:cxn>
                    <a:cxn ang="0">
                      <a:pos x="T4" y="T5"/>
                    </a:cxn>
                    <a:cxn ang="0">
                      <a:pos x="T6" y="T7"/>
                    </a:cxn>
                    <a:cxn ang="0">
                      <a:pos x="T8" y="T9"/>
                    </a:cxn>
                  </a:cxnLst>
                  <a:rect l="0" t="0" r="r" b="b"/>
                  <a:pathLst>
                    <a:path w="71" h="85">
                      <a:moveTo>
                        <a:pt x="6" y="84"/>
                      </a:moveTo>
                      <a:cubicBezTo>
                        <a:pt x="31" y="64"/>
                        <a:pt x="46" y="37"/>
                        <a:pt x="66" y="14"/>
                      </a:cubicBezTo>
                      <a:cubicBezTo>
                        <a:pt x="71" y="8"/>
                        <a:pt x="64" y="0"/>
                        <a:pt x="58" y="5"/>
                      </a:cubicBezTo>
                      <a:cubicBezTo>
                        <a:pt x="33" y="26"/>
                        <a:pt x="11" y="49"/>
                        <a:pt x="1" y="81"/>
                      </a:cubicBezTo>
                      <a:cubicBezTo>
                        <a:pt x="0" y="84"/>
                        <a:pt x="4" y="85"/>
                        <a:pt x="6"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5" name="Freeform 66">
                  <a:extLst>
                    <a:ext uri="{FF2B5EF4-FFF2-40B4-BE49-F238E27FC236}">
                      <a16:creationId xmlns:a16="http://schemas.microsoft.com/office/drawing/2014/main" id="{D89B5770-3B8D-435A-A45A-D325B575D09B}"/>
                    </a:ext>
                  </a:extLst>
                </p:cNvPr>
                <p:cNvSpPr/>
                <p:nvPr/>
              </p:nvSpPr>
              <p:spPr bwMode="auto">
                <a:xfrm>
                  <a:off x="3865563" y="1936751"/>
                  <a:ext cx="80963" cy="104775"/>
                </a:xfrm>
                <a:custGeom>
                  <a:avLst/>
                  <a:gdLst>
                    <a:gd name="T0" fmla="*/ 8 w 79"/>
                    <a:gd name="T1" fmla="*/ 98 h 101"/>
                    <a:gd name="T2" fmla="*/ 74 w 79"/>
                    <a:gd name="T3" fmla="*/ 12 h 101"/>
                    <a:gd name="T4" fmla="*/ 67 w 79"/>
                    <a:gd name="T5" fmla="*/ 5 h 101"/>
                    <a:gd name="T6" fmla="*/ 31 w 79"/>
                    <a:gd name="T7" fmla="*/ 43 h 101"/>
                    <a:gd name="T8" fmla="*/ 2 w 79"/>
                    <a:gd name="T9" fmla="*/ 94 h 101"/>
                    <a:gd name="T10" fmla="*/ 8 w 79"/>
                    <a:gd name="T11" fmla="*/ 98 h 101"/>
                  </a:gdLst>
                  <a:ahLst/>
                  <a:cxnLst>
                    <a:cxn ang="0">
                      <a:pos x="T0" y="T1"/>
                    </a:cxn>
                    <a:cxn ang="0">
                      <a:pos x="T2" y="T3"/>
                    </a:cxn>
                    <a:cxn ang="0">
                      <a:pos x="T4" y="T5"/>
                    </a:cxn>
                    <a:cxn ang="0">
                      <a:pos x="T6" y="T7"/>
                    </a:cxn>
                    <a:cxn ang="0">
                      <a:pos x="T8" y="T9"/>
                    </a:cxn>
                    <a:cxn ang="0">
                      <a:pos x="T10" y="T11"/>
                    </a:cxn>
                  </a:cxnLst>
                  <a:rect l="0" t="0" r="r" b="b"/>
                  <a:pathLst>
                    <a:path w="79" h="101">
                      <a:moveTo>
                        <a:pt x="8" y="98"/>
                      </a:moveTo>
                      <a:cubicBezTo>
                        <a:pt x="34" y="72"/>
                        <a:pt x="51" y="41"/>
                        <a:pt x="74" y="12"/>
                      </a:cubicBezTo>
                      <a:cubicBezTo>
                        <a:pt x="79" y="7"/>
                        <a:pt x="72" y="0"/>
                        <a:pt x="67" y="5"/>
                      </a:cubicBezTo>
                      <a:cubicBezTo>
                        <a:pt x="53" y="17"/>
                        <a:pt x="41" y="28"/>
                        <a:pt x="31" y="43"/>
                      </a:cubicBezTo>
                      <a:cubicBezTo>
                        <a:pt x="20" y="59"/>
                        <a:pt x="12" y="76"/>
                        <a:pt x="2" y="94"/>
                      </a:cubicBezTo>
                      <a:cubicBezTo>
                        <a:pt x="0" y="97"/>
                        <a:pt x="5" y="101"/>
                        <a:pt x="8"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6" name="Freeform 67">
                  <a:extLst>
                    <a:ext uri="{FF2B5EF4-FFF2-40B4-BE49-F238E27FC236}">
                      <a16:creationId xmlns:a16="http://schemas.microsoft.com/office/drawing/2014/main" id="{28091B25-4B92-4158-AD58-B82334EC4139}"/>
                    </a:ext>
                  </a:extLst>
                </p:cNvPr>
                <p:cNvSpPr/>
                <p:nvPr/>
              </p:nvSpPr>
              <p:spPr bwMode="auto">
                <a:xfrm>
                  <a:off x="3984626" y="1827213"/>
                  <a:ext cx="87313" cy="65088"/>
                </a:xfrm>
                <a:custGeom>
                  <a:avLst/>
                  <a:gdLst>
                    <a:gd name="T0" fmla="*/ 8 w 85"/>
                    <a:gd name="T1" fmla="*/ 61 h 63"/>
                    <a:gd name="T2" fmla="*/ 23 w 85"/>
                    <a:gd name="T3" fmla="*/ 57 h 63"/>
                    <a:gd name="T4" fmla="*/ 40 w 85"/>
                    <a:gd name="T5" fmla="*/ 47 h 63"/>
                    <a:gd name="T6" fmla="*/ 76 w 85"/>
                    <a:gd name="T7" fmla="*/ 21 h 63"/>
                    <a:gd name="T8" fmla="*/ 67 w 85"/>
                    <a:gd name="T9" fmla="*/ 6 h 63"/>
                    <a:gd name="T10" fmla="*/ 34 w 85"/>
                    <a:gd name="T11" fmla="*/ 26 h 63"/>
                    <a:gd name="T12" fmla="*/ 18 w 85"/>
                    <a:gd name="T13" fmla="*/ 38 h 63"/>
                    <a:gd name="T14" fmla="*/ 3 w 85"/>
                    <a:gd name="T15" fmla="*/ 53 h 63"/>
                    <a:gd name="T16" fmla="*/ 8 w 85"/>
                    <a:gd name="T17" fmla="*/ 61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5" h="63">
                      <a:moveTo>
                        <a:pt x="8" y="61"/>
                      </a:moveTo>
                      <a:cubicBezTo>
                        <a:pt x="13" y="59"/>
                        <a:pt x="18" y="59"/>
                        <a:pt x="23" y="57"/>
                      </a:cubicBezTo>
                      <a:cubicBezTo>
                        <a:pt x="29" y="54"/>
                        <a:pt x="35" y="50"/>
                        <a:pt x="40" y="47"/>
                      </a:cubicBezTo>
                      <a:cubicBezTo>
                        <a:pt x="53" y="39"/>
                        <a:pt x="64" y="30"/>
                        <a:pt x="76" y="21"/>
                      </a:cubicBezTo>
                      <a:cubicBezTo>
                        <a:pt x="85" y="14"/>
                        <a:pt x="77" y="0"/>
                        <a:pt x="67" y="6"/>
                      </a:cubicBezTo>
                      <a:cubicBezTo>
                        <a:pt x="56" y="12"/>
                        <a:pt x="44" y="18"/>
                        <a:pt x="34" y="26"/>
                      </a:cubicBezTo>
                      <a:cubicBezTo>
                        <a:pt x="28" y="30"/>
                        <a:pt x="23" y="34"/>
                        <a:pt x="18" y="38"/>
                      </a:cubicBezTo>
                      <a:cubicBezTo>
                        <a:pt x="11" y="42"/>
                        <a:pt x="8" y="48"/>
                        <a:pt x="3" y="53"/>
                      </a:cubicBezTo>
                      <a:cubicBezTo>
                        <a:pt x="0" y="57"/>
                        <a:pt x="3" y="63"/>
                        <a:pt x="8"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7" name="Freeform 68">
                  <a:extLst>
                    <a:ext uri="{FF2B5EF4-FFF2-40B4-BE49-F238E27FC236}">
                      <a16:creationId xmlns:a16="http://schemas.microsoft.com/office/drawing/2014/main" id="{1825376E-78A6-443D-90BC-52E5CD97FB2F}"/>
                    </a:ext>
                  </a:extLst>
                </p:cNvPr>
                <p:cNvSpPr/>
                <p:nvPr/>
              </p:nvSpPr>
              <p:spPr bwMode="auto">
                <a:xfrm>
                  <a:off x="4127501" y="1725613"/>
                  <a:ext cx="109538" cy="76200"/>
                </a:xfrm>
                <a:custGeom>
                  <a:avLst/>
                  <a:gdLst>
                    <a:gd name="T0" fmla="*/ 9 w 105"/>
                    <a:gd name="T1" fmla="*/ 71 h 74"/>
                    <a:gd name="T2" fmla="*/ 96 w 105"/>
                    <a:gd name="T3" fmla="*/ 16 h 74"/>
                    <a:gd name="T4" fmla="*/ 89 w 105"/>
                    <a:gd name="T5" fmla="*/ 4 h 74"/>
                    <a:gd name="T6" fmla="*/ 2 w 105"/>
                    <a:gd name="T7" fmla="*/ 66 h 74"/>
                    <a:gd name="T8" fmla="*/ 9 w 105"/>
                    <a:gd name="T9" fmla="*/ 71 h 74"/>
                  </a:gdLst>
                  <a:ahLst/>
                  <a:cxnLst>
                    <a:cxn ang="0">
                      <a:pos x="T0" y="T1"/>
                    </a:cxn>
                    <a:cxn ang="0">
                      <a:pos x="T2" y="T3"/>
                    </a:cxn>
                    <a:cxn ang="0">
                      <a:pos x="T4" y="T5"/>
                    </a:cxn>
                    <a:cxn ang="0">
                      <a:pos x="T6" y="T7"/>
                    </a:cxn>
                    <a:cxn ang="0">
                      <a:pos x="T8" y="T9"/>
                    </a:cxn>
                  </a:cxnLst>
                  <a:rect l="0" t="0" r="r" b="b"/>
                  <a:pathLst>
                    <a:path w="105" h="74">
                      <a:moveTo>
                        <a:pt x="9" y="71"/>
                      </a:moveTo>
                      <a:cubicBezTo>
                        <a:pt x="33" y="47"/>
                        <a:pt x="67" y="33"/>
                        <a:pt x="96" y="16"/>
                      </a:cubicBezTo>
                      <a:cubicBezTo>
                        <a:pt x="105" y="12"/>
                        <a:pt x="97" y="0"/>
                        <a:pt x="89" y="4"/>
                      </a:cubicBezTo>
                      <a:cubicBezTo>
                        <a:pt x="55" y="19"/>
                        <a:pt x="22" y="32"/>
                        <a:pt x="2" y="66"/>
                      </a:cubicBezTo>
                      <a:cubicBezTo>
                        <a:pt x="0" y="70"/>
                        <a:pt x="5" y="74"/>
                        <a:pt x="9" y="7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8" name="Freeform 69">
                  <a:extLst>
                    <a:ext uri="{FF2B5EF4-FFF2-40B4-BE49-F238E27FC236}">
                      <a16:creationId xmlns:a16="http://schemas.microsoft.com/office/drawing/2014/main" id="{4C07FBF8-4FC0-42D5-8EB0-819DBB44C423}"/>
                    </a:ext>
                  </a:extLst>
                </p:cNvPr>
                <p:cNvSpPr/>
                <p:nvPr/>
              </p:nvSpPr>
              <p:spPr bwMode="auto">
                <a:xfrm>
                  <a:off x="4300538" y="1655763"/>
                  <a:ext cx="87313" cy="47625"/>
                </a:xfrm>
                <a:custGeom>
                  <a:avLst/>
                  <a:gdLst>
                    <a:gd name="T0" fmla="*/ 7 w 84"/>
                    <a:gd name="T1" fmla="*/ 46 h 47"/>
                    <a:gd name="T2" fmla="*/ 80 w 84"/>
                    <a:gd name="T3" fmla="*/ 9 h 47"/>
                    <a:gd name="T4" fmla="*/ 77 w 84"/>
                    <a:gd name="T5" fmla="*/ 3 h 47"/>
                    <a:gd name="T6" fmla="*/ 5 w 84"/>
                    <a:gd name="T7" fmla="*/ 38 h 47"/>
                    <a:gd name="T8" fmla="*/ 7 w 84"/>
                    <a:gd name="T9" fmla="*/ 46 h 47"/>
                  </a:gdLst>
                  <a:ahLst/>
                  <a:cxnLst>
                    <a:cxn ang="0">
                      <a:pos x="T0" y="T1"/>
                    </a:cxn>
                    <a:cxn ang="0">
                      <a:pos x="T2" y="T3"/>
                    </a:cxn>
                    <a:cxn ang="0">
                      <a:pos x="T4" y="T5"/>
                    </a:cxn>
                    <a:cxn ang="0">
                      <a:pos x="T6" y="T7"/>
                    </a:cxn>
                    <a:cxn ang="0">
                      <a:pos x="T8" y="T9"/>
                    </a:cxn>
                  </a:cxnLst>
                  <a:rect l="0" t="0" r="r" b="b"/>
                  <a:pathLst>
                    <a:path w="84" h="47">
                      <a:moveTo>
                        <a:pt x="7" y="46"/>
                      </a:moveTo>
                      <a:cubicBezTo>
                        <a:pt x="36" y="41"/>
                        <a:pt x="58" y="26"/>
                        <a:pt x="80" y="9"/>
                      </a:cubicBezTo>
                      <a:cubicBezTo>
                        <a:pt x="84" y="6"/>
                        <a:pt x="81" y="0"/>
                        <a:pt x="77" y="3"/>
                      </a:cubicBezTo>
                      <a:cubicBezTo>
                        <a:pt x="54" y="16"/>
                        <a:pt x="30" y="29"/>
                        <a:pt x="5" y="38"/>
                      </a:cubicBezTo>
                      <a:cubicBezTo>
                        <a:pt x="0" y="40"/>
                        <a:pt x="2" y="47"/>
                        <a:pt x="7"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79" name="Freeform 70">
                  <a:extLst>
                    <a:ext uri="{FF2B5EF4-FFF2-40B4-BE49-F238E27FC236}">
                      <a16:creationId xmlns:a16="http://schemas.microsoft.com/office/drawing/2014/main" id="{188B98E7-E9BF-41D4-9061-FDB4D461910F}"/>
                    </a:ext>
                  </a:extLst>
                </p:cNvPr>
                <p:cNvSpPr/>
                <p:nvPr/>
              </p:nvSpPr>
              <p:spPr bwMode="auto">
                <a:xfrm>
                  <a:off x="4451351" y="1609726"/>
                  <a:ext cx="103188" cy="31750"/>
                </a:xfrm>
                <a:custGeom>
                  <a:avLst/>
                  <a:gdLst>
                    <a:gd name="T0" fmla="*/ 4 w 100"/>
                    <a:gd name="T1" fmla="*/ 25 h 31"/>
                    <a:gd name="T2" fmla="*/ 95 w 100"/>
                    <a:gd name="T3" fmla="*/ 11 h 31"/>
                    <a:gd name="T4" fmla="*/ 92 w 100"/>
                    <a:gd name="T5" fmla="*/ 1 h 31"/>
                    <a:gd name="T6" fmla="*/ 4 w 100"/>
                    <a:gd name="T7" fmla="*/ 17 h 31"/>
                    <a:gd name="T8" fmla="*/ 4 w 100"/>
                    <a:gd name="T9" fmla="*/ 25 h 31"/>
                  </a:gdLst>
                  <a:ahLst/>
                  <a:cxnLst>
                    <a:cxn ang="0">
                      <a:pos x="T0" y="T1"/>
                    </a:cxn>
                    <a:cxn ang="0">
                      <a:pos x="T2" y="T3"/>
                    </a:cxn>
                    <a:cxn ang="0">
                      <a:pos x="T4" y="T5"/>
                    </a:cxn>
                    <a:cxn ang="0">
                      <a:pos x="T6" y="T7"/>
                    </a:cxn>
                    <a:cxn ang="0">
                      <a:pos x="T8" y="T9"/>
                    </a:cxn>
                  </a:cxnLst>
                  <a:rect l="0" t="0" r="r" b="b"/>
                  <a:pathLst>
                    <a:path w="100" h="31">
                      <a:moveTo>
                        <a:pt x="4" y="25"/>
                      </a:moveTo>
                      <a:cubicBezTo>
                        <a:pt x="34" y="31"/>
                        <a:pt x="67" y="23"/>
                        <a:pt x="95" y="11"/>
                      </a:cubicBezTo>
                      <a:cubicBezTo>
                        <a:pt x="100" y="9"/>
                        <a:pt x="97" y="0"/>
                        <a:pt x="92" y="1"/>
                      </a:cubicBezTo>
                      <a:cubicBezTo>
                        <a:pt x="63" y="3"/>
                        <a:pt x="32" y="9"/>
                        <a:pt x="4" y="17"/>
                      </a:cubicBezTo>
                      <a:cubicBezTo>
                        <a:pt x="0" y="18"/>
                        <a:pt x="0" y="24"/>
                        <a:pt x="4"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0" name="Freeform 71">
                  <a:extLst>
                    <a:ext uri="{FF2B5EF4-FFF2-40B4-BE49-F238E27FC236}">
                      <a16:creationId xmlns:a16="http://schemas.microsoft.com/office/drawing/2014/main" id="{879BE4C8-E7FF-4D91-B8B9-7B76C4BC94F6}"/>
                    </a:ext>
                  </a:extLst>
                </p:cNvPr>
                <p:cNvSpPr/>
                <p:nvPr/>
              </p:nvSpPr>
              <p:spPr bwMode="auto">
                <a:xfrm>
                  <a:off x="4638676" y="1628776"/>
                  <a:ext cx="109538" cy="19050"/>
                </a:xfrm>
                <a:custGeom>
                  <a:avLst/>
                  <a:gdLst>
                    <a:gd name="T0" fmla="*/ 4 w 105"/>
                    <a:gd name="T1" fmla="*/ 13 h 18"/>
                    <a:gd name="T2" fmla="*/ 99 w 105"/>
                    <a:gd name="T3" fmla="*/ 14 h 18"/>
                    <a:gd name="T4" fmla="*/ 99 w 105"/>
                    <a:gd name="T5" fmla="*/ 4 h 18"/>
                    <a:gd name="T6" fmla="*/ 4 w 105"/>
                    <a:gd name="T7" fmla="*/ 5 h 18"/>
                    <a:gd name="T8" fmla="*/ 4 w 105"/>
                    <a:gd name="T9" fmla="*/ 13 h 18"/>
                  </a:gdLst>
                  <a:ahLst/>
                  <a:cxnLst>
                    <a:cxn ang="0">
                      <a:pos x="T0" y="T1"/>
                    </a:cxn>
                    <a:cxn ang="0">
                      <a:pos x="T2" y="T3"/>
                    </a:cxn>
                    <a:cxn ang="0">
                      <a:pos x="T4" y="T5"/>
                    </a:cxn>
                    <a:cxn ang="0">
                      <a:pos x="T6" y="T7"/>
                    </a:cxn>
                    <a:cxn ang="0">
                      <a:pos x="T8" y="T9"/>
                    </a:cxn>
                  </a:cxnLst>
                  <a:rect l="0" t="0" r="r" b="b"/>
                  <a:pathLst>
                    <a:path w="105" h="18">
                      <a:moveTo>
                        <a:pt x="4" y="13"/>
                      </a:moveTo>
                      <a:cubicBezTo>
                        <a:pt x="35" y="18"/>
                        <a:pt x="67" y="17"/>
                        <a:pt x="99" y="14"/>
                      </a:cubicBezTo>
                      <a:cubicBezTo>
                        <a:pt x="105" y="13"/>
                        <a:pt x="105" y="5"/>
                        <a:pt x="99" y="4"/>
                      </a:cubicBezTo>
                      <a:cubicBezTo>
                        <a:pt x="67" y="1"/>
                        <a:pt x="35" y="0"/>
                        <a:pt x="4" y="5"/>
                      </a:cubicBezTo>
                      <a:cubicBezTo>
                        <a:pt x="0" y="6"/>
                        <a:pt x="0" y="12"/>
                        <a:pt x="4"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1" name="Freeform 72">
                  <a:extLst>
                    <a:ext uri="{FF2B5EF4-FFF2-40B4-BE49-F238E27FC236}">
                      <a16:creationId xmlns:a16="http://schemas.microsoft.com/office/drawing/2014/main" id="{D7FF7624-295F-4890-A98A-104930490F45}"/>
                    </a:ext>
                  </a:extLst>
                </p:cNvPr>
                <p:cNvSpPr/>
                <p:nvPr/>
              </p:nvSpPr>
              <p:spPr bwMode="auto">
                <a:xfrm>
                  <a:off x="4851401" y="1643063"/>
                  <a:ext cx="68263" cy="30163"/>
                </a:xfrm>
                <a:custGeom>
                  <a:avLst/>
                  <a:gdLst>
                    <a:gd name="T0" fmla="*/ 2 w 65"/>
                    <a:gd name="T1" fmla="*/ 4 h 28"/>
                    <a:gd name="T2" fmla="*/ 59 w 65"/>
                    <a:gd name="T3" fmla="*/ 27 h 28"/>
                    <a:gd name="T4" fmla="*/ 62 w 65"/>
                    <a:gd name="T5" fmla="*/ 21 h 28"/>
                    <a:gd name="T6" fmla="*/ 3 w 65"/>
                    <a:gd name="T7" fmla="*/ 1 h 28"/>
                    <a:gd name="T8" fmla="*/ 2 w 65"/>
                    <a:gd name="T9" fmla="*/ 4 h 28"/>
                  </a:gdLst>
                  <a:ahLst/>
                  <a:cxnLst>
                    <a:cxn ang="0">
                      <a:pos x="T0" y="T1"/>
                    </a:cxn>
                    <a:cxn ang="0">
                      <a:pos x="T2" y="T3"/>
                    </a:cxn>
                    <a:cxn ang="0">
                      <a:pos x="T4" y="T5"/>
                    </a:cxn>
                    <a:cxn ang="0">
                      <a:pos x="T6" y="T7"/>
                    </a:cxn>
                    <a:cxn ang="0">
                      <a:pos x="T8" y="T9"/>
                    </a:cxn>
                  </a:cxnLst>
                  <a:rect l="0" t="0" r="r" b="b"/>
                  <a:pathLst>
                    <a:path w="65" h="28">
                      <a:moveTo>
                        <a:pt x="2" y="4"/>
                      </a:moveTo>
                      <a:cubicBezTo>
                        <a:pt x="19" y="15"/>
                        <a:pt x="40" y="22"/>
                        <a:pt x="59" y="27"/>
                      </a:cubicBezTo>
                      <a:cubicBezTo>
                        <a:pt x="63" y="28"/>
                        <a:pt x="65" y="23"/>
                        <a:pt x="62" y="21"/>
                      </a:cubicBezTo>
                      <a:cubicBezTo>
                        <a:pt x="43" y="13"/>
                        <a:pt x="23" y="7"/>
                        <a:pt x="3" y="1"/>
                      </a:cubicBezTo>
                      <a:cubicBezTo>
                        <a:pt x="1" y="0"/>
                        <a:pt x="0" y="3"/>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2" name="Freeform 73">
                  <a:extLst>
                    <a:ext uri="{FF2B5EF4-FFF2-40B4-BE49-F238E27FC236}">
                      <a16:creationId xmlns:a16="http://schemas.microsoft.com/office/drawing/2014/main" id="{7E73B479-0816-452F-A6F6-56877C92E7DF}"/>
                    </a:ext>
                  </a:extLst>
                </p:cNvPr>
                <p:cNvSpPr/>
                <p:nvPr/>
              </p:nvSpPr>
              <p:spPr bwMode="auto">
                <a:xfrm>
                  <a:off x="5008563" y="1714501"/>
                  <a:ext cx="71438" cy="33338"/>
                </a:xfrm>
                <a:custGeom>
                  <a:avLst/>
                  <a:gdLst>
                    <a:gd name="T0" fmla="*/ 3 w 68"/>
                    <a:gd name="T1" fmla="*/ 10 h 33"/>
                    <a:gd name="T2" fmla="*/ 59 w 68"/>
                    <a:gd name="T3" fmla="*/ 32 h 33"/>
                    <a:gd name="T4" fmla="*/ 64 w 68"/>
                    <a:gd name="T5" fmla="*/ 26 h 33"/>
                    <a:gd name="T6" fmla="*/ 3 w 68"/>
                    <a:gd name="T7" fmla="*/ 4 h 33"/>
                    <a:gd name="T8" fmla="*/ 3 w 68"/>
                    <a:gd name="T9" fmla="*/ 10 h 33"/>
                  </a:gdLst>
                  <a:ahLst/>
                  <a:cxnLst>
                    <a:cxn ang="0">
                      <a:pos x="T0" y="T1"/>
                    </a:cxn>
                    <a:cxn ang="0">
                      <a:pos x="T2" y="T3"/>
                    </a:cxn>
                    <a:cxn ang="0">
                      <a:pos x="T4" y="T5"/>
                    </a:cxn>
                    <a:cxn ang="0">
                      <a:pos x="T6" y="T7"/>
                    </a:cxn>
                    <a:cxn ang="0">
                      <a:pos x="T8" y="T9"/>
                    </a:cxn>
                  </a:cxnLst>
                  <a:rect l="0" t="0" r="r" b="b"/>
                  <a:pathLst>
                    <a:path w="68" h="33">
                      <a:moveTo>
                        <a:pt x="3" y="10"/>
                      </a:moveTo>
                      <a:cubicBezTo>
                        <a:pt x="23" y="14"/>
                        <a:pt x="40" y="23"/>
                        <a:pt x="59" y="32"/>
                      </a:cubicBezTo>
                      <a:cubicBezTo>
                        <a:pt x="63" y="33"/>
                        <a:pt x="68" y="29"/>
                        <a:pt x="64" y="26"/>
                      </a:cubicBezTo>
                      <a:cubicBezTo>
                        <a:pt x="46" y="10"/>
                        <a:pt x="26" y="0"/>
                        <a:pt x="3" y="4"/>
                      </a:cubicBezTo>
                      <a:cubicBezTo>
                        <a:pt x="0" y="4"/>
                        <a:pt x="0" y="9"/>
                        <a:pt x="3"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3" name="Freeform 74">
                  <a:extLst>
                    <a:ext uri="{FF2B5EF4-FFF2-40B4-BE49-F238E27FC236}">
                      <a16:creationId xmlns:a16="http://schemas.microsoft.com/office/drawing/2014/main" id="{E4E04448-C5CA-4576-995E-4D5403596DA5}"/>
                    </a:ext>
                  </a:extLst>
                </p:cNvPr>
                <p:cNvSpPr/>
                <p:nvPr/>
              </p:nvSpPr>
              <p:spPr bwMode="auto">
                <a:xfrm>
                  <a:off x="5149851" y="1784351"/>
                  <a:ext cx="85725" cy="47625"/>
                </a:xfrm>
                <a:custGeom>
                  <a:avLst/>
                  <a:gdLst>
                    <a:gd name="T0" fmla="*/ 3 w 83"/>
                    <a:gd name="T1" fmla="*/ 6 h 46"/>
                    <a:gd name="T2" fmla="*/ 75 w 83"/>
                    <a:gd name="T3" fmla="*/ 43 h 46"/>
                    <a:gd name="T4" fmla="*/ 79 w 83"/>
                    <a:gd name="T5" fmla="*/ 37 h 46"/>
                    <a:gd name="T6" fmla="*/ 6 w 83"/>
                    <a:gd name="T7" fmla="*/ 1 h 46"/>
                    <a:gd name="T8" fmla="*/ 3 w 83"/>
                    <a:gd name="T9" fmla="*/ 6 h 46"/>
                  </a:gdLst>
                  <a:ahLst/>
                  <a:cxnLst>
                    <a:cxn ang="0">
                      <a:pos x="T0" y="T1"/>
                    </a:cxn>
                    <a:cxn ang="0">
                      <a:pos x="T2" y="T3"/>
                    </a:cxn>
                    <a:cxn ang="0">
                      <a:pos x="T4" y="T5"/>
                    </a:cxn>
                    <a:cxn ang="0">
                      <a:pos x="T6" y="T7"/>
                    </a:cxn>
                    <a:cxn ang="0">
                      <a:pos x="T8" y="T9"/>
                    </a:cxn>
                  </a:cxnLst>
                  <a:rect l="0" t="0" r="r" b="b"/>
                  <a:pathLst>
                    <a:path w="83" h="46">
                      <a:moveTo>
                        <a:pt x="3" y="6"/>
                      </a:moveTo>
                      <a:cubicBezTo>
                        <a:pt x="28" y="18"/>
                        <a:pt x="52" y="30"/>
                        <a:pt x="75" y="43"/>
                      </a:cubicBezTo>
                      <a:cubicBezTo>
                        <a:pt x="80" y="46"/>
                        <a:pt x="83" y="39"/>
                        <a:pt x="79" y="37"/>
                      </a:cubicBezTo>
                      <a:cubicBezTo>
                        <a:pt x="57" y="20"/>
                        <a:pt x="33" y="7"/>
                        <a:pt x="6" y="1"/>
                      </a:cubicBezTo>
                      <a:cubicBezTo>
                        <a:pt x="2" y="0"/>
                        <a:pt x="0" y="5"/>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4" name="Freeform 75">
                  <a:extLst>
                    <a:ext uri="{FF2B5EF4-FFF2-40B4-BE49-F238E27FC236}">
                      <a16:creationId xmlns:a16="http://schemas.microsoft.com/office/drawing/2014/main" id="{C5C72579-8641-455F-BDC2-D5CC027A3CF9}"/>
                    </a:ext>
                  </a:extLst>
                </p:cNvPr>
                <p:cNvSpPr/>
                <p:nvPr/>
              </p:nvSpPr>
              <p:spPr bwMode="auto">
                <a:xfrm>
                  <a:off x="5305426" y="1847851"/>
                  <a:ext cx="66675" cy="61913"/>
                </a:xfrm>
                <a:custGeom>
                  <a:avLst/>
                  <a:gdLst>
                    <a:gd name="T0" fmla="*/ 5 w 65"/>
                    <a:gd name="T1" fmla="*/ 12 h 59"/>
                    <a:gd name="T2" fmla="*/ 55 w 65"/>
                    <a:gd name="T3" fmla="*/ 55 h 59"/>
                    <a:gd name="T4" fmla="*/ 62 w 65"/>
                    <a:gd name="T5" fmla="*/ 49 h 59"/>
                    <a:gd name="T6" fmla="*/ 42 w 65"/>
                    <a:gd name="T7" fmla="*/ 23 h 59"/>
                    <a:gd name="T8" fmla="*/ 10 w 65"/>
                    <a:gd name="T9" fmla="*/ 4 h 59"/>
                    <a:gd name="T10" fmla="*/ 5 w 65"/>
                    <a:gd name="T11" fmla="*/ 12 h 59"/>
                  </a:gdLst>
                  <a:ahLst/>
                  <a:cxnLst>
                    <a:cxn ang="0">
                      <a:pos x="T0" y="T1"/>
                    </a:cxn>
                    <a:cxn ang="0">
                      <a:pos x="T2" y="T3"/>
                    </a:cxn>
                    <a:cxn ang="0">
                      <a:pos x="T4" y="T5"/>
                    </a:cxn>
                    <a:cxn ang="0">
                      <a:pos x="T6" y="T7"/>
                    </a:cxn>
                    <a:cxn ang="0">
                      <a:pos x="T8" y="T9"/>
                    </a:cxn>
                    <a:cxn ang="0">
                      <a:pos x="T10" y="T11"/>
                    </a:cxn>
                  </a:cxnLst>
                  <a:rect l="0" t="0" r="r" b="b"/>
                  <a:pathLst>
                    <a:path w="65" h="59">
                      <a:moveTo>
                        <a:pt x="5" y="12"/>
                      </a:moveTo>
                      <a:cubicBezTo>
                        <a:pt x="23" y="25"/>
                        <a:pt x="42" y="37"/>
                        <a:pt x="55" y="55"/>
                      </a:cubicBezTo>
                      <a:cubicBezTo>
                        <a:pt x="58" y="59"/>
                        <a:pt x="65" y="53"/>
                        <a:pt x="62" y="49"/>
                      </a:cubicBezTo>
                      <a:cubicBezTo>
                        <a:pt x="57" y="39"/>
                        <a:pt x="50" y="31"/>
                        <a:pt x="42" y="23"/>
                      </a:cubicBezTo>
                      <a:cubicBezTo>
                        <a:pt x="33" y="15"/>
                        <a:pt x="21" y="9"/>
                        <a:pt x="10" y="4"/>
                      </a:cubicBezTo>
                      <a:cubicBezTo>
                        <a:pt x="5" y="0"/>
                        <a:pt x="0" y="8"/>
                        <a:pt x="5"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5" name="Freeform 76">
                  <a:extLst>
                    <a:ext uri="{FF2B5EF4-FFF2-40B4-BE49-F238E27FC236}">
                      <a16:creationId xmlns:a16="http://schemas.microsoft.com/office/drawing/2014/main" id="{74ABD863-F987-4DE5-BABC-68BC93E74BCE}"/>
                    </a:ext>
                  </a:extLst>
                </p:cNvPr>
                <p:cNvSpPr/>
                <p:nvPr/>
              </p:nvSpPr>
              <p:spPr bwMode="auto">
                <a:xfrm>
                  <a:off x="5380038" y="1765301"/>
                  <a:ext cx="30163" cy="87313"/>
                </a:xfrm>
                <a:custGeom>
                  <a:avLst/>
                  <a:gdLst>
                    <a:gd name="T0" fmla="*/ 10 w 28"/>
                    <a:gd name="T1" fmla="*/ 81 h 84"/>
                    <a:gd name="T2" fmla="*/ 27 w 28"/>
                    <a:gd name="T3" fmla="*/ 10 h 84"/>
                    <a:gd name="T4" fmla="*/ 17 w 28"/>
                    <a:gd name="T5" fmla="*/ 6 h 84"/>
                    <a:gd name="T6" fmla="*/ 4 w 28"/>
                    <a:gd name="T7" fmla="*/ 81 h 84"/>
                    <a:gd name="T8" fmla="*/ 10 w 28"/>
                    <a:gd name="T9" fmla="*/ 81 h 84"/>
                  </a:gdLst>
                  <a:ahLst/>
                  <a:cxnLst>
                    <a:cxn ang="0">
                      <a:pos x="T0" y="T1"/>
                    </a:cxn>
                    <a:cxn ang="0">
                      <a:pos x="T2" y="T3"/>
                    </a:cxn>
                    <a:cxn ang="0">
                      <a:pos x="T4" y="T5"/>
                    </a:cxn>
                    <a:cxn ang="0">
                      <a:pos x="T6" y="T7"/>
                    </a:cxn>
                    <a:cxn ang="0">
                      <a:pos x="T8" y="T9"/>
                    </a:cxn>
                  </a:cxnLst>
                  <a:rect l="0" t="0" r="r" b="b"/>
                  <a:pathLst>
                    <a:path w="28" h="84">
                      <a:moveTo>
                        <a:pt x="10" y="81"/>
                      </a:moveTo>
                      <a:cubicBezTo>
                        <a:pt x="15" y="57"/>
                        <a:pt x="22" y="34"/>
                        <a:pt x="27" y="10"/>
                      </a:cubicBezTo>
                      <a:cubicBezTo>
                        <a:pt x="28" y="4"/>
                        <a:pt x="20" y="0"/>
                        <a:pt x="17" y="6"/>
                      </a:cubicBezTo>
                      <a:cubicBezTo>
                        <a:pt x="6" y="29"/>
                        <a:pt x="0" y="55"/>
                        <a:pt x="4" y="81"/>
                      </a:cubicBezTo>
                      <a:cubicBezTo>
                        <a:pt x="5" y="84"/>
                        <a:pt x="10" y="84"/>
                        <a:pt x="10" y="8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6" name="Freeform 77">
                  <a:extLst>
                    <a:ext uri="{FF2B5EF4-FFF2-40B4-BE49-F238E27FC236}">
                      <a16:creationId xmlns:a16="http://schemas.microsoft.com/office/drawing/2014/main" id="{9B019248-4012-432E-BE24-40C712F95820}"/>
                    </a:ext>
                  </a:extLst>
                </p:cNvPr>
                <p:cNvSpPr/>
                <p:nvPr/>
              </p:nvSpPr>
              <p:spPr bwMode="auto">
                <a:xfrm>
                  <a:off x="5451476" y="1625601"/>
                  <a:ext cx="39688" cy="63500"/>
                </a:xfrm>
                <a:custGeom>
                  <a:avLst/>
                  <a:gdLst>
                    <a:gd name="T0" fmla="*/ 7 w 39"/>
                    <a:gd name="T1" fmla="*/ 58 h 62"/>
                    <a:gd name="T2" fmla="*/ 38 w 39"/>
                    <a:gd name="T3" fmla="*/ 7 h 62"/>
                    <a:gd name="T4" fmla="*/ 29 w 39"/>
                    <a:gd name="T5" fmla="*/ 3 h 62"/>
                    <a:gd name="T6" fmla="*/ 13 w 39"/>
                    <a:gd name="T7" fmla="*/ 25 h 62"/>
                    <a:gd name="T8" fmla="*/ 1 w 39"/>
                    <a:gd name="T9" fmla="*/ 56 h 62"/>
                    <a:gd name="T10" fmla="*/ 7 w 39"/>
                    <a:gd name="T11" fmla="*/ 58 h 62"/>
                  </a:gdLst>
                  <a:ahLst/>
                  <a:cxnLst>
                    <a:cxn ang="0">
                      <a:pos x="T0" y="T1"/>
                    </a:cxn>
                    <a:cxn ang="0">
                      <a:pos x="T2" y="T3"/>
                    </a:cxn>
                    <a:cxn ang="0">
                      <a:pos x="T4" y="T5"/>
                    </a:cxn>
                    <a:cxn ang="0">
                      <a:pos x="T6" y="T7"/>
                    </a:cxn>
                    <a:cxn ang="0">
                      <a:pos x="T8" y="T9"/>
                    </a:cxn>
                    <a:cxn ang="0">
                      <a:pos x="T10" y="T11"/>
                    </a:cxn>
                  </a:cxnLst>
                  <a:rect l="0" t="0" r="r" b="b"/>
                  <a:pathLst>
                    <a:path w="39" h="62">
                      <a:moveTo>
                        <a:pt x="7" y="58"/>
                      </a:moveTo>
                      <a:cubicBezTo>
                        <a:pt x="16" y="40"/>
                        <a:pt x="30" y="26"/>
                        <a:pt x="38" y="7"/>
                      </a:cubicBezTo>
                      <a:cubicBezTo>
                        <a:pt x="39" y="2"/>
                        <a:pt x="32" y="0"/>
                        <a:pt x="29" y="3"/>
                      </a:cubicBezTo>
                      <a:cubicBezTo>
                        <a:pt x="24" y="11"/>
                        <a:pt x="18" y="18"/>
                        <a:pt x="13" y="25"/>
                      </a:cubicBezTo>
                      <a:cubicBezTo>
                        <a:pt x="7" y="34"/>
                        <a:pt x="4" y="45"/>
                        <a:pt x="1" y="56"/>
                      </a:cubicBezTo>
                      <a:cubicBezTo>
                        <a:pt x="0" y="59"/>
                        <a:pt x="5" y="62"/>
                        <a:pt x="7"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7" name="Freeform 78">
                  <a:extLst>
                    <a:ext uri="{FF2B5EF4-FFF2-40B4-BE49-F238E27FC236}">
                      <a16:creationId xmlns:a16="http://schemas.microsoft.com/office/drawing/2014/main" id="{A9179266-1837-4858-B019-D5506F9FCF4E}"/>
                    </a:ext>
                  </a:extLst>
                </p:cNvPr>
                <p:cNvSpPr/>
                <p:nvPr/>
              </p:nvSpPr>
              <p:spPr bwMode="auto">
                <a:xfrm>
                  <a:off x="5540376" y="1449388"/>
                  <a:ext cx="88900" cy="112713"/>
                </a:xfrm>
                <a:custGeom>
                  <a:avLst/>
                  <a:gdLst>
                    <a:gd name="T0" fmla="*/ 8 w 86"/>
                    <a:gd name="T1" fmla="*/ 105 h 108"/>
                    <a:gd name="T2" fmla="*/ 81 w 86"/>
                    <a:gd name="T3" fmla="*/ 12 h 108"/>
                    <a:gd name="T4" fmla="*/ 75 w 86"/>
                    <a:gd name="T5" fmla="*/ 4 h 108"/>
                    <a:gd name="T6" fmla="*/ 1 w 86"/>
                    <a:gd name="T7" fmla="*/ 101 h 108"/>
                    <a:gd name="T8" fmla="*/ 8 w 86"/>
                    <a:gd name="T9" fmla="*/ 105 h 108"/>
                  </a:gdLst>
                  <a:ahLst/>
                  <a:cxnLst>
                    <a:cxn ang="0">
                      <a:pos x="T0" y="T1"/>
                    </a:cxn>
                    <a:cxn ang="0">
                      <a:pos x="T2" y="T3"/>
                    </a:cxn>
                    <a:cxn ang="0">
                      <a:pos x="T4" y="T5"/>
                    </a:cxn>
                    <a:cxn ang="0">
                      <a:pos x="T6" y="T7"/>
                    </a:cxn>
                    <a:cxn ang="0">
                      <a:pos x="T8" y="T9"/>
                    </a:cxn>
                  </a:cxnLst>
                  <a:rect l="0" t="0" r="r" b="b"/>
                  <a:pathLst>
                    <a:path w="86" h="108">
                      <a:moveTo>
                        <a:pt x="8" y="105"/>
                      </a:moveTo>
                      <a:cubicBezTo>
                        <a:pt x="34" y="75"/>
                        <a:pt x="53" y="41"/>
                        <a:pt x="81" y="12"/>
                      </a:cubicBezTo>
                      <a:cubicBezTo>
                        <a:pt x="86" y="8"/>
                        <a:pt x="80" y="0"/>
                        <a:pt x="75" y="4"/>
                      </a:cubicBezTo>
                      <a:cubicBezTo>
                        <a:pt x="39" y="25"/>
                        <a:pt x="16" y="63"/>
                        <a:pt x="1" y="101"/>
                      </a:cubicBezTo>
                      <a:cubicBezTo>
                        <a:pt x="0" y="105"/>
                        <a:pt x="5" y="108"/>
                        <a:pt x="8" y="10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8" name="Freeform 79">
                  <a:extLst>
                    <a:ext uri="{FF2B5EF4-FFF2-40B4-BE49-F238E27FC236}">
                      <a16:creationId xmlns:a16="http://schemas.microsoft.com/office/drawing/2014/main" id="{6C59BDFB-4C31-4CCF-9411-D4B8618DD79D}"/>
                    </a:ext>
                  </a:extLst>
                </p:cNvPr>
                <p:cNvSpPr/>
                <p:nvPr/>
              </p:nvSpPr>
              <p:spPr bwMode="auto">
                <a:xfrm>
                  <a:off x="5675313" y="1382713"/>
                  <a:ext cx="88900" cy="57150"/>
                </a:xfrm>
                <a:custGeom>
                  <a:avLst/>
                  <a:gdLst>
                    <a:gd name="T0" fmla="*/ 7 w 86"/>
                    <a:gd name="T1" fmla="*/ 53 h 55"/>
                    <a:gd name="T2" fmla="*/ 79 w 86"/>
                    <a:gd name="T3" fmla="*/ 13 h 55"/>
                    <a:gd name="T4" fmla="*/ 76 w 86"/>
                    <a:gd name="T5" fmla="*/ 2 h 55"/>
                    <a:gd name="T6" fmla="*/ 3 w 86"/>
                    <a:gd name="T7" fmla="*/ 48 h 55"/>
                    <a:gd name="T8" fmla="*/ 7 w 86"/>
                    <a:gd name="T9" fmla="*/ 53 h 55"/>
                  </a:gdLst>
                  <a:ahLst/>
                  <a:cxnLst>
                    <a:cxn ang="0">
                      <a:pos x="T0" y="T1"/>
                    </a:cxn>
                    <a:cxn ang="0">
                      <a:pos x="T2" y="T3"/>
                    </a:cxn>
                    <a:cxn ang="0">
                      <a:pos x="T4" y="T5"/>
                    </a:cxn>
                    <a:cxn ang="0">
                      <a:pos x="T6" y="T7"/>
                    </a:cxn>
                    <a:cxn ang="0">
                      <a:pos x="T8" y="T9"/>
                    </a:cxn>
                  </a:cxnLst>
                  <a:rect l="0" t="0" r="r" b="b"/>
                  <a:pathLst>
                    <a:path w="86" h="55">
                      <a:moveTo>
                        <a:pt x="7" y="53"/>
                      </a:moveTo>
                      <a:cubicBezTo>
                        <a:pt x="32" y="43"/>
                        <a:pt x="53" y="22"/>
                        <a:pt x="79" y="13"/>
                      </a:cubicBezTo>
                      <a:cubicBezTo>
                        <a:pt x="86" y="10"/>
                        <a:pt x="83" y="0"/>
                        <a:pt x="76" y="2"/>
                      </a:cubicBezTo>
                      <a:cubicBezTo>
                        <a:pt x="46" y="8"/>
                        <a:pt x="24" y="27"/>
                        <a:pt x="3" y="48"/>
                      </a:cubicBezTo>
                      <a:cubicBezTo>
                        <a:pt x="0" y="51"/>
                        <a:pt x="4" y="55"/>
                        <a:pt x="7" y="5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89" name="Freeform 80">
                  <a:extLst>
                    <a:ext uri="{FF2B5EF4-FFF2-40B4-BE49-F238E27FC236}">
                      <a16:creationId xmlns:a16="http://schemas.microsoft.com/office/drawing/2014/main" id="{66C29E98-F3F3-4378-A6C4-97831E844B6E}"/>
                    </a:ext>
                  </a:extLst>
                </p:cNvPr>
                <p:cNvSpPr/>
                <p:nvPr/>
              </p:nvSpPr>
              <p:spPr bwMode="auto">
                <a:xfrm>
                  <a:off x="5895976" y="1304926"/>
                  <a:ext cx="57150" cy="28575"/>
                </a:xfrm>
                <a:custGeom>
                  <a:avLst/>
                  <a:gdLst>
                    <a:gd name="T0" fmla="*/ 4 w 56"/>
                    <a:gd name="T1" fmla="*/ 26 h 27"/>
                    <a:gd name="T2" fmla="*/ 55 w 56"/>
                    <a:gd name="T3" fmla="*/ 4 h 27"/>
                    <a:gd name="T4" fmla="*/ 53 w 56"/>
                    <a:gd name="T5" fmla="*/ 2 h 27"/>
                    <a:gd name="T6" fmla="*/ 2 w 56"/>
                    <a:gd name="T7" fmla="*/ 23 h 27"/>
                    <a:gd name="T8" fmla="*/ 4 w 56"/>
                    <a:gd name="T9" fmla="*/ 26 h 27"/>
                  </a:gdLst>
                  <a:ahLst/>
                  <a:cxnLst>
                    <a:cxn ang="0">
                      <a:pos x="T0" y="T1"/>
                    </a:cxn>
                    <a:cxn ang="0">
                      <a:pos x="T2" y="T3"/>
                    </a:cxn>
                    <a:cxn ang="0">
                      <a:pos x="T4" y="T5"/>
                    </a:cxn>
                    <a:cxn ang="0">
                      <a:pos x="T6" y="T7"/>
                    </a:cxn>
                    <a:cxn ang="0">
                      <a:pos x="T8" y="T9"/>
                    </a:cxn>
                  </a:cxnLst>
                  <a:rect l="0" t="0" r="r" b="b"/>
                  <a:pathLst>
                    <a:path w="56" h="27">
                      <a:moveTo>
                        <a:pt x="4" y="26"/>
                      </a:moveTo>
                      <a:cubicBezTo>
                        <a:pt x="21" y="18"/>
                        <a:pt x="41" y="18"/>
                        <a:pt x="55" y="4"/>
                      </a:cubicBezTo>
                      <a:cubicBezTo>
                        <a:pt x="56" y="2"/>
                        <a:pt x="54" y="0"/>
                        <a:pt x="53" y="2"/>
                      </a:cubicBezTo>
                      <a:cubicBezTo>
                        <a:pt x="38" y="14"/>
                        <a:pt x="19" y="15"/>
                        <a:pt x="2" y="23"/>
                      </a:cubicBezTo>
                      <a:cubicBezTo>
                        <a:pt x="0" y="24"/>
                        <a:pt x="2" y="27"/>
                        <a:pt x="4"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0" name="Freeform 81">
                  <a:extLst>
                    <a:ext uri="{FF2B5EF4-FFF2-40B4-BE49-F238E27FC236}">
                      <a16:creationId xmlns:a16="http://schemas.microsoft.com/office/drawing/2014/main" id="{06065DBC-3390-4E4A-88D7-2579B5057D64}"/>
                    </a:ext>
                  </a:extLst>
                </p:cNvPr>
                <p:cNvSpPr/>
                <p:nvPr/>
              </p:nvSpPr>
              <p:spPr bwMode="auto">
                <a:xfrm>
                  <a:off x="6059488" y="1247776"/>
                  <a:ext cx="125413" cy="41275"/>
                </a:xfrm>
                <a:custGeom>
                  <a:avLst/>
                  <a:gdLst>
                    <a:gd name="T0" fmla="*/ 6 w 121"/>
                    <a:gd name="T1" fmla="*/ 38 h 40"/>
                    <a:gd name="T2" fmla="*/ 115 w 121"/>
                    <a:gd name="T3" fmla="*/ 13 h 40"/>
                    <a:gd name="T4" fmla="*/ 113 w 121"/>
                    <a:gd name="T5" fmla="*/ 0 h 40"/>
                    <a:gd name="T6" fmla="*/ 3 w 121"/>
                    <a:gd name="T7" fmla="*/ 34 h 40"/>
                    <a:gd name="T8" fmla="*/ 6 w 121"/>
                    <a:gd name="T9" fmla="*/ 38 h 40"/>
                  </a:gdLst>
                  <a:ahLst/>
                  <a:cxnLst>
                    <a:cxn ang="0">
                      <a:pos x="T0" y="T1"/>
                    </a:cxn>
                    <a:cxn ang="0">
                      <a:pos x="T2" y="T3"/>
                    </a:cxn>
                    <a:cxn ang="0">
                      <a:pos x="T4" y="T5"/>
                    </a:cxn>
                    <a:cxn ang="0">
                      <a:pos x="T6" y="T7"/>
                    </a:cxn>
                    <a:cxn ang="0">
                      <a:pos x="T8" y="T9"/>
                    </a:cxn>
                  </a:cxnLst>
                  <a:rect l="0" t="0" r="r" b="b"/>
                  <a:pathLst>
                    <a:path w="121" h="40">
                      <a:moveTo>
                        <a:pt x="6" y="38"/>
                      </a:moveTo>
                      <a:cubicBezTo>
                        <a:pt x="40" y="23"/>
                        <a:pt x="79" y="25"/>
                        <a:pt x="115" y="13"/>
                      </a:cubicBezTo>
                      <a:cubicBezTo>
                        <a:pt x="121" y="11"/>
                        <a:pt x="121" y="0"/>
                        <a:pt x="113" y="0"/>
                      </a:cubicBezTo>
                      <a:cubicBezTo>
                        <a:pt x="72" y="3"/>
                        <a:pt x="37" y="11"/>
                        <a:pt x="3" y="34"/>
                      </a:cubicBezTo>
                      <a:cubicBezTo>
                        <a:pt x="0" y="36"/>
                        <a:pt x="3" y="40"/>
                        <a:pt x="6"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1" name="Freeform 82">
                  <a:extLst>
                    <a:ext uri="{FF2B5EF4-FFF2-40B4-BE49-F238E27FC236}">
                      <a16:creationId xmlns:a16="http://schemas.microsoft.com/office/drawing/2014/main" id="{8FB3A212-E5AA-4192-84E4-7028B4AA440B}"/>
                    </a:ext>
                  </a:extLst>
                </p:cNvPr>
                <p:cNvSpPr/>
                <p:nvPr/>
              </p:nvSpPr>
              <p:spPr bwMode="auto">
                <a:xfrm>
                  <a:off x="6319838" y="1225551"/>
                  <a:ext cx="120650" cy="30163"/>
                </a:xfrm>
                <a:custGeom>
                  <a:avLst/>
                  <a:gdLst>
                    <a:gd name="T0" fmla="*/ 8 w 116"/>
                    <a:gd name="T1" fmla="*/ 25 h 28"/>
                    <a:gd name="T2" fmla="*/ 108 w 116"/>
                    <a:gd name="T3" fmla="*/ 27 h 28"/>
                    <a:gd name="T4" fmla="*/ 110 w 116"/>
                    <a:gd name="T5" fmla="*/ 15 h 28"/>
                    <a:gd name="T6" fmla="*/ 4 w 116"/>
                    <a:gd name="T7" fmla="*/ 17 h 28"/>
                    <a:gd name="T8" fmla="*/ 8 w 116"/>
                    <a:gd name="T9" fmla="*/ 25 h 28"/>
                  </a:gdLst>
                  <a:ahLst/>
                  <a:cxnLst>
                    <a:cxn ang="0">
                      <a:pos x="T0" y="T1"/>
                    </a:cxn>
                    <a:cxn ang="0">
                      <a:pos x="T2" y="T3"/>
                    </a:cxn>
                    <a:cxn ang="0">
                      <a:pos x="T4" y="T5"/>
                    </a:cxn>
                    <a:cxn ang="0">
                      <a:pos x="T6" y="T7"/>
                    </a:cxn>
                    <a:cxn ang="0">
                      <a:pos x="T8" y="T9"/>
                    </a:cxn>
                  </a:cxnLst>
                  <a:rect l="0" t="0" r="r" b="b"/>
                  <a:pathLst>
                    <a:path w="116" h="28">
                      <a:moveTo>
                        <a:pt x="8" y="25"/>
                      </a:moveTo>
                      <a:cubicBezTo>
                        <a:pt x="41" y="16"/>
                        <a:pt x="74" y="23"/>
                        <a:pt x="108" y="27"/>
                      </a:cubicBezTo>
                      <a:cubicBezTo>
                        <a:pt x="115" y="28"/>
                        <a:pt x="116" y="17"/>
                        <a:pt x="110" y="15"/>
                      </a:cubicBezTo>
                      <a:cubicBezTo>
                        <a:pt x="72" y="4"/>
                        <a:pt x="40" y="0"/>
                        <a:pt x="4" y="17"/>
                      </a:cubicBezTo>
                      <a:cubicBezTo>
                        <a:pt x="0" y="19"/>
                        <a:pt x="3" y="26"/>
                        <a:pt x="8"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2" name="Freeform 83">
                  <a:extLst>
                    <a:ext uri="{FF2B5EF4-FFF2-40B4-BE49-F238E27FC236}">
                      <a16:creationId xmlns:a16="http://schemas.microsoft.com/office/drawing/2014/main" id="{C928ACE3-E922-4CB7-9D82-AA00C4D3CF97}"/>
                    </a:ext>
                  </a:extLst>
                </p:cNvPr>
                <p:cNvSpPr/>
                <p:nvPr/>
              </p:nvSpPr>
              <p:spPr bwMode="auto">
                <a:xfrm>
                  <a:off x="6584951" y="1241426"/>
                  <a:ext cx="109538" cy="19050"/>
                </a:xfrm>
                <a:custGeom>
                  <a:avLst/>
                  <a:gdLst>
                    <a:gd name="T0" fmla="*/ 5 w 106"/>
                    <a:gd name="T1" fmla="*/ 9 h 18"/>
                    <a:gd name="T2" fmla="*/ 98 w 106"/>
                    <a:gd name="T3" fmla="*/ 17 h 18"/>
                    <a:gd name="T4" fmla="*/ 100 w 106"/>
                    <a:gd name="T5" fmla="*/ 9 h 18"/>
                    <a:gd name="T6" fmla="*/ 5 w 106"/>
                    <a:gd name="T7" fmla="*/ 2 h 18"/>
                    <a:gd name="T8" fmla="*/ 5 w 106"/>
                    <a:gd name="T9" fmla="*/ 9 h 18"/>
                  </a:gdLst>
                  <a:ahLst/>
                  <a:cxnLst>
                    <a:cxn ang="0">
                      <a:pos x="T0" y="T1"/>
                    </a:cxn>
                    <a:cxn ang="0">
                      <a:pos x="T2" y="T3"/>
                    </a:cxn>
                    <a:cxn ang="0">
                      <a:pos x="T4" y="T5"/>
                    </a:cxn>
                    <a:cxn ang="0">
                      <a:pos x="T6" y="T7"/>
                    </a:cxn>
                    <a:cxn ang="0">
                      <a:pos x="T8" y="T9"/>
                    </a:cxn>
                  </a:cxnLst>
                  <a:rect l="0" t="0" r="r" b="b"/>
                  <a:pathLst>
                    <a:path w="106" h="18">
                      <a:moveTo>
                        <a:pt x="5" y="9"/>
                      </a:moveTo>
                      <a:cubicBezTo>
                        <a:pt x="35" y="11"/>
                        <a:pt x="68" y="12"/>
                        <a:pt x="98" y="17"/>
                      </a:cubicBezTo>
                      <a:cubicBezTo>
                        <a:pt x="103" y="18"/>
                        <a:pt x="106" y="10"/>
                        <a:pt x="100" y="9"/>
                      </a:cubicBezTo>
                      <a:cubicBezTo>
                        <a:pt x="68" y="0"/>
                        <a:pt x="38" y="1"/>
                        <a:pt x="5" y="2"/>
                      </a:cubicBezTo>
                      <a:cubicBezTo>
                        <a:pt x="0" y="2"/>
                        <a:pt x="0" y="9"/>
                        <a:pt x="5"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3" name="Freeform 84">
                  <a:extLst>
                    <a:ext uri="{FF2B5EF4-FFF2-40B4-BE49-F238E27FC236}">
                      <a16:creationId xmlns:a16="http://schemas.microsoft.com/office/drawing/2014/main" id="{87C401A6-8FD1-4F25-9D00-AC129364D7AA}"/>
                    </a:ext>
                  </a:extLst>
                </p:cNvPr>
                <p:cNvSpPr/>
                <p:nvPr/>
              </p:nvSpPr>
              <p:spPr bwMode="auto">
                <a:xfrm>
                  <a:off x="6799263" y="1285876"/>
                  <a:ext cx="117475" cy="47625"/>
                </a:xfrm>
                <a:custGeom>
                  <a:avLst/>
                  <a:gdLst>
                    <a:gd name="T0" fmla="*/ 5 w 112"/>
                    <a:gd name="T1" fmla="*/ 11 h 45"/>
                    <a:gd name="T2" fmla="*/ 100 w 112"/>
                    <a:gd name="T3" fmla="*/ 42 h 45"/>
                    <a:gd name="T4" fmla="*/ 105 w 112"/>
                    <a:gd name="T5" fmla="*/ 29 h 45"/>
                    <a:gd name="T6" fmla="*/ 8 w 112"/>
                    <a:gd name="T7" fmla="*/ 1 h 45"/>
                    <a:gd name="T8" fmla="*/ 5 w 112"/>
                    <a:gd name="T9" fmla="*/ 11 h 45"/>
                  </a:gdLst>
                  <a:ahLst/>
                  <a:cxnLst>
                    <a:cxn ang="0">
                      <a:pos x="T0" y="T1"/>
                    </a:cxn>
                    <a:cxn ang="0">
                      <a:pos x="T2" y="T3"/>
                    </a:cxn>
                    <a:cxn ang="0">
                      <a:pos x="T4" y="T5"/>
                    </a:cxn>
                    <a:cxn ang="0">
                      <a:pos x="T6" y="T7"/>
                    </a:cxn>
                    <a:cxn ang="0">
                      <a:pos x="T8" y="T9"/>
                    </a:cxn>
                  </a:cxnLst>
                  <a:rect l="0" t="0" r="r" b="b"/>
                  <a:pathLst>
                    <a:path w="112" h="45">
                      <a:moveTo>
                        <a:pt x="5" y="11"/>
                      </a:moveTo>
                      <a:cubicBezTo>
                        <a:pt x="35" y="25"/>
                        <a:pt x="69" y="29"/>
                        <a:pt x="100" y="42"/>
                      </a:cubicBezTo>
                      <a:cubicBezTo>
                        <a:pt x="107" y="45"/>
                        <a:pt x="112" y="33"/>
                        <a:pt x="105" y="29"/>
                      </a:cubicBezTo>
                      <a:cubicBezTo>
                        <a:pt x="76" y="13"/>
                        <a:pt x="41" y="2"/>
                        <a:pt x="8" y="1"/>
                      </a:cubicBezTo>
                      <a:cubicBezTo>
                        <a:pt x="2" y="0"/>
                        <a:pt x="0" y="9"/>
                        <a:pt x="5" y="1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4" name="Freeform 85">
                  <a:extLst>
                    <a:ext uri="{FF2B5EF4-FFF2-40B4-BE49-F238E27FC236}">
                      <a16:creationId xmlns:a16="http://schemas.microsoft.com/office/drawing/2014/main" id="{1E7A5AB7-97C9-4C8E-90DB-E4F786C316F3}"/>
                    </a:ext>
                  </a:extLst>
                </p:cNvPr>
                <p:cNvSpPr/>
                <p:nvPr/>
              </p:nvSpPr>
              <p:spPr bwMode="auto">
                <a:xfrm>
                  <a:off x="6962776" y="1343026"/>
                  <a:ext cx="122238" cy="44450"/>
                </a:xfrm>
                <a:custGeom>
                  <a:avLst/>
                  <a:gdLst>
                    <a:gd name="T0" fmla="*/ 3 w 117"/>
                    <a:gd name="T1" fmla="*/ 4 h 43"/>
                    <a:gd name="T2" fmla="*/ 109 w 117"/>
                    <a:gd name="T3" fmla="*/ 41 h 43"/>
                    <a:gd name="T4" fmla="*/ 113 w 117"/>
                    <a:gd name="T5" fmla="*/ 35 h 43"/>
                    <a:gd name="T6" fmla="*/ 3 w 117"/>
                    <a:gd name="T7" fmla="*/ 0 h 43"/>
                    <a:gd name="T8" fmla="*/ 3 w 117"/>
                    <a:gd name="T9" fmla="*/ 4 h 43"/>
                  </a:gdLst>
                  <a:ahLst/>
                  <a:cxnLst>
                    <a:cxn ang="0">
                      <a:pos x="T0" y="T1"/>
                    </a:cxn>
                    <a:cxn ang="0">
                      <a:pos x="T2" y="T3"/>
                    </a:cxn>
                    <a:cxn ang="0">
                      <a:pos x="T4" y="T5"/>
                    </a:cxn>
                    <a:cxn ang="0">
                      <a:pos x="T6" y="T7"/>
                    </a:cxn>
                    <a:cxn ang="0">
                      <a:pos x="T8" y="T9"/>
                    </a:cxn>
                  </a:cxnLst>
                  <a:rect l="0" t="0" r="r" b="b"/>
                  <a:pathLst>
                    <a:path w="117" h="43">
                      <a:moveTo>
                        <a:pt x="3" y="4"/>
                      </a:moveTo>
                      <a:cubicBezTo>
                        <a:pt x="41" y="6"/>
                        <a:pt x="76" y="23"/>
                        <a:pt x="109" y="41"/>
                      </a:cubicBezTo>
                      <a:cubicBezTo>
                        <a:pt x="113" y="43"/>
                        <a:pt x="117" y="37"/>
                        <a:pt x="113" y="35"/>
                      </a:cubicBezTo>
                      <a:cubicBezTo>
                        <a:pt x="79" y="13"/>
                        <a:pt x="43" y="0"/>
                        <a:pt x="3" y="0"/>
                      </a:cubicBezTo>
                      <a:cubicBezTo>
                        <a:pt x="0" y="0"/>
                        <a:pt x="0" y="4"/>
                        <a:pt x="3"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5" name="Freeform 86">
                  <a:extLst>
                    <a:ext uri="{FF2B5EF4-FFF2-40B4-BE49-F238E27FC236}">
                      <a16:creationId xmlns:a16="http://schemas.microsoft.com/office/drawing/2014/main" id="{4E63EE97-F272-42B8-A56C-45A8224B533B}"/>
                    </a:ext>
                  </a:extLst>
                </p:cNvPr>
                <p:cNvSpPr/>
                <p:nvPr/>
              </p:nvSpPr>
              <p:spPr bwMode="auto">
                <a:xfrm>
                  <a:off x="7148513" y="1409701"/>
                  <a:ext cx="104775" cy="49213"/>
                </a:xfrm>
                <a:custGeom>
                  <a:avLst/>
                  <a:gdLst>
                    <a:gd name="T0" fmla="*/ 3 w 101"/>
                    <a:gd name="T1" fmla="*/ 6 h 47"/>
                    <a:gd name="T2" fmla="*/ 90 w 101"/>
                    <a:gd name="T3" fmla="*/ 45 h 47"/>
                    <a:gd name="T4" fmla="*/ 96 w 101"/>
                    <a:gd name="T5" fmla="*/ 35 h 47"/>
                    <a:gd name="T6" fmla="*/ 4 w 101"/>
                    <a:gd name="T7" fmla="*/ 0 h 47"/>
                    <a:gd name="T8" fmla="*/ 3 w 101"/>
                    <a:gd name="T9" fmla="*/ 6 h 47"/>
                  </a:gdLst>
                  <a:ahLst/>
                  <a:cxnLst>
                    <a:cxn ang="0">
                      <a:pos x="T0" y="T1"/>
                    </a:cxn>
                    <a:cxn ang="0">
                      <a:pos x="T2" y="T3"/>
                    </a:cxn>
                    <a:cxn ang="0">
                      <a:pos x="T4" y="T5"/>
                    </a:cxn>
                    <a:cxn ang="0">
                      <a:pos x="T6" y="T7"/>
                    </a:cxn>
                    <a:cxn ang="0">
                      <a:pos x="T8" y="T9"/>
                    </a:cxn>
                  </a:cxnLst>
                  <a:rect l="0" t="0" r="r" b="b"/>
                  <a:pathLst>
                    <a:path w="101" h="47">
                      <a:moveTo>
                        <a:pt x="3" y="6"/>
                      </a:moveTo>
                      <a:cubicBezTo>
                        <a:pt x="31" y="18"/>
                        <a:pt x="59" y="37"/>
                        <a:pt x="90" y="45"/>
                      </a:cubicBezTo>
                      <a:cubicBezTo>
                        <a:pt x="95" y="47"/>
                        <a:pt x="101" y="39"/>
                        <a:pt x="96" y="35"/>
                      </a:cubicBezTo>
                      <a:cubicBezTo>
                        <a:pt x="70" y="15"/>
                        <a:pt x="36" y="3"/>
                        <a:pt x="4" y="0"/>
                      </a:cubicBezTo>
                      <a:cubicBezTo>
                        <a:pt x="1" y="0"/>
                        <a:pt x="0" y="4"/>
                        <a:pt x="3"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6" name="Freeform 87">
                  <a:extLst>
                    <a:ext uri="{FF2B5EF4-FFF2-40B4-BE49-F238E27FC236}">
                      <a16:creationId xmlns:a16="http://schemas.microsoft.com/office/drawing/2014/main" id="{CA0B7006-3C68-4E83-8C38-6BAF8B7B6312}"/>
                    </a:ext>
                  </a:extLst>
                </p:cNvPr>
                <p:cNvSpPr/>
                <p:nvPr/>
              </p:nvSpPr>
              <p:spPr bwMode="auto">
                <a:xfrm>
                  <a:off x="7273926" y="1504951"/>
                  <a:ext cx="114300" cy="74613"/>
                </a:xfrm>
                <a:custGeom>
                  <a:avLst/>
                  <a:gdLst>
                    <a:gd name="T0" fmla="*/ 6 w 110"/>
                    <a:gd name="T1" fmla="*/ 10 h 71"/>
                    <a:gd name="T2" fmla="*/ 55 w 110"/>
                    <a:gd name="T3" fmla="*/ 40 h 71"/>
                    <a:gd name="T4" fmla="*/ 99 w 110"/>
                    <a:gd name="T5" fmla="*/ 67 h 71"/>
                    <a:gd name="T6" fmla="*/ 104 w 110"/>
                    <a:gd name="T7" fmla="*/ 58 h 71"/>
                    <a:gd name="T8" fmla="*/ 9 w 110"/>
                    <a:gd name="T9" fmla="*/ 0 h 71"/>
                    <a:gd name="T10" fmla="*/ 6 w 110"/>
                    <a:gd name="T11" fmla="*/ 10 h 71"/>
                  </a:gdLst>
                  <a:ahLst/>
                  <a:cxnLst>
                    <a:cxn ang="0">
                      <a:pos x="T0" y="T1"/>
                    </a:cxn>
                    <a:cxn ang="0">
                      <a:pos x="T2" y="T3"/>
                    </a:cxn>
                    <a:cxn ang="0">
                      <a:pos x="T4" y="T5"/>
                    </a:cxn>
                    <a:cxn ang="0">
                      <a:pos x="T6" y="T7"/>
                    </a:cxn>
                    <a:cxn ang="0">
                      <a:pos x="T8" y="T9"/>
                    </a:cxn>
                    <a:cxn ang="0">
                      <a:pos x="T10" y="T11"/>
                    </a:cxn>
                  </a:cxnLst>
                  <a:rect l="0" t="0" r="r" b="b"/>
                  <a:pathLst>
                    <a:path w="110" h="71">
                      <a:moveTo>
                        <a:pt x="6" y="10"/>
                      </a:moveTo>
                      <a:cubicBezTo>
                        <a:pt x="24" y="16"/>
                        <a:pt x="41" y="28"/>
                        <a:pt x="55" y="40"/>
                      </a:cubicBezTo>
                      <a:cubicBezTo>
                        <a:pt x="69" y="51"/>
                        <a:pt x="83" y="59"/>
                        <a:pt x="99" y="67"/>
                      </a:cubicBezTo>
                      <a:cubicBezTo>
                        <a:pt x="105" y="71"/>
                        <a:pt x="110" y="62"/>
                        <a:pt x="104" y="58"/>
                      </a:cubicBezTo>
                      <a:cubicBezTo>
                        <a:pt x="73" y="35"/>
                        <a:pt x="49" y="6"/>
                        <a:pt x="9" y="0"/>
                      </a:cubicBezTo>
                      <a:cubicBezTo>
                        <a:pt x="3" y="0"/>
                        <a:pt x="0" y="8"/>
                        <a:pt x="6"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7" name="Freeform 88">
                  <a:extLst>
                    <a:ext uri="{FF2B5EF4-FFF2-40B4-BE49-F238E27FC236}">
                      <a16:creationId xmlns:a16="http://schemas.microsoft.com/office/drawing/2014/main" id="{97E1741F-F257-47AD-8F4B-77A1D53C8B97}"/>
                    </a:ext>
                  </a:extLst>
                </p:cNvPr>
                <p:cNvSpPr/>
                <p:nvPr/>
              </p:nvSpPr>
              <p:spPr bwMode="auto">
                <a:xfrm>
                  <a:off x="7424738" y="1631951"/>
                  <a:ext cx="88900" cy="96838"/>
                </a:xfrm>
                <a:custGeom>
                  <a:avLst/>
                  <a:gdLst>
                    <a:gd name="T0" fmla="*/ 3 w 85"/>
                    <a:gd name="T1" fmla="*/ 9 h 93"/>
                    <a:gd name="T2" fmla="*/ 75 w 85"/>
                    <a:gd name="T3" fmla="*/ 89 h 93"/>
                    <a:gd name="T4" fmla="*/ 83 w 85"/>
                    <a:gd name="T5" fmla="*/ 83 h 93"/>
                    <a:gd name="T6" fmla="*/ 8 w 85"/>
                    <a:gd name="T7" fmla="*/ 2 h 93"/>
                    <a:gd name="T8" fmla="*/ 3 w 85"/>
                    <a:gd name="T9" fmla="*/ 9 h 93"/>
                  </a:gdLst>
                  <a:ahLst/>
                  <a:cxnLst>
                    <a:cxn ang="0">
                      <a:pos x="T0" y="T1"/>
                    </a:cxn>
                    <a:cxn ang="0">
                      <a:pos x="T2" y="T3"/>
                    </a:cxn>
                    <a:cxn ang="0">
                      <a:pos x="T4" y="T5"/>
                    </a:cxn>
                    <a:cxn ang="0">
                      <a:pos x="T6" y="T7"/>
                    </a:cxn>
                    <a:cxn ang="0">
                      <a:pos x="T8" y="T9"/>
                    </a:cxn>
                  </a:cxnLst>
                  <a:rect l="0" t="0" r="r" b="b"/>
                  <a:pathLst>
                    <a:path w="85" h="93">
                      <a:moveTo>
                        <a:pt x="3" y="9"/>
                      </a:moveTo>
                      <a:cubicBezTo>
                        <a:pt x="28" y="35"/>
                        <a:pt x="50" y="63"/>
                        <a:pt x="75" y="89"/>
                      </a:cubicBezTo>
                      <a:cubicBezTo>
                        <a:pt x="79" y="93"/>
                        <a:pt x="85" y="88"/>
                        <a:pt x="83" y="83"/>
                      </a:cubicBezTo>
                      <a:cubicBezTo>
                        <a:pt x="64" y="52"/>
                        <a:pt x="41" y="20"/>
                        <a:pt x="8" y="2"/>
                      </a:cubicBezTo>
                      <a:cubicBezTo>
                        <a:pt x="4" y="0"/>
                        <a:pt x="0" y="5"/>
                        <a:pt x="3"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8" name="Freeform 89">
                  <a:extLst>
                    <a:ext uri="{FF2B5EF4-FFF2-40B4-BE49-F238E27FC236}">
                      <a16:creationId xmlns:a16="http://schemas.microsoft.com/office/drawing/2014/main" id="{E3BCBBFE-787D-45D2-ADDA-165AB62C9477}"/>
                    </a:ext>
                  </a:extLst>
                </p:cNvPr>
                <p:cNvSpPr/>
                <p:nvPr/>
              </p:nvSpPr>
              <p:spPr bwMode="auto">
                <a:xfrm>
                  <a:off x="7540626" y="1792288"/>
                  <a:ext cx="53975" cy="84138"/>
                </a:xfrm>
                <a:custGeom>
                  <a:avLst/>
                  <a:gdLst>
                    <a:gd name="T0" fmla="*/ 2 w 52"/>
                    <a:gd name="T1" fmla="*/ 4 h 81"/>
                    <a:gd name="T2" fmla="*/ 22 w 52"/>
                    <a:gd name="T3" fmla="*/ 44 h 81"/>
                    <a:gd name="T4" fmla="*/ 45 w 52"/>
                    <a:gd name="T5" fmla="*/ 78 h 81"/>
                    <a:gd name="T6" fmla="*/ 50 w 52"/>
                    <a:gd name="T7" fmla="*/ 74 h 81"/>
                    <a:gd name="T8" fmla="*/ 32 w 52"/>
                    <a:gd name="T9" fmla="*/ 39 h 81"/>
                    <a:gd name="T10" fmla="*/ 6 w 52"/>
                    <a:gd name="T11" fmla="*/ 2 h 81"/>
                    <a:gd name="T12" fmla="*/ 2 w 52"/>
                    <a:gd name="T13" fmla="*/ 4 h 81"/>
                  </a:gdLst>
                  <a:ahLst/>
                  <a:cxnLst>
                    <a:cxn ang="0">
                      <a:pos x="T0" y="T1"/>
                    </a:cxn>
                    <a:cxn ang="0">
                      <a:pos x="T2" y="T3"/>
                    </a:cxn>
                    <a:cxn ang="0">
                      <a:pos x="T4" y="T5"/>
                    </a:cxn>
                    <a:cxn ang="0">
                      <a:pos x="T6" y="T7"/>
                    </a:cxn>
                    <a:cxn ang="0">
                      <a:pos x="T8" y="T9"/>
                    </a:cxn>
                    <a:cxn ang="0">
                      <a:pos x="T10" y="T11"/>
                    </a:cxn>
                    <a:cxn ang="0">
                      <a:pos x="T12" y="T13"/>
                    </a:cxn>
                  </a:cxnLst>
                  <a:rect l="0" t="0" r="r" b="b"/>
                  <a:pathLst>
                    <a:path w="52" h="81">
                      <a:moveTo>
                        <a:pt x="2" y="4"/>
                      </a:moveTo>
                      <a:cubicBezTo>
                        <a:pt x="9" y="17"/>
                        <a:pt x="15" y="31"/>
                        <a:pt x="22" y="44"/>
                      </a:cubicBezTo>
                      <a:cubicBezTo>
                        <a:pt x="29" y="56"/>
                        <a:pt x="36" y="67"/>
                        <a:pt x="45" y="78"/>
                      </a:cubicBezTo>
                      <a:cubicBezTo>
                        <a:pt x="47" y="81"/>
                        <a:pt x="52" y="77"/>
                        <a:pt x="50" y="74"/>
                      </a:cubicBezTo>
                      <a:cubicBezTo>
                        <a:pt x="44" y="62"/>
                        <a:pt x="38" y="50"/>
                        <a:pt x="32" y="39"/>
                      </a:cubicBezTo>
                      <a:cubicBezTo>
                        <a:pt x="24" y="25"/>
                        <a:pt x="14" y="14"/>
                        <a:pt x="6" y="2"/>
                      </a:cubicBezTo>
                      <a:cubicBezTo>
                        <a:pt x="4" y="0"/>
                        <a:pt x="0" y="2"/>
                        <a:pt x="2"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99" name="Freeform 90">
                  <a:extLst>
                    <a:ext uri="{FF2B5EF4-FFF2-40B4-BE49-F238E27FC236}">
                      <a16:creationId xmlns:a16="http://schemas.microsoft.com/office/drawing/2014/main" id="{486D6C3B-2946-4AE5-AEF6-1DA86D12203F}"/>
                    </a:ext>
                  </a:extLst>
                </p:cNvPr>
                <p:cNvSpPr/>
                <p:nvPr/>
              </p:nvSpPr>
              <p:spPr bwMode="auto">
                <a:xfrm>
                  <a:off x="7627938" y="1963738"/>
                  <a:ext cx="57150" cy="109538"/>
                </a:xfrm>
                <a:custGeom>
                  <a:avLst/>
                  <a:gdLst>
                    <a:gd name="T0" fmla="*/ 2 w 55"/>
                    <a:gd name="T1" fmla="*/ 6 h 106"/>
                    <a:gd name="T2" fmla="*/ 45 w 55"/>
                    <a:gd name="T3" fmla="*/ 102 h 106"/>
                    <a:gd name="T4" fmla="*/ 53 w 55"/>
                    <a:gd name="T5" fmla="*/ 98 h 106"/>
                    <a:gd name="T6" fmla="*/ 9 w 55"/>
                    <a:gd name="T7" fmla="*/ 3 h 106"/>
                    <a:gd name="T8" fmla="*/ 2 w 55"/>
                    <a:gd name="T9" fmla="*/ 6 h 106"/>
                  </a:gdLst>
                  <a:ahLst/>
                  <a:cxnLst>
                    <a:cxn ang="0">
                      <a:pos x="T0" y="T1"/>
                    </a:cxn>
                    <a:cxn ang="0">
                      <a:pos x="T2" y="T3"/>
                    </a:cxn>
                    <a:cxn ang="0">
                      <a:pos x="T4" y="T5"/>
                    </a:cxn>
                    <a:cxn ang="0">
                      <a:pos x="T6" y="T7"/>
                    </a:cxn>
                    <a:cxn ang="0">
                      <a:pos x="T8" y="T9"/>
                    </a:cxn>
                  </a:cxnLst>
                  <a:rect l="0" t="0" r="r" b="b"/>
                  <a:pathLst>
                    <a:path w="55" h="106">
                      <a:moveTo>
                        <a:pt x="2" y="6"/>
                      </a:moveTo>
                      <a:cubicBezTo>
                        <a:pt x="14" y="39"/>
                        <a:pt x="30" y="70"/>
                        <a:pt x="45" y="102"/>
                      </a:cubicBezTo>
                      <a:cubicBezTo>
                        <a:pt x="47" y="106"/>
                        <a:pt x="55" y="103"/>
                        <a:pt x="53" y="98"/>
                      </a:cubicBezTo>
                      <a:cubicBezTo>
                        <a:pt x="42" y="65"/>
                        <a:pt x="28" y="33"/>
                        <a:pt x="9" y="3"/>
                      </a:cubicBezTo>
                      <a:cubicBezTo>
                        <a:pt x="7" y="0"/>
                        <a:pt x="0" y="2"/>
                        <a:pt x="2" y="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0" name="Freeform 91">
                  <a:extLst>
                    <a:ext uri="{FF2B5EF4-FFF2-40B4-BE49-F238E27FC236}">
                      <a16:creationId xmlns:a16="http://schemas.microsoft.com/office/drawing/2014/main" id="{2BD580C7-D921-4AC0-9D63-63AE3AD1540B}"/>
                    </a:ext>
                  </a:extLst>
                </p:cNvPr>
                <p:cNvSpPr/>
                <p:nvPr/>
              </p:nvSpPr>
              <p:spPr bwMode="auto">
                <a:xfrm>
                  <a:off x="7700963" y="2119313"/>
                  <a:ext cx="49213" cy="73025"/>
                </a:xfrm>
                <a:custGeom>
                  <a:avLst/>
                  <a:gdLst>
                    <a:gd name="T0" fmla="*/ 2 w 47"/>
                    <a:gd name="T1" fmla="*/ 9 h 70"/>
                    <a:gd name="T2" fmla="*/ 32 w 47"/>
                    <a:gd name="T3" fmla="*/ 63 h 70"/>
                    <a:gd name="T4" fmla="*/ 43 w 47"/>
                    <a:gd name="T5" fmla="*/ 54 h 70"/>
                    <a:gd name="T6" fmla="*/ 13 w 47"/>
                    <a:gd name="T7" fmla="*/ 4 h 70"/>
                    <a:gd name="T8" fmla="*/ 2 w 47"/>
                    <a:gd name="T9" fmla="*/ 9 h 70"/>
                  </a:gdLst>
                  <a:ahLst/>
                  <a:cxnLst>
                    <a:cxn ang="0">
                      <a:pos x="T0" y="T1"/>
                    </a:cxn>
                    <a:cxn ang="0">
                      <a:pos x="T2" y="T3"/>
                    </a:cxn>
                    <a:cxn ang="0">
                      <a:pos x="T4" y="T5"/>
                    </a:cxn>
                    <a:cxn ang="0">
                      <a:pos x="T6" y="T7"/>
                    </a:cxn>
                    <a:cxn ang="0">
                      <a:pos x="T8" y="T9"/>
                    </a:cxn>
                  </a:cxnLst>
                  <a:rect l="0" t="0" r="r" b="b"/>
                  <a:pathLst>
                    <a:path w="47" h="70">
                      <a:moveTo>
                        <a:pt x="2" y="9"/>
                      </a:moveTo>
                      <a:cubicBezTo>
                        <a:pt x="9" y="29"/>
                        <a:pt x="18" y="47"/>
                        <a:pt x="32" y="63"/>
                      </a:cubicBezTo>
                      <a:cubicBezTo>
                        <a:pt x="37" y="70"/>
                        <a:pt x="47" y="61"/>
                        <a:pt x="43" y="54"/>
                      </a:cubicBezTo>
                      <a:cubicBezTo>
                        <a:pt x="34" y="37"/>
                        <a:pt x="24" y="20"/>
                        <a:pt x="13" y="4"/>
                      </a:cubicBezTo>
                      <a:cubicBezTo>
                        <a:pt x="9" y="0"/>
                        <a:pt x="0" y="2"/>
                        <a:pt x="2" y="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sp>
              <p:nvSpPr>
                <p:cNvPr id="101" name="Freeform 92">
                  <a:extLst>
                    <a:ext uri="{FF2B5EF4-FFF2-40B4-BE49-F238E27FC236}">
                      <a16:creationId xmlns:a16="http://schemas.microsoft.com/office/drawing/2014/main" id="{63BE19E7-EB0D-4090-892F-0B800935ABE3}"/>
                    </a:ext>
                  </a:extLst>
                </p:cNvPr>
                <p:cNvSpPr/>
                <p:nvPr/>
              </p:nvSpPr>
              <p:spPr bwMode="auto">
                <a:xfrm>
                  <a:off x="8164513" y="3827463"/>
                  <a:ext cx="123825" cy="60325"/>
                </a:xfrm>
                <a:custGeom>
                  <a:avLst/>
                  <a:gdLst>
                    <a:gd name="T0" fmla="*/ 1 w 118"/>
                    <a:gd name="T1" fmla="*/ 59 h 59"/>
                    <a:gd name="T2" fmla="*/ 115 w 118"/>
                    <a:gd name="T3" fmla="*/ 6 h 59"/>
                    <a:gd name="T4" fmla="*/ 112 w 118"/>
                    <a:gd name="T5" fmla="*/ 0 h 59"/>
                    <a:gd name="T6" fmla="*/ 0 w 118"/>
                    <a:gd name="T7" fmla="*/ 58 h 59"/>
                    <a:gd name="T8" fmla="*/ 1 w 118"/>
                    <a:gd name="T9" fmla="*/ 59 h 59"/>
                  </a:gdLst>
                  <a:ahLst/>
                  <a:cxnLst>
                    <a:cxn ang="0">
                      <a:pos x="T0" y="T1"/>
                    </a:cxn>
                    <a:cxn ang="0">
                      <a:pos x="T2" y="T3"/>
                    </a:cxn>
                    <a:cxn ang="0">
                      <a:pos x="T4" y="T5"/>
                    </a:cxn>
                    <a:cxn ang="0">
                      <a:pos x="T6" y="T7"/>
                    </a:cxn>
                    <a:cxn ang="0">
                      <a:pos x="T8" y="T9"/>
                    </a:cxn>
                  </a:cxnLst>
                  <a:rect l="0" t="0" r="r" b="b"/>
                  <a:pathLst>
                    <a:path w="118" h="59">
                      <a:moveTo>
                        <a:pt x="1" y="59"/>
                      </a:moveTo>
                      <a:cubicBezTo>
                        <a:pt x="41" y="56"/>
                        <a:pt x="81" y="26"/>
                        <a:pt x="115" y="6"/>
                      </a:cubicBezTo>
                      <a:cubicBezTo>
                        <a:pt x="118" y="4"/>
                        <a:pt x="116" y="0"/>
                        <a:pt x="112" y="0"/>
                      </a:cubicBezTo>
                      <a:cubicBezTo>
                        <a:pt x="73" y="9"/>
                        <a:pt x="33" y="35"/>
                        <a:pt x="0" y="58"/>
                      </a:cubicBezTo>
                      <a:cubicBezTo>
                        <a:pt x="0" y="58"/>
                        <a:pt x="0" y="59"/>
                        <a:pt x="1" y="5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07" tIns="45703" rIns="91407" bIns="45703" numCol="1" anchor="t" anchorCtr="0" compatLnSpc="1"/>
                <a:lstStyle/>
                <a:p>
                  <a:pPr marL="0" marR="0" lvl="0" indent="0" algn="l" defTabSz="9141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prstClr val="black"/>
                    </a:solidFill>
                    <a:effectLst/>
                    <a:uLnTx/>
                    <a:uFillTx/>
                    <a:latin typeface="方正静蕾简体" panose="02000000000000000000" pitchFamily="2" charset="-122"/>
                    <a:ea typeface="方正静蕾简体" panose="02000000000000000000" pitchFamily="2" charset="-122"/>
                    <a:cs typeface="+mn-cs"/>
                  </a:endParaRPr>
                </a:p>
              </p:txBody>
            </p:sp>
          </p:grpSp>
        </p:grpSp>
        <p:sp>
          <p:nvSpPr>
            <p:cNvPr id="12" name="文本框 49">
              <a:extLst>
                <a:ext uri="{FF2B5EF4-FFF2-40B4-BE49-F238E27FC236}">
                  <a16:creationId xmlns:a16="http://schemas.microsoft.com/office/drawing/2014/main" id="{3E75C549-E295-4C1F-94FA-22C7CF024E96}"/>
                </a:ext>
              </a:extLst>
            </p:cNvPr>
            <p:cNvSpPr txBox="1">
              <a:spLocks noChangeArrowheads="1"/>
            </p:cNvSpPr>
            <p:nvPr/>
          </p:nvSpPr>
          <p:spPr bwMode="auto">
            <a:xfrm>
              <a:off x="2271517" y="2029761"/>
              <a:ext cx="2247242" cy="12876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07" tIns="45703" rIns="91407" bIns="45703">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marL="0" marR="0" lvl="0" indent="0" algn="ctr" defTabSz="914217" rtl="0" eaLnBrk="1" fontAlgn="auto" latinLnBrk="0" hangingPunct="1">
                <a:lnSpc>
                  <a:spcPct val="90000"/>
                </a:lnSpc>
                <a:spcBef>
                  <a:spcPts val="1000"/>
                </a:spcBef>
                <a:spcAft>
                  <a:spcPts val="0"/>
                </a:spcAft>
                <a:buClrTx/>
                <a:buSzTx/>
                <a:buFont typeface="Arial" pitchFamily="34" charset="0"/>
                <a:buNone/>
                <a:tabLst/>
                <a:defRPr/>
              </a:pPr>
              <a:r>
                <a:rPr kumimoji="0" lang="vi-VN" sz="2000" b="0" i="1" u="none" strike="noStrike" kern="0" cap="none" spc="0" normalizeH="0" baseline="0" noProof="0" dirty="0">
                  <a:ln>
                    <a:noFill/>
                  </a:ln>
                  <a:solidFill>
                    <a:srgbClr val="000000"/>
                  </a:solidFill>
                  <a:effectLst/>
                  <a:uLnTx/>
                  <a:uFillTx/>
                  <a:latin typeface="Times New Roman" panose="02020603050405020304" pitchFamily="18" charset="0"/>
                  <a:ea typeface="宋体" pitchFamily="2" charset="-122"/>
                  <a:cs typeface="Times New Roman" panose="02020603050405020304" pitchFamily="18" charset="0"/>
                </a:rPr>
                <a:t>Học sinh chỉ ra đặc điểm của văn bản thuyết minh lại sự kiện trong văn bản ”Lễ hội Tịch điền ở Đọi Sơn”</a:t>
              </a:r>
            </a:p>
          </p:txBody>
        </p:sp>
      </p:grpSp>
    </p:spTree>
    <p:extLst>
      <p:ext uri="{BB962C8B-B14F-4D97-AF65-F5344CB8AC3E}">
        <p14:creationId xmlns:p14="http://schemas.microsoft.com/office/powerpoint/2010/main" val="10701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9124C06-B678-4170-A0C0-4B979BDBE02F}"/>
              </a:ext>
            </a:extLst>
          </p:cNvPr>
          <p:cNvPicPr>
            <a:picLocks noChangeAspect="1"/>
          </p:cNvPicPr>
          <p:nvPr/>
        </p:nvPicPr>
        <p:blipFill>
          <a:blip r:embed="rId2"/>
          <a:stretch>
            <a:fillRect/>
          </a:stretch>
        </p:blipFill>
        <p:spPr>
          <a:xfrm>
            <a:off x="0" y="-6090"/>
            <a:ext cx="12192000" cy="6971251"/>
          </a:xfrm>
          <a:prstGeom prst="rect">
            <a:avLst/>
          </a:prstGeom>
        </p:spPr>
      </p:pic>
      <p:sp>
        <p:nvSpPr>
          <p:cNvPr id="2" name="Rectangle 1">
            <a:extLst>
              <a:ext uri="{FF2B5EF4-FFF2-40B4-BE49-F238E27FC236}">
                <a16:creationId xmlns:a16="http://schemas.microsoft.com/office/drawing/2014/main" id="{41CCA3C0-C660-4B46-B7F8-1BCF6F2199C4}"/>
              </a:ext>
            </a:extLst>
          </p:cNvPr>
          <p:cNvSpPr/>
          <p:nvPr/>
        </p:nvSpPr>
        <p:spPr>
          <a:xfrm>
            <a:off x="3555954" y="93235"/>
            <a:ext cx="5027017" cy="824136"/>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HƯỚNG</a:t>
            </a:r>
            <a:r>
              <a:rPr kumimoji="0" lang="en-US" sz="36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MS Mincho" panose="02020609040205080304" pitchFamily="49" charset="-128"/>
                <a:cs typeface="Times New Roman" panose="02020603050405020304" pitchFamily="18" charset="0"/>
              </a:rPr>
              <a:t> DẦN TỰ HỌC</a:t>
            </a:r>
            <a:endParaRPr kumimoji="0" lang="en-US" sz="3600" b="0" i="0" u="none" strike="noStrike" kern="1200" cap="none" spc="0" normalizeH="0" baseline="0" noProof="0" dirty="0">
              <a:ln>
                <a:noFill/>
              </a:ln>
              <a:solidFill>
                <a:srgbClr val="70AD47">
                  <a:lumMod val="75000"/>
                </a:srgbClr>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96" name="Picture 95">
            <a:extLst>
              <a:ext uri="{FF2B5EF4-FFF2-40B4-BE49-F238E27FC236}">
                <a16:creationId xmlns:a16="http://schemas.microsoft.com/office/drawing/2014/main" id="{91A2411F-2C6B-4E36-8138-30B052FF08F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1039097" y="542742"/>
            <a:ext cx="2081549" cy="2081549"/>
          </a:xfrm>
          <a:prstGeom prst="rect">
            <a:avLst/>
          </a:prstGeom>
        </p:spPr>
      </p:pic>
      <p:cxnSp>
        <p:nvCxnSpPr>
          <p:cNvPr id="98" name="Straight Connector 97">
            <a:extLst>
              <a:ext uri="{FF2B5EF4-FFF2-40B4-BE49-F238E27FC236}">
                <a16:creationId xmlns:a16="http://schemas.microsoft.com/office/drawing/2014/main" id="{5004B25B-CF5C-47E8-BA9D-12AC81518D3C}"/>
              </a:ext>
            </a:extLst>
          </p:cNvPr>
          <p:cNvCxnSpPr>
            <a:cxnSpLocks/>
          </p:cNvCxnSpPr>
          <p:nvPr/>
        </p:nvCxnSpPr>
        <p:spPr>
          <a:xfrm>
            <a:off x="2986498" y="1111952"/>
            <a:ext cx="5339817"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
        <p:nvSpPr>
          <p:cNvPr id="101" name="Rectangle 100">
            <a:extLst>
              <a:ext uri="{FF2B5EF4-FFF2-40B4-BE49-F238E27FC236}">
                <a16:creationId xmlns:a16="http://schemas.microsoft.com/office/drawing/2014/main" id="{5A2C755F-9DAD-443D-AE15-2CA4B85F31D3}"/>
              </a:ext>
            </a:extLst>
          </p:cNvPr>
          <p:cNvSpPr/>
          <p:nvPr/>
        </p:nvSpPr>
        <p:spPr>
          <a:xfrm>
            <a:off x="2849911" y="1217251"/>
            <a:ext cx="5636344" cy="138499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cũ</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Hoàn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thành</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tập</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Khái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quát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nội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dung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học</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bằng</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sơ</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đồ</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tư</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duy</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pic>
        <p:nvPicPr>
          <p:cNvPr id="102" name="Picture 101">
            <a:extLst>
              <a:ext uri="{FF2B5EF4-FFF2-40B4-BE49-F238E27FC236}">
                <a16:creationId xmlns:a16="http://schemas.microsoft.com/office/drawing/2014/main" id="{6707CF4A-E7D3-4C0C-BAA9-04201AFA62B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2363965" y="-301993"/>
            <a:ext cx="1245066" cy="1245066"/>
          </a:xfrm>
          <a:prstGeom prst="rect">
            <a:avLst/>
          </a:prstGeom>
        </p:spPr>
      </p:pic>
      <p:pic>
        <p:nvPicPr>
          <p:cNvPr id="103" name="Picture 102">
            <a:extLst>
              <a:ext uri="{FF2B5EF4-FFF2-40B4-BE49-F238E27FC236}">
                <a16:creationId xmlns:a16="http://schemas.microsoft.com/office/drawing/2014/main" id="{CC071FC2-5DE7-4662-83C9-1D55E7D973C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6250" b="94063" l="2371" r="94397">
                        <a14:foregroundMark x1="54957" y1="6250" x2="54957" y2="6250"/>
                        <a14:foregroundMark x1="7112" y1="48438" x2="7112" y2="48438"/>
                        <a14:foregroundMark x1="2586" y1="47500" x2="2586" y2="47500"/>
                        <a14:foregroundMark x1="94612" y1="65313" x2="94612" y2="65313"/>
                        <a14:foregroundMark x1="73707" y1="94063" x2="73707" y2="94063"/>
                      </a14:backgroundRemoval>
                    </a14:imgEffect>
                  </a14:imgLayer>
                </a14:imgProps>
              </a:ext>
            </a:extLst>
          </a:blip>
          <a:stretch>
            <a:fillRect/>
          </a:stretch>
        </p:blipFill>
        <p:spPr>
          <a:xfrm>
            <a:off x="10133901" y="94975"/>
            <a:ext cx="1839860" cy="1268869"/>
          </a:xfrm>
          <a:prstGeom prst="rect">
            <a:avLst/>
          </a:prstGeom>
        </p:spPr>
      </p:pic>
      <p:pic>
        <p:nvPicPr>
          <p:cNvPr id="108" name="Picture 107">
            <a:extLst>
              <a:ext uri="{FF2B5EF4-FFF2-40B4-BE49-F238E27FC236}">
                <a16:creationId xmlns:a16="http://schemas.microsoft.com/office/drawing/2014/main" id="{D5F38CE2-CD67-48B8-8ADE-37B59F02A5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20472660">
            <a:off x="1078998" y="-361271"/>
            <a:ext cx="1245066" cy="1245066"/>
          </a:xfrm>
          <a:prstGeom prst="rect">
            <a:avLst/>
          </a:prstGeom>
        </p:spPr>
      </p:pic>
      <p:pic>
        <p:nvPicPr>
          <p:cNvPr id="112" name="Picture 111">
            <a:extLst>
              <a:ext uri="{FF2B5EF4-FFF2-40B4-BE49-F238E27FC236}">
                <a16:creationId xmlns:a16="http://schemas.microsoft.com/office/drawing/2014/main" id="{E7AB6447-2634-4D10-A595-2D9DAB0193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7989451" y="1245725"/>
            <a:ext cx="2233810" cy="2233810"/>
          </a:xfrm>
          <a:prstGeom prst="rect">
            <a:avLst/>
          </a:prstGeom>
        </p:spPr>
      </p:pic>
      <p:pic>
        <p:nvPicPr>
          <p:cNvPr id="18" name="Picture 17">
            <a:extLst>
              <a:ext uri="{FF2B5EF4-FFF2-40B4-BE49-F238E27FC236}">
                <a16:creationId xmlns:a16="http://schemas.microsoft.com/office/drawing/2014/main" id="{B87FE1A6-A708-4F3A-8655-BC54D7B5D71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rot="19419297">
            <a:off x="8737715" y="-2715"/>
            <a:ext cx="1245066" cy="1245066"/>
          </a:xfrm>
          <a:prstGeom prst="rect">
            <a:avLst/>
          </a:prstGeom>
        </p:spPr>
      </p:pic>
      <p:cxnSp>
        <p:nvCxnSpPr>
          <p:cNvPr id="19" name="Straight Connector 18">
            <a:extLst>
              <a:ext uri="{FF2B5EF4-FFF2-40B4-BE49-F238E27FC236}">
                <a16:creationId xmlns:a16="http://schemas.microsoft.com/office/drawing/2014/main" id="{6850D058-B861-4D33-83A9-004E1F52D567}"/>
              </a:ext>
            </a:extLst>
          </p:cNvPr>
          <p:cNvCxnSpPr>
            <a:cxnSpLocks/>
          </p:cNvCxnSpPr>
          <p:nvPr/>
        </p:nvCxnSpPr>
        <p:spPr>
          <a:xfrm>
            <a:off x="2893872" y="2629929"/>
            <a:ext cx="5476404"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pic>
        <p:nvPicPr>
          <p:cNvPr id="15" name="Picture 14">
            <a:extLst>
              <a:ext uri="{FF2B5EF4-FFF2-40B4-BE49-F238E27FC236}">
                <a16:creationId xmlns:a16="http://schemas.microsoft.com/office/drawing/2014/main" id="{1D040B31-9BB8-4A48-8C24-5E2DF1B600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6163" b="94070" l="10000" r="90000">
                        <a14:foregroundMark x1="42558" y1="9302" x2="42558" y2="9302"/>
                        <a14:foregroundMark x1="63256" y1="7674" x2="63256" y2="7674"/>
                        <a14:foregroundMark x1="50814" y1="6163" x2="50814" y2="6163"/>
                        <a14:foregroundMark x1="63256" y1="94070" x2="63256" y2="94070"/>
                      </a14:backgroundRemoval>
                    </a14:imgEffect>
                  </a14:imgLayer>
                </a14:imgProps>
              </a:ext>
            </a:extLst>
          </a:blip>
          <a:stretch>
            <a:fillRect/>
          </a:stretch>
        </p:blipFill>
        <p:spPr>
          <a:xfrm>
            <a:off x="-422043" y="2015896"/>
            <a:ext cx="2081549" cy="2081549"/>
          </a:xfrm>
          <a:prstGeom prst="rect">
            <a:avLst/>
          </a:prstGeom>
        </p:spPr>
      </p:pic>
      <p:sp>
        <p:nvSpPr>
          <p:cNvPr id="17" name="Rectangle 16">
            <a:extLst>
              <a:ext uri="{FF2B5EF4-FFF2-40B4-BE49-F238E27FC236}">
                <a16:creationId xmlns:a16="http://schemas.microsoft.com/office/drawing/2014/main" id="{ADBA3255-6843-442E-B9B6-48139930CDE6}"/>
              </a:ext>
            </a:extLst>
          </p:cNvPr>
          <p:cNvSpPr/>
          <p:nvPr/>
        </p:nvSpPr>
        <p:spPr>
          <a:xfrm>
            <a:off x="1237463" y="2767423"/>
            <a:ext cx="5636344" cy="95410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mới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soạn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Trái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đất</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Mẹ</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muôn</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800" b="0" i="0" u="none" strike="noStrike" kern="1200" cap="none" spc="0" normalizeH="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loài</a:t>
            </a:r>
            <a:r>
              <a:rPr kumimoji="0" lang="en-US" sz="2800" b="0" i="0" u="none" strike="noStrike" kern="1200" cap="none" spc="0" normalizeH="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C7693BE7-D70F-48F2-A422-BE39FD59B416}"/>
              </a:ext>
            </a:extLst>
          </p:cNvPr>
          <p:cNvCxnSpPr>
            <a:cxnSpLocks/>
          </p:cNvCxnSpPr>
          <p:nvPr/>
        </p:nvCxnSpPr>
        <p:spPr>
          <a:xfrm>
            <a:off x="1317433" y="3885735"/>
            <a:ext cx="5476404" cy="0"/>
          </a:xfrm>
          <a:prstGeom prst="line">
            <a:avLst/>
          </a:prstGeom>
          <a:ln w="57150">
            <a:solidFill>
              <a:srgbClr val="FFC000"/>
            </a:solidFill>
            <a:prstDash val="sysDot"/>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18061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6"/>
                                        </p:tgtEl>
                                        <p:attrNameLst>
                                          <p:attrName>style.visibility</p:attrName>
                                        </p:attrNameLst>
                                      </p:cBhvr>
                                      <p:to>
                                        <p:strVal val="visible"/>
                                      </p:to>
                                    </p:set>
                                    <p:animEffect transition="in" filter="barn(inVertical)">
                                      <p:cBhvr>
                                        <p:cTn id="12" dur="500"/>
                                        <p:tgtEl>
                                          <p:spTgt spid="9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1"/>
                                        </p:tgtEl>
                                        <p:attrNameLst>
                                          <p:attrName>style.visibility</p:attrName>
                                        </p:attrNameLst>
                                      </p:cBhvr>
                                      <p:to>
                                        <p:strVal val="visible"/>
                                      </p:to>
                                    </p:set>
                                    <p:animEffect transition="in" filter="barn(inVertical)">
                                      <p:cBhvr>
                                        <p:cTn id="15" dur="500"/>
                                        <p:tgtEl>
                                          <p:spTgt spid="101"/>
                                        </p:tgtEl>
                                      </p:cBhvr>
                                    </p:animEffect>
                                  </p:childTnLst>
                                </p:cTn>
                              </p:par>
                              <p:par>
                                <p:cTn id="16" presetID="16" presetClass="entr" presetSubtype="21" fill="hold" nodeType="withEffect">
                                  <p:stCondLst>
                                    <p:cond delay="0"/>
                                  </p:stCondLst>
                                  <p:childTnLst>
                                    <p:set>
                                      <p:cBhvr>
                                        <p:cTn id="17" dur="1" fill="hold">
                                          <p:stCondLst>
                                            <p:cond delay="0"/>
                                          </p:stCondLst>
                                        </p:cTn>
                                        <p:tgtEl>
                                          <p:spTgt spid="98"/>
                                        </p:tgtEl>
                                        <p:attrNameLst>
                                          <p:attrName>style.visibility</p:attrName>
                                        </p:attrNameLst>
                                      </p:cBhvr>
                                      <p:to>
                                        <p:strVal val="visible"/>
                                      </p:to>
                                    </p:set>
                                    <p:animEffect transition="in" filter="barn(inVertical)">
                                      <p:cBhvr>
                                        <p:cTn id="18" dur="500"/>
                                        <p:tgtEl>
                                          <p:spTgt spid="98"/>
                                        </p:tgtEl>
                                      </p:cBhvr>
                                    </p:animEffect>
                                  </p:childTnLst>
                                </p:cTn>
                              </p:par>
                              <p:par>
                                <p:cTn id="19" presetID="16" presetClass="entr" presetSubtype="21" fill="hold" nodeType="withEffect">
                                  <p:stCondLst>
                                    <p:cond delay="0"/>
                                  </p:stCondLst>
                                  <p:childTnLst>
                                    <p:set>
                                      <p:cBhvr>
                                        <p:cTn id="20" dur="1" fill="hold">
                                          <p:stCondLst>
                                            <p:cond delay="0"/>
                                          </p:stCondLst>
                                        </p:cTn>
                                        <p:tgtEl>
                                          <p:spTgt spid="112"/>
                                        </p:tgtEl>
                                        <p:attrNameLst>
                                          <p:attrName>style.visibility</p:attrName>
                                        </p:attrNameLst>
                                      </p:cBhvr>
                                      <p:to>
                                        <p:strVal val="visible"/>
                                      </p:to>
                                    </p:set>
                                    <p:animEffect transition="in" filter="barn(inVertical)">
                                      <p:cBhvr>
                                        <p:cTn id="21" dur="500"/>
                                        <p:tgtEl>
                                          <p:spTgt spid="112"/>
                                        </p:tgtEl>
                                      </p:cBhvr>
                                    </p:animEffect>
                                  </p:childTnLst>
                                </p:cTn>
                              </p:par>
                              <p:par>
                                <p:cTn id="22" presetID="16" presetClass="entr" presetSubtype="21"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500"/>
                                        <p:tgtEl>
                                          <p:spTgt spid="15"/>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par>
                                <p:cTn id="33" presetID="16" presetClass="entr" presetSubtype="21"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1"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3"/>
          <a:stretch>
            <a:fillRect/>
          </a:stretch>
        </p:blipFill>
        <p:spPr>
          <a:xfrm>
            <a:off x="0" y="0"/>
            <a:ext cx="12192000" cy="6858000"/>
          </a:xfrm>
          <a:prstGeom prst="rect">
            <a:avLst/>
          </a:prstGeom>
        </p:spPr>
      </p:pic>
      <p:pic>
        <p:nvPicPr>
          <p:cNvPr id="46" name="Picture 45">
            <a:extLst>
              <a:ext uri="{FF2B5EF4-FFF2-40B4-BE49-F238E27FC236}">
                <a16:creationId xmlns:a16="http://schemas.microsoft.com/office/drawing/2014/main" id="{76F82D3E-AFA0-492E-8382-C94BC1165530}"/>
              </a:ext>
            </a:extLst>
          </p:cNvPr>
          <p:cNvPicPr>
            <a:picLocks noChangeAspect="1"/>
          </p:cNvPicPr>
          <p:nvPr/>
        </p:nvPicPr>
        <p:blipFill>
          <a:blip r:embed="rId4"/>
          <a:stretch>
            <a:fillRect/>
          </a:stretch>
        </p:blipFill>
        <p:spPr>
          <a:xfrm>
            <a:off x="4786833" y="1543061"/>
            <a:ext cx="4024424" cy="2736172"/>
          </a:xfrm>
          <a:prstGeom prst="rect">
            <a:avLst/>
          </a:prstGeom>
        </p:spPr>
      </p:pic>
      <p:pic>
        <p:nvPicPr>
          <p:cNvPr id="45" name="Picture 44">
            <a:extLst>
              <a:ext uri="{FF2B5EF4-FFF2-40B4-BE49-F238E27FC236}">
                <a16:creationId xmlns:a16="http://schemas.microsoft.com/office/drawing/2014/main" id="{E33B7E39-A442-42E0-95C2-F6AE8A33B47A}"/>
              </a:ext>
            </a:extLst>
          </p:cNvPr>
          <p:cNvPicPr>
            <a:picLocks noChangeAspect="1"/>
          </p:cNvPicPr>
          <p:nvPr/>
        </p:nvPicPr>
        <p:blipFill>
          <a:blip r:embed="rId5"/>
          <a:stretch>
            <a:fillRect/>
          </a:stretch>
        </p:blipFill>
        <p:spPr>
          <a:xfrm>
            <a:off x="6784868" y="2926472"/>
            <a:ext cx="2030144" cy="1530229"/>
          </a:xfrm>
          <a:prstGeom prst="rect">
            <a:avLst/>
          </a:prstGeom>
        </p:spPr>
      </p:pic>
      <p:pic>
        <p:nvPicPr>
          <p:cNvPr id="44" name="Picture 43">
            <a:extLst>
              <a:ext uri="{FF2B5EF4-FFF2-40B4-BE49-F238E27FC236}">
                <a16:creationId xmlns:a16="http://schemas.microsoft.com/office/drawing/2014/main" id="{BCD6942D-91DC-4CA8-8671-B3152893DD53}"/>
              </a:ext>
            </a:extLst>
          </p:cNvPr>
          <p:cNvPicPr>
            <a:picLocks noChangeAspect="1"/>
          </p:cNvPicPr>
          <p:nvPr/>
        </p:nvPicPr>
        <p:blipFill>
          <a:blip r:embed="rId6"/>
          <a:stretch>
            <a:fillRect/>
          </a:stretch>
        </p:blipFill>
        <p:spPr>
          <a:xfrm>
            <a:off x="4786833" y="2949012"/>
            <a:ext cx="2005758" cy="1548518"/>
          </a:xfrm>
          <a:prstGeom prst="rect">
            <a:avLst/>
          </a:prstGeom>
        </p:spPr>
      </p:pic>
      <p:pic>
        <p:nvPicPr>
          <p:cNvPr id="43" name="Picture 42">
            <a:extLst>
              <a:ext uri="{FF2B5EF4-FFF2-40B4-BE49-F238E27FC236}">
                <a16:creationId xmlns:a16="http://schemas.microsoft.com/office/drawing/2014/main" id="{33DB0DAA-097B-458D-8850-156BC5A848A7}"/>
              </a:ext>
            </a:extLst>
          </p:cNvPr>
          <p:cNvPicPr>
            <a:picLocks noChangeAspect="1"/>
          </p:cNvPicPr>
          <p:nvPr/>
        </p:nvPicPr>
        <p:blipFill>
          <a:blip r:embed="rId7"/>
          <a:stretch>
            <a:fillRect/>
          </a:stretch>
        </p:blipFill>
        <p:spPr>
          <a:xfrm>
            <a:off x="4780321" y="1541478"/>
            <a:ext cx="2005758" cy="1505843"/>
          </a:xfrm>
          <a:prstGeom prst="rect">
            <a:avLst/>
          </a:prstGeom>
        </p:spPr>
      </p:pic>
      <p:pic>
        <p:nvPicPr>
          <p:cNvPr id="42" name="Picture 41">
            <a:extLst>
              <a:ext uri="{FF2B5EF4-FFF2-40B4-BE49-F238E27FC236}">
                <a16:creationId xmlns:a16="http://schemas.microsoft.com/office/drawing/2014/main" id="{D45097F1-897B-4872-91D3-C014FFB72D92}"/>
              </a:ext>
            </a:extLst>
          </p:cNvPr>
          <p:cNvPicPr>
            <a:picLocks noChangeAspect="1"/>
          </p:cNvPicPr>
          <p:nvPr/>
        </p:nvPicPr>
        <p:blipFill>
          <a:blip r:embed="rId8"/>
          <a:stretch>
            <a:fillRect/>
          </a:stretch>
        </p:blipFill>
        <p:spPr>
          <a:xfrm>
            <a:off x="6797989" y="1498529"/>
            <a:ext cx="2005758" cy="1499746"/>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2" name="TextBox 1">
            <a:extLst>
              <a:ext uri="{FF2B5EF4-FFF2-40B4-BE49-F238E27FC236}">
                <a16:creationId xmlns:a16="http://schemas.microsoft.com/office/drawing/2014/main" id="{1E2116A4-0893-495A-A0CC-649BD08B1E92}"/>
              </a:ext>
            </a:extLst>
          </p:cNvPr>
          <p:cNvSpPr txBox="1"/>
          <p:nvPr/>
        </p:nvSpPr>
        <p:spPr>
          <a:xfrm>
            <a:off x="1954961" y="67112"/>
            <a:ext cx="9168536" cy="923330"/>
          </a:xfrm>
          <a:prstGeom prst="rect">
            <a:avLst/>
          </a:prstGeom>
          <a:noFill/>
        </p:spPr>
        <p:txBody>
          <a:bodyPr wrap="non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V</a:t>
            </a:r>
            <a:r>
              <a:rPr lang="vi-VN" sz="5400" b="1" dirty="0">
                <a:solidFill>
                  <a:srgbClr val="FF0000"/>
                </a:solidFill>
                <a:latin typeface="Times New Roman" panose="02020603050405020304" pitchFamily="18" charset="0"/>
                <a:cs typeface="Times New Roman" panose="02020603050405020304" pitchFamily="18" charset="0"/>
              </a:rPr>
              <a:t>Ư</a:t>
            </a:r>
            <a:r>
              <a:rPr lang="en-US" sz="5400" b="1" dirty="0">
                <a:solidFill>
                  <a:srgbClr val="FF0000"/>
                </a:solidFill>
                <a:latin typeface="Times New Roman" panose="02020603050405020304" pitchFamily="18" charset="0"/>
                <a:cs typeface="Times New Roman" panose="02020603050405020304" pitchFamily="18" charset="0"/>
              </a:rPr>
              <a:t>ỢT CHƯỚNG NGẠI VẬT</a:t>
            </a:r>
          </a:p>
        </p:txBody>
      </p:sp>
      <p:sp>
        <p:nvSpPr>
          <p:cNvPr id="11" name="Oval 10">
            <a:extLst>
              <a:ext uri="{FF2B5EF4-FFF2-40B4-BE49-F238E27FC236}">
                <a16:creationId xmlns:a16="http://schemas.microsoft.com/office/drawing/2014/main" id="{84559A7C-9570-42B7-99F1-49AC6FADE7C4}"/>
              </a:ext>
            </a:extLst>
          </p:cNvPr>
          <p:cNvSpPr/>
          <p:nvPr/>
        </p:nvSpPr>
        <p:spPr>
          <a:xfrm>
            <a:off x="3959603" y="4764947"/>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C</a:t>
            </a:r>
          </a:p>
        </p:txBody>
      </p:sp>
      <p:sp>
        <p:nvSpPr>
          <p:cNvPr id="12" name="Oval 11">
            <a:extLst>
              <a:ext uri="{FF2B5EF4-FFF2-40B4-BE49-F238E27FC236}">
                <a16:creationId xmlns:a16="http://schemas.microsoft.com/office/drawing/2014/main" id="{8C774591-47A4-498A-BC41-12D378131765}"/>
              </a:ext>
            </a:extLst>
          </p:cNvPr>
          <p:cNvSpPr/>
          <p:nvPr/>
        </p:nvSpPr>
        <p:spPr>
          <a:xfrm>
            <a:off x="4496498" y="4764947"/>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Â</a:t>
            </a:r>
          </a:p>
        </p:txBody>
      </p:sp>
      <p:sp>
        <p:nvSpPr>
          <p:cNvPr id="13" name="Oval 12">
            <a:extLst>
              <a:ext uri="{FF2B5EF4-FFF2-40B4-BE49-F238E27FC236}">
                <a16:creationId xmlns:a16="http://schemas.microsoft.com/office/drawing/2014/main" id="{EC89722B-7180-4024-A11A-72A2C99529E8}"/>
              </a:ext>
            </a:extLst>
          </p:cNvPr>
          <p:cNvSpPr/>
          <p:nvPr/>
        </p:nvSpPr>
        <p:spPr>
          <a:xfrm>
            <a:off x="5033393" y="4746071"/>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Y</a:t>
            </a:r>
          </a:p>
        </p:txBody>
      </p:sp>
      <p:sp>
        <p:nvSpPr>
          <p:cNvPr id="14" name="Oval 13">
            <a:extLst>
              <a:ext uri="{FF2B5EF4-FFF2-40B4-BE49-F238E27FC236}">
                <a16:creationId xmlns:a16="http://schemas.microsoft.com/office/drawing/2014/main" id="{80F272CC-F63B-46BB-A228-4162A924FD16}"/>
              </a:ext>
            </a:extLst>
          </p:cNvPr>
          <p:cNvSpPr/>
          <p:nvPr/>
        </p:nvSpPr>
        <p:spPr>
          <a:xfrm>
            <a:off x="5574131" y="4746071"/>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L</a:t>
            </a:r>
          </a:p>
        </p:txBody>
      </p:sp>
      <p:sp>
        <p:nvSpPr>
          <p:cNvPr id="15" name="Oval 14">
            <a:extLst>
              <a:ext uri="{FF2B5EF4-FFF2-40B4-BE49-F238E27FC236}">
                <a16:creationId xmlns:a16="http://schemas.microsoft.com/office/drawing/2014/main" id="{73D468AD-CD1E-4C0B-BC18-518658958921}"/>
              </a:ext>
            </a:extLst>
          </p:cNvPr>
          <p:cNvSpPr/>
          <p:nvPr/>
        </p:nvSpPr>
        <p:spPr>
          <a:xfrm>
            <a:off x="6114869" y="4729293"/>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Ú</a:t>
            </a:r>
          </a:p>
        </p:txBody>
      </p:sp>
      <p:sp>
        <p:nvSpPr>
          <p:cNvPr id="16" name="Oval 15">
            <a:extLst>
              <a:ext uri="{FF2B5EF4-FFF2-40B4-BE49-F238E27FC236}">
                <a16:creationId xmlns:a16="http://schemas.microsoft.com/office/drawing/2014/main" id="{E9B8CF20-B456-4358-94AF-7BDBB7200957}"/>
              </a:ext>
            </a:extLst>
          </p:cNvPr>
          <p:cNvSpPr/>
          <p:nvPr/>
        </p:nvSpPr>
        <p:spPr>
          <a:xfrm>
            <a:off x="6651764" y="4712515"/>
            <a:ext cx="536895" cy="58722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a:t>
            </a:r>
          </a:p>
        </p:txBody>
      </p:sp>
      <p:sp>
        <p:nvSpPr>
          <p:cNvPr id="23" name="Arrow: Right 22">
            <a:extLst>
              <a:ext uri="{FF2B5EF4-FFF2-40B4-BE49-F238E27FC236}">
                <a16:creationId xmlns:a16="http://schemas.microsoft.com/office/drawing/2014/main" id="{F63F60CF-58E2-4230-A36E-14A30A70DA1E}"/>
              </a:ext>
            </a:extLst>
          </p:cNvPr>
          <p:cNvSpPr/>
          <p:nvPr/>
        </p:nvSpPr>
        <p:spPr>
          <a:xfrm>
            <a:off x="1196842" y="4437776"/>
            <a:ext cx="1990975" cy="1175859"/>
          </a:xfrm>
          <a:prstGeom prst="rightArrow">
            <a:avLst/>
          </a:prstGeom>
          <a:blipFill>
            <a:blip r:embed="rId13"/>
            <a:stretch>
              <a:fillRect/>
            </a:stretch>
          </a:blip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TỪ KHÓA</a:t>
            </a:r>
          </a:p>
        </p:txBody>
      </p:sp>
      <p:sp>
        <p:nvSpPr>
          <p:cNvPr id="24" name="Oval 23">
            <a:extLst>
              <a:ext uri="{FF2B5EF4-FFF2-40B4-BE49-F238E27FC236}">
                <a16:creationId xmlns:a16="http://schemas.microsoft.com/office/drawing/2014/main" id="{141006DB-D658-4B1F-B96E-EC39CC6FD23D}"/>
              </a:ext>
            </a:extLst>
          </p:cNvPr>
          <p:cNvSpPr/>
          <p:nvPr/>
        </p:nvSpPr>
        <p:spPr>
          <a:xfrm>
            <a:off x="3957681" y="4764947"/>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5" name="Oval 24">
            <a:extLst>
              <a:ext uri="{FF2B5EF4-FFF2-40B4-BE49-F238E27FC236}">
                <a16:creationId xmlns:a16="http://schemas.microsoft.com/office/drawing/2014/main" id="{F44F8070-9204-4D6E-A144-8B4BC0FC70BE}"/>
              </a:ext>
            </a:extLst>
          </p:cNvPr>
          <p:cNvSpPr/>
          <p:nvPr/>
        </p:nvSpPr>
        <p:spPr>
          <a:xfrm>
            <a:off x="4492655" y="4764947"/>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6" name="Oval 25">
            <a:extLst>
              <a:ext uri="{FF2B5EF4-FFF2-40B4-BE49-F238E27FC236}">
                <a16:creationId xmlns:a16="http://schemas.microsoft.com/office/drawing/2014/main" id="{4533B727-7453-437E-877F-2E029E2CC705}"/>
              </a:ext>
            </a:extLst>
          </p:cNvPr>
          <p:cNvSpPr/>
          <p:nvPr/>
        </p:nvSpPr>
        <p:spPr>
          <a:xfrm>
            <a:off x="5027628" y="4737682"/>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7" name="Oval 26">
            <a:extLst>
              <a:ext uri="{FF2B5EF4-FFF2-40B4-BE49-F238E27FC236}">
                <a16:creationId xmlns:a16="http://schemas.microsoft.com/office/drawing/2014/main" id="{02EF2CF3-51AF-486C-8633-C479D81DDAC1}"/>
              </a:ext>
            </a:extLst>
          </p:cNvPr>
          <p:cNvSpPr/>
          <p:nvPr/>
        </p:nvSpPr>
        <p:spPr>
          <a:xfrm>
            <a:off x="5556821" y="4737682"/>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8" name="Oval 27">
            <a:extLst>
              <a:ext uri="{FF2B5EF4-FFF2-40B4-BE49-F238E27FC236}">
                <a16:creationId xmlns:a16="http://schemas.microsoft.com/office/drawing/2014/main" id="{61879277-D279-40F9-9CC9-90B1DD135428}"/>
              </a:ext>
            </a:extLst>
          </p:cNvPr>
          <p:cNvSpPr/>
          <p:nvPr/>
        </p:nvSpPr>
        <p:spPr>
          <a:xfrm>
            <a:off x="6109450" y="4729293"/>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sp>
        <p:nvSpPr>
          <p:cNvPr id="29" name="Oval 28">
            <a:extLst>
              <a:ext uri="{FF2B5EF4-FFF2-40B4-BE49-F238E27FC236}">
                <a16:creationId xmlns:a16="http://schemas.microsoft.com/office/drawing/2014/main" id="{E76AC6F9-3F95-4B59-BD90-2C81EB61D94B}"/>
              </a:ext>
            </a:extLst>
          </p:cNvPr>
          <p:cNvSpPr/>
          <p:nvPr/>
        </p:nvSpPr>
        <p:spPr>
          <a:xfrm>
            <a:off x="6638643" y="4712515"/>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a:t>
            </a:r>
          </a:p>
        </p:txBody>
      </p:sp>
      <p:pic>
        <p:nvPicPr>
          <p:cNvPr id="34" name="Picture 33">
            <a:extLst>
              <a:ext uri="{FF2B5EF4-FFF2-40B4-BE49-F238E27FC236}">
                <a16:creationId xmlns:a16="http://schemas.microsoft.com/office/drawing/2014/main" id="{21EA677A-02EF-4980-946B-10508164C91F}"/>
              </a:ext>
            </a:extLst>
          </p:cNvPr>
          <p:cNvPicPr>
            <a:picLocks noChangeAspect="1"/>
          </p:cNvPicPr>
          <p:nvPr/>
        </p:nvPicPr>
        <p:blipFill>
          <a:blip r:embed="rId14"/>
          <a:stretch>
            <a:fillRect/>
          </a:stretch>
        </p:blipFill>
        <p:spPr>
          <a:xfrm>
            <a:off x="4776747" y="1489398"/>
            <a:ext cx="2005758" cy="1410398"/>
          </a:xfrm>
          <a:prstGeom prst="rect">
            <a:avLst/>
          </a:prstGeom>
        </p:spPr>
      </p:pic>
      <p:pic>
        <p:nvPicPr>
          <p:cNvPr id="37" name="Picture 36">
            <a:extLst>
              <a:ext uri="{FF2B5EF4-FFF2-40B4-BE49-F238E27FC236}">
                <a16:creationId xmlns:a16="http://schemas.microsoft.com/office/drawing/2014/main" id="{ED179E04-112B-445F-AAA9-0B60BFD1E309}"/>
              </a:ext>
            </a:extLst>
          </p:cNvPr>
          <p:cNvPicPr>
            <a:picLocks noChangeAspect="1"/>
          </p:cNvPicPr>
          <p:nvPr/>
        </p:nvPicPr>
        <p:blipFill>
          <a:blip r:embed="rId15"/>
          <a:stretch>
            <a:fillRect/>
          </a:stretch>
        </p:blipFill>
        <p:spPr>
          <a:xfrm>
            <a:off x="6776047" y="1470613"/>
            <a:ext cx="2037088" cy="1400962"/>
          </a:xfrm>
          <a:prstGeom prst="rect">
            <a:avLst/>
          </a:prstGeom>
        </p:spPr>
      </p:pic>
      <p:pic>
        <p:nvPicPr>
          <p:cNvPr id="40" name="Picture 39">
            <a:extLst>
              <a:ext uri="{FF2B5EF4-FFF2-40B4-BE49-F238E27FC236}">
                <a16:creationId xmlns:a16="http://schemas.microsoft.com/office/drawing/2014/main" id="{30861A9B-B2B6-4E22-BF29-E337B489195B}"/>
              </a:ext>
            </a:extLst>
          </p:cNvPr>
          <p:cNvPicPr>
            <a:picLocks noChangeAspect="1"/>
          </p:cNvPicPr>
          <p:nvPr/>
        </p:nvPicPr>
        <p:blipFill>
          <a:blip r:embed="rId16"/>
          <a:stretch>
            <a:fillRect/>
          </a:stretch>
        </p:blipFill>
        <p:spPr>
          <a:xfrm>
            <a:off x="4774869" y="2886056"/>
            <a:ext cx="2005758" cy="1465625"/>
          </a:xfrm>
          <a:prstGeom prst="rect">
            <a:avLst/>
          </a:prstGeom>
        </p:spPr>
      </p:pic>
      <p:pic>
        <p:nvPicPr>
          <p:cNvPr id="41" name="Picture 40">
            <a:extLst>
              <a:ext uri="{FF2B5EF4-FFF2-40B4-BE49-F238E27FC236}">
                <a16:creationId xmlns:a16="http://schemas.microsoft.com/office/drawing/2014/main" id="{51C7F3D9-CDFF-4E40-9464-36834F035E1E}"/>
              </a:ext>
            </a:extLst>
          </p:cNvPr>
          <p:cNvPicPr>
            <a:picLocks noChangeAspect="1"/>
          </p:cNvPicPr>
          <p:nvPr/>
        </p:nvPicPr>
        <p:blipFill>
          <a:blip r:embed="rId17"/>
          <a:stretch>
            <a:fillRect/>
          </a:stretch>
        </p:blipFill>
        <p:spPr>
          <a:xfrm>
            <a:off x="6776047" y="2853127"/>
            <a:ext cx="2017924" cy="1475321"/>
          </a:xfrm>
          <a:prstGeom prst="rect">
            <a:avLst/>
          </a:prstGeom>
        </p:spPr>
      </p:pic>
      <p:sp>
        <p:nvSpPr>
          <p:cNvPr id="47" name="Oval 46">
            <a:hlinkClick r:id="rId18" action="ppaction://hlinksldjump"/>
            <a:extLst>
              <a:ext uri="{FF2B5EF4-FFF2-40B4-BE49-F238E27FC236}">
                <a16:creationId xmlns:a16="http://schemas.microsoft.com/office/drawing/2014/main" id="{26E93C61-53A0-43AF-B6D1-5DFFD6617D97}"/>
              </a:ext>
            </a:extLst>
          </p:cNvPr>
          <p:cNvSpPr/>
          <p:nvPr/>
        </p:nvSpPr>
        <p:spPr>
          <a:xfrm>
            <a:off x="1465289" y="1380459"/>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1</a:t>
            </a:r>
          </a:p>
        </p:txBody>
      </p:sp>
      <p:sp>
        <p:nvSpPr>
          <p:cNvPr id="48" name="Oval 47">
            <a:hlinkClick r:id="rId19" action="ppaction://hlinksldjump"/>
            <a:extLst>
              <a:ext uri="{FF2B5EF4-FFF2-40B4-BE49-F238E27FC236}">
                <a16:creationId xmlns:a16="http://schemas.microsoft.com/office/drawing/2014/main" id="{ED214A02-204F-4260-972E-8F527844A71A}"/>
              </a:ext>
            </a:extLst>
          </p:cNvPr>
          <p:cNvSpPr/>
          <p:nvPr/>
        </p:nvSpPr>
        <p:spPr>
          <a:xfrm>
            <a:off x="1457345" y="1994295"/>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2</a:t>
            </a:r>
          </a:p>
        </p:txBody>
      </p:sp>
      <p:sp>
        <p:nvSpPr>
          <p:cNvPr id="49" name="Oval 48">
            <a:hlinkClick r:id="rId20" action="ppaction://hlinksldjump"/>
            <a:extLst>
              <a:ext uri="{FF2B5EF4-FFF2-40B4-BE49-F238E27FC236}">
                <a16:creationId xmlns:a16="http://schemas.microsoft.com/office/drawing/2014/main" id="{F117B105-6C29-4029-8BE2-BB34C15D65EE}"/>
              </a:ext>
            </a:extLst>
          </p:cNvPr>
          <p:cNvSpPr/>
          <p:nvPr/>
        </p:nvSpPr>
        <p:spPr>
          <a:xfrm>
            <a:off x="1457344" y="2606182"/>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3</a:t>
            </a:r>
          </a:p>
        </p:txBody>
      </p:sp>
      <p:sp>
        <p:nvSpPr>
          <p:cNvPr id="50" name="Oval 49">
            <a:hlinkClick r:id="rId21" action="ppaction://hlinksldjump"/>
            <a:extLst>
              <a:ext uri="{FF2B5EF4-FFF2-40B4-BE49-F238E27FC236}">
                <a16:creationId xmlns:a16="http://schemas.microsoft.com/office/drawing/2014/main" id="{36371E3D-E5C6-447F-9B82-62539E18548C}"/>
              </a:ext>
            </a:extLst>
          </p:cNvPr>
          <p:cNvSpPr/>
          <p:nvPr/>
        </p:nvSpPr>
        <p:spPr>
          <a:xfrm>
            <a:off x="1465289" y="3216035"/>
            <a:ext cx="536895" cy="587229"/>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800" dirty="0">
                <a:solidFill>
                  <a:srgbClr val="FF0000"/>
                </a:solidFill>
                <a:latin typeface="Times New Roman" panose="02020603050405020304" pitchFamily="18" charset="0"/>
                <a:cs typeface="Times New Roman" panose="02020603050405020304" pitchFamily="18" charset="0"/>
              </a:rPr>
              <a:t>4</a:t>
            </a:r>
          </a:p>
        </p:txBody>
      </p:sp>
      <p:sp>
        <p:nvSpPr>
          <p:cNvPr id="51" name="Arrow: Right 50">
            <a:hlinkClick r:id="rId22" action="ppaction://hlinksldjump"/>
            <a:extLst>
              <a:ext uri="{FF2B5EF4-FFF2-40B4-BE49-F238E27FC236}">
                <a16:creationId xmlns:a16="http://schemas.microsoft.com/office/drawing/2014/main" id="{1F8B7D0E-A190-44B0-9FC0-3626E630BBBD}"/>
              </a:ext>
            </a:extLst>
          </p:cNvPr>
          <p:cNvSpPr/>
          <p:nvPr/>
        </p:nvSpPr>
        <p:spPr>
          <a:xfrm>
            <a:off x="9612876" y="1760544"/>
            <a:ext cx="1990975" cy="1175859"/>
          </a:xfrm>
          <a:prstGeom prst="rightArrow">
            <a:avLst/>
          </a:prstGeom>
          <a:blipFill>
            <a:blip r:embed="rId13"/>
            <a:stretch>
              <a:fillRect/>
            </a:stretch>
          </a:blipFill>
          <a:ln w="57150">
            <a:prstDash val="sysDash"/>
          </a:ln>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chemeClr val="tx1"/>
                </a:solidFill>
                <a:latin typeface="Times New Roman" panose="02020603050405020304" pitchFamily="18" charset="0"/>
                <a:cs typeface="Times New Roman" panose="02020603050405020304" pitchFamily="18" charset="0"/>
              </a:rPr>
              <a:t>BÀI HỌC</a:t>
            </a:r>
          </a:p>
        </p:txBody>
      </p:sp>
    </p:spTree>
    <p:extLst>
      <p:ext uri="{BB962C8B-B14F-4D97-AF65-F5344CB8AC3E}">
        <p14:creationId xmlns:p14="http://schemas.microsoft.com/office/powerpoint/2010/main" val="363712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
                                            <p:txEl>
                                              <p:pRg st="0" end="0"/>
                                            </p:txEl>
                                          </p:spTgt>
                                        </p:tgtEl>
                                      </p:cBhvr>
                                    </p:animEffect>
                                    <p:animScale>
                                      <p:cBhvr>
                                        <p:cTn id="7" dur="250" autoRev="1" fill="hold"/>
                                        <p:tgtEl>
                                          <p:spTgt spid="2">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4"/>
                    </p:tgtEl>
                  </p:cond>
                </p:stCondLst>
                <p:endSync evt="end" delay="0">
                  <p:rtn val="all"/>
                </p:endSync>
                <p:childTnLst>
                  <p:par>
                    <p:cTn id="9" fill="hold">
                      <p:stCondLst>
                        <p:cond delay="0"/>
                      </p:stCondLst>
                      <p:childTnLst>
                        <p:par>
                          <p:cTn id="10" fill="hold">
                            <p:stCondLst>
                              <p:cond delay="0"/>
                            </p:stCondLst>
                            <p:childTnLst>
                              <p:par>
                                <p:cTn id="11" presetID="16" presetClass="exit" presetSubtype="21" fill="hold" nodeType="clickEffect">
                                  <p:stCondLst>
                                    <p:cond delay="0"/>
                                  </p:stCondLst>
                                  <p:childTnLst>
                                    <p:animEffect transition="out" filter="barn(inVertical)">
                                      <p:cBhvr>
                                        <p:cTn id="12" dur="500"/>
                                        <p:tgtEl>
                                          <p:spTgt spid="34"/>
                                        </p:tgtEl>
                                      </p:cBhvr>
                                    </p:animEffect>
                                    <p:set>
                                      <p:cBhvr>
                                        <p:cTn id="13" dur="1" fill="hold">
                                          <p:stCondLst>
                                            <p:cond delay="499"/>
                                          </p:stCondLst>
                                        </p:cTn>
                                        <p:tgtEl>
                                          <p:spTgt spid="34"/>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4"/>
                  </p:tgtEl>
                </p:cond>
              </p:nextCondLst>
            </p:seq>
            <p:seq concurrent="1" nextAc="seek">
              <p:cTn id="14" restart="whenNotActive" fill="hold" evtFilter="cancelBubble" nodeType="interactiveSeq">
                <p:stCondLst>
                  <p:cond evt="onClick" delay="0">
                    <p:tgtEl>
                      <p:spTgt spid="37"/>
                    </p:tgtEl>
                  </p:cond>
                </p:stCondLst>
                <p:endSync evt="end" delay="0">
                  <p:rtn val="all"/>
                </p:endSync>
                <p:childTnLst>
                  <p:par>
                    <p:cTn id="15" fill="hold">
                      <p:stCondLst>
                        <p:cond delay="0"/>
                      </p:stCondLst>
                      <p:childTnLst>
                        <p:par>
                          <p:cTn id="16" fill="hold">
                            <p:stCondLst>
                              <p:cond delay="0"/>
                            </p:stCondLst>
                            <p:childTnLst>
                              <p:par>
                                <p:cTn id="17" presetID="16" presetClass="exit" presetSubtype="21" fill="hold" nodeType="clickEffect">
                                  <p:stCondLst>
                                    <p:cond delay="0"/>
                                  </p:stCondLst>
                                  <p:childTnLst>
                                    <p:animEffect transition="out" filter="barn(inVertical)">
                                      <p:cBhvr>
                                        <p:cTn id="18" dur="500"/>
                                        <p:tgtEl>
                                          <p:spTgt spid="37"/>
                                        </p:tgtEl>
                                      </p:cBhvr>
                                    </p:animEffect>
                                    <p:set>
                                      <p:cBhvr>
                                        <p:cTn id="19" dur="1" fill="hold">
                                          <p:stCondLst>
                                            <p:cond delay="499"/>
                                          </p:stCondLst>
                                        </p:cTn>
                                        <p:tgtEl>
                                          <p:spTgt spid="37"/>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7"/>
                  </p:tgtEl>
                </p:cond>
              </p:nextCondLst>
            </p:seq>
            <p:seq concurrent="1" nextAc="seek">
              <p:cTn id="20" restart="whenNotActive" fill="hold" evtFilter="cancelBubble" nodeType="interactiveSeq">
                <p:stCondLst>
                  <p:cond evt="onClick" delay="0">
                    <p:tgtEl>
                      <p:spTgt spid="40"/>
                    </p:tgtEl>
                  </p:cond>
                </p:stCondLst>
                <p:endSync evt="end" delay="0">
                  <p:rtn val="all"/>
                </p:endSync>
                <p:childTnLst>
                  <p:par>
                    <p:cTn id="21" fill="hold">
                      <p:stCondLst>
                        <p:cond delay="0"/>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500"/>
                                        <p:tgtEl>
                                          <p:spTgt spid="40"/>
                                        </p:tgtEl>
                                      </p:cBhvr>
                                    </p:animEffect>
                                    <p:set>
                                      <p:cBhvr>
                                        <p:cTn id="25" dur="1" fill="hold">
                                          <p:stCondLst>
                                            <p:cond delay="499"/>
                                          </p:stCondLst>
                                        </p:cTn>
                                        <p:tgtEl>
                                          <p:spTgt spid="40"/>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0"/>
                  </p:tgtEl>
                </p:cond>
              </p:nextCondLst>
            </p:seq>
            <p:seq concurrent="1" nextAc="seek">
              <p:cTn id="26" restart="whenNotActive" fill="hold" evtFilter="cancelBubble" nodeType="interactiveSeq">
                <p:stCondLst>
                  <p:cond evt="onClick" delay="0">
                    <p:tgtEl>
                      <p:spTgt spid="41"/>
                    </p:tgtEl>
                  </p:cond>
                </p:stCondLst>
                <p:endSync evt="end" delay="0">
                  <p:rtn val="all"/>
                </p:endSync>
                <p:childTnLst>
                  <p:par>
                    <p:cTn id="27" fill="hold">
                      <p:stCondLst>
                        <p:cond delay="0"/>
                      </p:stCondLst>
                      <p:childTnLst>
                        <p:par>
                          <p:cTn id="28" fill="hold">
                            <p:stCondLst>
                              <p:cond delay="0"/>
                            </p:stCondLst>
                            <p:childTnLst>
                              <p:par>
                                <p:cTn id="29" presetID="16" presetClass="exit" presetSubtype="21" fill="hold" nodeType="clickEffect">
                                  <p:stCondLst>
                                    <p:cond delay="0"/>
                                  </p:stCondLst>
                                  <p:childTnLst>
                                    <p:animEffect transition="out" filter="barn(inVertical)">
                                      <p:cBhvr>
                                        <p:cTn id="30" dur="500"/>
                                        <p:tgtEl>
                                          <p:spTgt spid="41"/>
                                        </p:tgtEl>
                                      </p:cBhvr>
                                    </p:animEffect>
                                    <p:set>
                                      <p:cBhvr>
                                        <p:cTn id="31" dur="1" fill="hold">
                                          <p:stCondLst>
                                            <p:cond delay="499"/>
                                          </p:stCondLst>
                                        </p:cTn>
                                        <p:tgtEl>
                                          <p:spTgt spid="41"/>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41"/>
                  </p:tgtEl>
                </p:cond>
              </p:nextCondLst>
            </p:seq>
            <p:seq concurrent="1" nextAc="seek">
              <p:cTn id="32" restart="whenNotActive" fill="hold" evtFilter="cancelBubble" nodeType="interactiveSeq">
                <p:stCondLst>
                  <p:cond evt="onClick" delay="0">
                    <p:tgtEl>
                      <p:spTgt spid="23"/>
                    </p:tgtEl>
                  </p:cond>
                </p:stCondLst>
                <p:endSync evt="end" delay="0">
                  <p:rtn val="all"/>
                </p:endSync>
                <p:childTnLst>
                  <p:par>
                    <p:cTn id="33" fill="hold">
                      <p:stCondLst>
                        <p:cond delay="0"/>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applause.wav"/>
                                        </p:tgtEl>
                                      </p:cMediaNode>
                                    </p:audio>
                                  </p:subTnLst>
                                </p:cTn>
                              </p:par>
                              <p:par>
                                <p:cTn id="38" presetID="16" presetClass="exit" presetSubtype="21" fill="hold" grpId="0" nodeType="withEffect">
                                  <p:stCondLst>
                                    <p:cond delay="0"/>
                                  </p:stCondLst>
                                  <p:childTnLst>
                                    <p:animEffect transition="out" filter="barn(inVertical)">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par>
                                <p:cTn id="41" presetID="16" presetClass="exit" presetSubtype="21" fill="hold" grpId="0" nodeType="withEffect">
                                  <p:stCondLst>
                                    <p:cond delay="0"/>
                                  </p:stCondLst>
                                  <p:childTnLst>
                                    <p:animEffect transition="out" filter="barn(inVertical)">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2" name="applause.wav"/>
                                        </p:tgtEl>
                                      </p:cMediaNode>
                                    </p:audio>
                                  </p:subTnLst>
                                </p:cTn>
                              </p:par>
                              <p:par>
                                <p:cTn id="44" presetID="16" presetClass="exit" presetSubtype="21" fill="hold" grpId="0" nodeType="withEffect">
                                  <p:stCondLst>
                                    <p:cond delay="0"/>
                                  </p:stCondLst>
                                  <p:childTnLst>
                                    <p:animEffect transition="out" filter="barn(inVertical)">
                                      <p:cBhvr>
                                        <p:cTn id="45" dur="500"/>
                                        <p:tgtEl>
                                          <p:spTgt spid="27"/>
                                        </p:tgtEl>
                                      </p:cBhvr>
                                    </p:animEffect>
                                    <p:set>
                                      <p:cBhvr>
                                        <p:cTn id="46" dur="1" fill="hold">
                                          <p:stCondLst>
                                            <p:cond delay="499"/>
                                          </p:stCondLst>
                                        </p:cTn>
                                        <p:tgtEl>
                                          <p:spTgt spid="27"/>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applause.wav"/>
                                        </p:tgtEl>
                                      </p:cMediaNode>
                                    </p:audio>
                                  </p:subTnLst>
                                </p:cTn>
                              </p:par>
                              <p:par>
                                <p:cTn id="47" presetID="16" presetClass="exit" presetSubtype="21" fill="hold" grpId="0" nodeType="withEffect">
                                  <p:stCondLst>
                                    <p:cond delay="0"/>
                                  </p:stCondLst>
                                  <p:childTnLst>
                                    <p:animEffect transition="out" filter="barn(inVertical)">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subTnLst>
                                    <p:audio>
                                      <p:cMediaNode>
                                        <p:cTn display="0" masterRel="sameClick">
                                          <p:stCondLst>
                                            <p:cond evt="begin" delay="0">
                                              <p:tn val="47"/>
                                            </p:cond>
                                          </p:stCondLst>
                                          <p:endCondLst>
                                            <p:cond evt="onStopAudio" delay="0">
                                              <p:tgtEl>
                                                <p:sldTgt/>
                                              </p:tgtEl>
                                            </p:cond>
                                          </p:endCondLst>
                                        </p:cTn>
                                        <p:tgtEl>
                                          <p:sndTgt r:embed="rId2" name="applause.wav"/>
                                        </p:tgtEl>
                                      </p:cMediaNode>
                                    </p:audio>
                                  </p:subTnLst>
                                </p:cTn>
                              </p:par>
                              <p:par>
                                <p:cTn id="50" presetID="16" presetClass="exit" presetSubtype="21" fill="hold" grpId="0" nodeType="withEffect">
                                  <p:stCondLst>
                                    <p:cond delay="0"/>
                                  </p:stCondLst>
                                  <p:childTnLst>
                                    <p:animEffect transition="out" filter="barn(inVertical)">
                                      <p:cBhvr>
                                        <p:cTn id="51" dur="500"/>
                                        <p:tgtEl>
                                          <p:spTgt spid="29"/>
                                        </p:tgtEl>
                                      </p:cBhvr>
                                    </p:animEffect>
                                    <p:set>
                                      <p:cBhvr>
                                        <p:cTn id="52" dur="1" fill="hold">
                                          <p:stCondLst>
                                            <p:cond delay="499"/>
                                          </p:stCondLst>
                                        </p:cTn>
                                        <p:tgtEl>
                                          <p:spTgt spid="29"/>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applause.wav"/>
                                        </p:tgtEl>
                                      </p:cMediaNode>
                                    </p:audio>
                                  </p:subTnLst>
                                </p:cTn>
                              </p:par>
                              <p:par>
                                <p:cTn id="53" presetID="16" presetClass="exit" presetSubtype="21" fill="hold" nodeType="withEffect">
                                  <p:stCondLst>
                                    <p:cond delay="0"/>
                                  </p:stCondLst>
                                  <p:childTnLst>
                                    <p:animEffect transition="out" filter="barn(inVertical)">
                                      <p:cBhvr>
                                        <p:cTn id="54" dur="500"/>
                                        <p:tgtEl>
                                          <p:spTgt spid="43"/>
                                        </p:tgtEl>
                                      </p:cBhvr>
                                    </p:animEffect>
                                    <p:set>
                                      <p:cBhvr>
                                        <p:cTn id="55" dur="1" fill="hold">
                                          <p:stCondLst>
                                            <p:cond delay="499"/>
                                          </p:stCondLst>
                                        </p:cTn>
                                        <p:tgtEl>
                                          <p:spTgt spid="43"/>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2" name="applause.wav"/>
                                        </p:tgtEl>
                                      </p:cMediaNode>
                                    </p:audio>
                                  </p:subTnLst>
                                </p:cTn>
                              </p:par>
                              <p:par>
                                <p:cTn id="56" presetID="16" presetClass="exit" presetSubtype="21" fill="hold" nodeType="withEffect">
                                  <p:stCondLst>
                                    <p:cond delay="0"/>
                                  </p:stCondLst>
                                  <p:childTnLst>
                                    <p:animEffect transition="out" filter="barn(inVertical)">
                                      <p:cBhvr>
                                        <p:cTn id="57" dur="500"/>
                                        <p:tgtEl>
                                          <p:spTgt spid="42"/>
                                        </p:tgtEl>
                                      </p:cBhvr>
                                    </p:animEffect>
                                    <p:set>
                                      <p:cBhvr>
                                        <p:cTn id="58" dur="1" fill="hold">
                                          <p:stCondLst>
                                            <p:cond delay="499"/>
                                          </p:stCondLst>
                                        </p:cTn>
                                        <p:tgtEl>
                                          <p:spTgt spid="42"/>
                                        </p:tgtEl>
                                        <p:attrNameLst>
                                          <p:attrName>style.visibility</p:attrName>
                                        </p:attrNameLst>
                                      </p:cBhvr>
                                      <p:to>
                                        <p:strVal val="hidden"/>
                                      </p:to>
                                    </p:set>
                                  </p:childTnLst>
                                  <p:subTnLst>
                                    <p:audio>
                                      <p:cMediaNode>
                                        <p:cTn display="0" masterRel="sameClick">
                                          <p:stCondLst>
                                            <p:cond evt="begin" delay="0">
                                              <p:tn val="56"/>
                                            </p:cond>
                                          </p:stCondLst>
                                          <p:endCondLst>
                                            <p:cond evt="onStopAudio" delay="0">
                                              <p:tgtEl>
                                                <p:sldTgt/>
                                              </p:tgtEl>
                                            </p:cond>
                                          </p:endCondLst>
                                        </p:cTn>
                                        <p:tgtEl>
                                          <p:sndTgt r:embed="rId2" name="applause.wav"/>
                                        </p:tgtEl>
                                      </p:cMediaNode>
                                    </p:audio>
                                  </p:subTnLst>
                                </p:cTn>
                              </p:par>
                              <p:par>
                                <p:cTn id="59" presetID="16" presetClass="exit" presetSubtype="21" fill="hold" nodeType="withEffect">
                                  <p:stCondLst>
                                    <p:cond delay="0"/>
                                  </p:stCondLst>
                                  <p:childTnLst>
                                    <p:animEffect transition="out" filter="barn(inVertical)">
                                      <p:cBhvr>
                                        <p:cTn id="60" dur="500"/>
                                        <p:tgtEl>
                                          <p:spTgt spid="45"/>
                                        </p:tgtEl>
                                      </p:cBhvr>
                                    </p:animEffect>
                                    <p:set>
                                      <p:cBhvr>
                                        <p:cTn id="61" dur="1" fill="hold">
                                          <p:stCondLst>
                                            <p:cond delay="499"/>
                                          </p:stCondLst>
                                        </p:cTn>
                                        <p:tgtEl>
                                          <p:spTgt spid="45"/>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2" name="applause.wav"/>
                                        </p:tgtEl>
                                      </p:cMediaNode>
                                    </p:audio>
                                  </p:subTnLst>
                                </p:cTn>
                              </p:par>
                              <p:par>
                                <p:cTn id="62" presetID="16" presetClass="exit" presetSubtype="21" fill="hold" nodeType="withEffect">
                                  <p:stCondLst>
                                    <p:cond delay="0"/>
                                  </p:stCondLst>
                                  <p:childTnLst>
                                    <p:animEffect transition="out" filter="barn(inVertical)">
                                      <p:cBhvr>
                                        <p:cTn id="63" dur="500"/>
                                        <p:tgtEl>
                                          <p:spTgt spid="44"/>
                                        </p:tgtEl>
                                      </p:cBhvr>
                                    </p:animEffect>
                                    <p:set>
                                      <p:cBhvr>
                                        <p:cTn id="64" dur="1" fill="hold">
                                          <p:stCondLst>
                                            <p:cond delay="499"/>
                                          </p:stCondLst>
                                        </p:cTn>
                                        <p:tgtEl>
                                          <p:spTgt spid="44"/>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3"/>
                  </p:tgtEl>
                </p:cond>
              </p:nextCondLst>
            </p:seq>
          </p:childTnLst>
        </p:cTn>
      </p:par>
    </p:tnLst>
    <p:bldLst>
      <p:bldP spid="24" grpId="0" animBg="1"/>
      <p:bldP spid="25" grpId="0" animBg="1"/>
      <p:bldP spid="26" grpId="0" animBg="1"/>
      <p:bldP spid="27" grpId="0" animBg="1"/>
      <p:bldP spid="28" grpId="0" animBg="1"/>
      <p:bldP spid="2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A91E31-CB54-4392-9A27-0A72607EC692}"/>
              </a:ext>
            </a:extLst>
          </p:cNvPr>
          <p:cNvPicPr>
            <a:picLocks noChangeAspect="1"/>
          </p:cNvPicPr>
          <p:nvPr/>
        </p:nvPicPr>
        <p:blipFill>
          <a:blip r:embed="rId2"/>
          <a:stretch>
            <a:fillRect/>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2249899C-7C25-43DB-9C4D-5FED28370920}"/>
              </a:ext>
            </a:extLst>
          </p:cNvPr>
          <p:cNvSpPr/>
          <p:nvPr/>
        </p:nvSpPr>
        <p:spPr>
          <a:xfrm>
            <a:off x="198082" y="-2"/>
            <a:ext cx="12013034" cy="6857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7260751-EC54-48C6-86DB-935B57DD57B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7811" y="5470271"/>
            <a:ext cx="1401661" cy="1387728"/>
          </a:xfrm>
          <a:prstGeom prst="rect">
            <a:avLst/>
          </a:prstGeom>
        </p:spPr>
      </p:pic>
      <p:pic>
        <p:nvPicPr>
          <p:cNvPr id="10" name="Picture 9">
            <a:extLst>
              <a:ext uri="{FF2B5EF4-FFF2-40B4-BE49-F238E27FC236}">
                <a16:creationId xmlns:a16="http://schemas.microsoft.com/office/drawing/2014/main" id="{338B34EB-3F93-41C3-A051-DE95564D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156981" y="5470271"/>
            <a:ext cx="1401661" cy="1387728"/>
          </a:xfrm>
          <a:prstGeom prst="rect">
            <a:avLst/>
          </a:prstGeom>
        </p:spPr>
      </p:pic>
      <p:pic>
        <p:nvPicPr>
          <p:cNvPr id="11" name="Picture 10">
            <a:extLst>
              <a:ext uri="{FF2B5EF4-FFF2-40B4-BE49-F238E27FC236}">
                <a16:creationId xmlns:a16="http://schemas.microsoft.com/office/drawing/2014/main" id="{0415CA73-7D5C-4611-8AEF-6292E79EC0B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2311865" y="5470272"/>
            <a:ext cx="1401661" cy="1387728"/>
          </a:xfrm>
          <a:prstGeom prst="rect">
            <a:avLst/>
          </a:prstGeom>
        </p:spPr>
      </p:pic>
      <p:pic>
        <p:nvPicPr>
          <p:cNvPr id="12" name="Picture 11">
            <a:extLst>
              <a:ext uri="{FF2B5EF4-FFF2-40B4-BE49-F238E27FC236}">
                <a16:creationId xmlns:a16="http://schemas.microsoft.com/office/drawing/2014/main" id="{C9B10027-E507-4282-AF7D-F537716A7E1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3315047" y="5470271"/>
            <a:ext cx="1401661" cy="1387728"/>
          </a:xfrm>
          <a:prstGeom prst="rect">
            <a:avLst/>
          </a:prstGeom>
        </p:spPr>
      </p:pic>
      <p:pic>
        <p:nvPicPr>
          <p:cNvPr id="13" name="Picture 12">
            <a:extLst>
              <a:ext uri="{FF2B5EF4-FFF2-40B4-BE49-F238E27FC236}">
                <a16:creationId xmlns:a16="http://schemas.microsoft.com/office/drawing/2014/main" id="{5FCA12A2-A57E-4909-9805-0ABB0563EA1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4370665" y="5470272"/>
            <a:ext cx="1401661" cy="1387728"/>
          </a:xfrm>
          <a:prstGeom prst="rect">
            <a:avLst/>
          </a:prstGeom>
        </p:spPr>
      </p:pic>
      <p:pic>
        <p:nvPicPr>
          <p:cNvPr id="14" name="Picture 13">
            <a:extLst>
              <a:ext uri="{FF2B5EF4-FFF2-40B4-BE49-F238E27FC236}">
                <a16:creationId xmlns:a16="http://schemas.microsoft.com/office/drawing/2014/main" id="{7A802ACA-3454-49E0-8566-F118CC6A865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5417887" y="5470272"/>
            <a:ext cx="1401661" cy="1387728"/>
          </a:xfrm>
          <a:prstGeom prst="rect">
            <a:avLst/>
          </a:prstGeom>
        </p:spPr>
      </p:pic>
      <p:pic>
        <p:nvPicPr>
          <p:cNvPr id="15" name="Picture 14">
            <a:extLst>
              <a:ext uri="{FF2B5EF4-FFF2-40B4-BE49-F238E27FC236}">
                <a16:creationId xmlns:a16="http://schemas.microsoft.com/office/drawing/2014/main" id="{13551472-749C-489A-A0B4-E9ED97E2D87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6600734" y="5470272"/>
            <a:ext cx="1401661" cy="1387728"/>
          </a:xfrm>
          <a:prstGeom prst="rect">
            <a:avLst/>
          </a:prstGeom>
        </p:spPr>
      </p:pic>
      <p:pic>
        <p:nvPicPr>
          <p:cNvPr id="16" name="Picture 15">
            <a:extLst>
              <a:ext uri="{FF2B5EF4-FFF2-40B4-BE49-F238E27FC236}">
                <a16:creationId xmlns:a16="http://schemas.microsoft.com/office/drawing/2014/main" id="{3B858146-3B0A-407E-BE87-5574870312D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1500" l="10000" r="90000">
                        <a14:foregroundMark x1="40917" y1="91500" x2="40917" y2="91500"/>
                      </a14:backgroundRemoval>
                    </a14:imgEffect>
                  </a14:imgLayer>
                </a14:imgProps>
              </a:ext>
            </a:extLst>
          </a:blip>
          <a:stretch>
            <a:fillRect/>
          </a:stretch>
        </p:blipFill>
        <p:spPr>
          <a:xfrm>
            <a:off x="8941966" y="3755771"/>
            <a:ext cx="3429000" cy="3429000"/>
          </a:xfrm>
          <a:prstGeom prst="rect">
            <a:avLst/>
          </a:prstGeom>
        </p:spPr>
      </p:pic>
      <p:pic>
        <p:nvPicPr>
          <p:cNvPr id="17" name="Picture 16">
            <a:extLst>
              <a:ext uri="{FF2B5EF4-FFF2-40B4-BE49-F238E27FC236}">
                <a16:creationId xmlns:a16="http://schemas.microsoft.com/office/drawing/2014/main" id="{8B195B68-35C1-4C7B-9E8D-32EEB6B8BF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7647956" y="5470272"/>
            <a:ext cx="1401661" cy="1387728"/>
          </a:xfrm>
          <a:prstGeom prst="rect">
            <a:avLst/>
          </a:prstGeom>
        </p:spPr>
      </p:pic>
      <p:pic>
        <p:nvPicPr>
          <p:cNvPr id="18" name="Picture 17">
            <a:extLst>
              <a:ext uri="{FF2B5EF4-FFF2-40B4-BE49-F238E27FC236}">
                <a16:creationId xmlns:a16="http://schemas.microsoft.com/office/drawing/2014/main" id="{7D8984CC-42C6-4031-9F2E-13F11FDA872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8512026" y="5470272"/>
            <a:ext cx="1401661" cy="1387728"/>
          </a:xfrm>
          <a:prstGeom prst="rect">
            <a:avLst/>
          </a:prstGeom>
        </p:spPr>
      </p:pic>
      <p:pic>
        <p:nvPicPr>
          <p:cNvPr id="19" name="Picture 18">
            <a:extLst>
              <a:ext uri="{FF2B5EF4-FFF2-40B4-BE49-F238E27FC236}">
                <a16:creationId xmlns:a16="http://schemas.microsoft.com/office/drawing/2014/main" id="{0673E6C5-42C8-4E88-AFAC-F6241B0F420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9511539" y="5470272"/>
            <a:ext cx="1401661" cy="1387728"/>
          </a:xfrm>
          <a:prstGeom prst="rect">
            <a:avLst/>
          </a:prstGeom>
        </p:spPr>
      </p:pic>
      <p:pic>
        <p:nvPicPr>
          <p:cNvPr id="20" name="Picture 19">
            <a:extLst>
              <a:ext uri="{FF2B5EF4-FFF2-40B4-BE49-F238E27FC236}">
                <a16:creationId xmlns:a16="http://schemas.microsoft.com/office/drawing/2014/main" id="{D4195A36-B712-429A-BBD5-32108FB7A45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589265" y="5470272"/>
            <a:ext cx="1401661" cy="1387728"/>
          </a:xfrm>
          <a:prstGeom prst="rect">
            <a:avLst/>
          </a:prstGeom>
        </p:spPr>
      </p:pic>
      <p:pic>
        <p:nvPicPr>
          <p:cNvPr id="21" name="Picture 20">
            <a:extLst>
              <a:ext uri="{FF2B5EF4-FFF2-40B4-BE49-F238E27FC236}">
                <a16:creationId xmlns:a16="http://schemas.microsoft.com/office/drawing/2014/main" id="{D63F6BF0-64EA-40DF-9111-3A00BCE728D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9250" l="250" r="90083">
                        <a14:foregroundMark x1="8833" y1="63250" x2="8833" y2="63250"/>
                        <a14:foregroundMark x1="9417" y1="56667" x2="9417" y2="56667"/>
                        <a14:foregroundMark x1="8000" y1="48750" x2="8000" y2="47917"/>
                        <a14:foregroundMark x1="6583" y1="41333" x2="6583" y2="41333"/>
                        <a14:foregroundMark x1="6583" y1="39917" x2="6583" y2="39917"/>
                        <a14:foregroundMark x1="10250" y1="35417" x2="10250" y2="35417"/>
                        <a14:foregroundMark x1="10833" y1="31417" x2="11083" y2="30583"/>
                        <a14:foregroundMark x1="11083" y1="29667" x2="11083" y2="31083"/>
                        <a14:foregroundMark x1="8583" y1="37917" x2="8583" y2="37917"/>
                        <a14:foregroundMark x1="4833" y1="44750" x2="4583" y2="55000"/>
                        <a14:foregroundMark x1="4000" y1="57000" x2="6000" y2="64333"/>
                        <a14:foregroundMark x1="5667" y1="82000" x2="5667" y2="82000"/>
                        <a14:foregroundMark x1="5667" y1="84833" x2="5667" y2="84833"/>
                        <a14:foregroundMark x1="1750" y1="57833" x2="1750" y2="57833"/>
                        <a14:foregroundMark x1="1167" y1="59500" x2="1167" y2="65750"/>
                        <a14:foregroundMark x1="333" y1="85083" x2="917" y2="88750"/>
                        <a14:foregroundMark x1="917" y1="91083" x2="1417" y2="94500"/>
                        <a14:foregroundMark x1="1750" y1="95333" x2="2333" y2="97000"/>
                        <a14:foregroundMark x1="2333" y1="97333" x2="2333" y2="97333"/>
                        <a14:foregroundMark x1="4583" y1="97000" x2="4583" y2="97000"/>
                        <a14:foregroundMark x1="5667" y1="97000" x2="8250" y2="97833"/>
                        <a14:foregroundMark x1="13333" y1="97833" x2="14250" y2="97833"/>
                        <a14:foregroundMark x1="20500" y1="96417" x2="23583" y2="96417"/>
                        <a14:foregroundMark x1="27583" y1="95917" x2="31250" y2="95917"/>
                        <a14:foregroundMark x1="37833" y1="96750" x2="39750" y2="96750"/>
                        <a14:foregroundMark x1="45500" y1="96417" x2="48333" y2="96167"/>
                        <a14:foregroundMark x1="61667" y1="97833" x2="62833" y2="98167"/>
                        <a14:foregroundMark x1="71333" y1="99250" x2="73000" y2="99250"/>
                        <a14:foregroundMark x1="79833" y1="98167" x2="79833" y2="98167"/>
                        <a14:foregroundMark x1="89167" y1="98417" x2="90083" y2="98750"/>
                      </a14:backgroundRemoval>
                    </a14:imgEffect>
                  </a14:imgLayer>
                </a14:imgProps>
              </a:ext>
            </a:extLst>
          </a:blip>
          <a:stretch>
            <a:fillRect/>
          </a:stretch>
        </p:blipFill>
        <p:spPr>
          <a:xfrm>
            <a:off x="10923163" y="5470271"/>
            <a:ext cx="1401661" cy="1387728"/>
          </a:xfrm>
          <a:prstGeom prst="rect">
            <a:avLst/>
          </a:prstGeom>
        </p:spPr>
      </p:pic>
      <p:pic>
        <p:nvPicPr>
          <p:cNvPr id="23" name="Picture 22">
            <a:extLst>
              <a:ext uri="{FF2B5EF4-FFF2-40B4-BE49-F238E27FC236}">
                <a16:creationId xmlns:a16="http://schemas.microsoft.com/office/drawing/2014/main" id="{82C187FF-7821-43EB-8BF2-0F2C04E40840}"/>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217" b="98157" l="0" r="99111">
                        <a14:foregroundMark x1="7000" y1="33180" x2="7000" y2="33180"/>
                        <a14:foregroundMark x1="7111" y1="32949" x2="7111" y2="32949"/>
                        <a14:foregroundMark x1="2444" y1="42396" x2="2444" y2="42396"/>
                        <a14:foregroundMark x1="2667" y1="30184" x2="2667" y2="30184"/>
                        <a14:foregroundMark x1="21222" y1="9447" x2="21222" y2="9447"/>
                        <a14:foregroundMark x1="32667" y1="9447" x2="32667" y2="9447"/>
                        <a14:foregroundMark x1="19667" y1="97235" x2="19667" y2="97235"/>
                        <a14:foregroundMark x1="22556" y1="70507" x2="22556" y2="70507"/>
                        <a14:foregroundMark x1="22333" y1="55069" x2="22333" y2="55069"/>
                        <a14:foregroundMark x1="21333" y1="55300" x2="21333" y2="56452"/>
                        <a14:foregroundMark x1="9778" y1="94009" x2="9778" y2="94009"/>
                        <a14:foregroundMark x1="6000" y1="97465" x2="6000" y2="97465"/>
                        <a14:foregroundMark x1="5778" y1="97235" x2="5778" y2="97235"/>
                        <a14:foregroundMark x1="3222" y1="96313" x2="3222" y2="96313"/>
                        <a14:foregroundMark x1="1000" y1="95622" x2="1000" y2="95622"/>
                        <a14:foregroundMark x1="1000" y1="95622" x2="1000" y2="95622"/>
                        <a14:foregroundMark x1="667" y1="94931" x2="667" y2="94931"/>
                        <a14:foregroundMark x1="222" y1="94240" x2="222" y2="94240"/>
                        <a14:foregroundMark x1="12222" y1="96774" x2="12222" y2="96774"/>
                        <a14:foregroundMark x1="12556" y1="96774" x2="12556" y2="96774"/>
                        <a14:foregroundMark x1="9889" y1="95392" x2="9889" y2="95392"/>
                        <a14:foregroundMark x1="17222" y1="92627" x2="17222" y2="92627"/>
                        <a14:foregroundMark x1="25333" y1="95161" x2="25333" y2="95161"/>
                        <a14:foregroundMark x1="26111" y1="97465" x2="26111" y2="97465"/>
                        <a14:foregroundMark x1="23889" y1="97696" x2="23889" y2="97696"/>
                        <a14:foregroundMark x1="23778" y1="97696" x2="23778" y2="97696"/>
                        <a14:foregroundMark x1="33444" y1="97235" x2="33444" y2="97235"/>
                        <a14:foregroundMark x1="33222" y1="97235" x2="33222" y2="97235"/>
                        <a14:foregroundMark x1="48111" y1="97235" x2="48111" y2="97235"/>
                        <a14:foregroundMark x1="93889" y1="98387" x2="93889" y2="98387"/>
                        <a14:foregroundMark x1="99111" y1="96313" x2="99111" y2="96313"/>
                        <a14:foregroundMark x1="22889" y1="64977" x2="22889" y2="64977"/>
                        <a14:foregroundMark x1="22000" y1="71889" x2="22000" y2="71889"/>
                        <a14:foregroundMark x1="22889" y1="80415" x2="22889" y2="80415"/>
                        <a14:foregroundMark x1="26556" y1="64977" x2="26556" y2="64977"/>
                        <a14:foregroundMark x1="30222" y1="64977" x2="30222" y2="64977"/>
                      </a14:backgroundRemoval>
                    </a14:imgEffect>
                  </a14:imgLayer>
                </a14:imgProps>
              </a:ext>
            </a:extLst>
          </a:blip>
          <a:stretch>
            <a:fillRect/>
          </a:stretch>
        </p:blipFill>
        <p:spPr>
          <a:xfrm>
            <a:off x="-44738" y="-109056"/>
            <a:ext cx="12255854" cy="6967058"/>
          </a:xfrm>
          <a:prstGeom prst="rect">
            <a:avLst/>
          </a:prstGeom>
        </p:spPr>
      </p:pic>
      <p:pic>
        <p:nvPicPr>
          <p:cNvPr id="22" name="Picture 21">
            <a:extLst>
              <a:ext uri="{FF2B5EF4-FFF2-40B4-BE49-F238E27FC236}">
                <a16:creationId xmlns:a16="http://schemas.microsoft.com/office/drawing/2014/main" id="{7450276A-8520-493A-B6B7-731E980CDD8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418310" y="172445"/>
            <a:ext cx="1468073" cy="1468073"/>
          </a:xfrm>
          <a:prstGeom prst="rect">
            <a:avLst/>
          </a:prstGeom>
        </p:spPr>
      </p:pic>
      <p:pic>
        <p:nvPicPr>
          <p:cNvPr id="24" name="Picture 23">
            <a:extLst>
              <a:ext uri="{FF2B5EF4-FFF2-40B4-BE49-F238E27FC236}">
                <a16:creationId xmlns:a16="http://schemas.microsoft.com/office/drawing/2014/main" id="{8039C06E-AE68-4FD5-A640-4B9A62A7429A}"/>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7680288" y="5028099"/>
            <a:ext cx="884342" cy="884342"/>
          </a:xfrm>
          <a:prstGeom prst="rect">
            <a:avLst/>
          </a:prstGeom>
        </p:spPr>
      </p:pic>
      <p:pic>
        <p:nvPicPr>
          <p:cNvPr id="25" name="Picture 24">
            <a:extLst>
              <a:ext uri="{FF2B5EF4-FFF2-40B4-BE49-F238E27FC236}">
                <a16:creationId xmlns:a16="http://schemas.microsoft.com/office/drawing/2014/main" id="{7C0608A7-3149-45C9-B49C-5C8F49CBF22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973469" y="172445"/>
            <a:ext cx="884342" cy="884342"/>
          </a:xfrm>
          <a:prstGeom prst="rect">
            <a:avLst/>
          </a:prstGeom>
        </p:spPr>
      </p:pic>
      <p:pic>
        <p:nvPicPr>
          <p:cNvPr id="26" name="Picture 25">
            <a:extLst>
              <a:ext uri="{FF2B5EF4-FFF2-40B4-BE49-F238E27FC236}">
                <a16:creationId xmlns:a16="http://schemas.microsoft.com/office/drawing/2014/main" id="{21AE4BE8-D5F1-4410-819F-06A98460DFB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03439" y="22139"/>
            <a:ext cx="884342" cy="884342"/>
          </a:xfrm>
          <a:prstGeom prst="rect">
            <a:avLst/>
          </a:prstGeom>
        </p:spPr>
      </p:pic>
      <p:pic>
        <p:nvPicPr>
          <p:cNvPr id="27" name="Picture 26">
            <a:extLst>
              <a:ext uri="{FF2B5EF4-FFF2-40B4-BE49-F238E27FC236}">
                <a16:creationId xmlns:a16="http://schemas.microsoft.com/office/drawing/2014/main" id="{F57A89EE-096E-40ED-AA3C-551EC4E3577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272639" y="787061"/>
            <a:ext cx="884342" cy="884342"/>
          </a:xfrm>
          <a:prstGeom prst="rect">
            <a:avLst/>
          </a:prstGeom>
        </p:spPr>
      </p:pic>
      <p:pic>
        <p:nvPicPr>
          <p:cNvPr id="28" name="Picture 27">
            <a:extLst>
              <a:ext uri="{FF2B5EF4-FFF2-40B4-BE49-F238E27FC236}">
                <a16:creationId xmlns:a16="http://schemas.microsoft.com/office/drawing/2014/main" id="{1C1CA651-EF5E-4A06-BE28-783AFD5DB648}"/>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36552" y="763061"/>
            <a:ext cx="884342" cy="884342"/>
          </a:xfrm>
          <a:prstGeom prst="rect">
            <a:avLst/>
          </a:prstGeom>
        </p:spPr>
      </p:pic>
      <p:pic>
        <p:nvPicPr>
          <p:cNvPr id="29" name="Picture 28">
            <a:extLst>
              <a:ext uri="{FF2B5EF4-FFF2-40B4-BE49-F238E27FC236}">
                <a16:creationId xmlns:a16="http://schemas.microsoft.com/office/drawing/2014/main" id="{1AD6552E-C35D-4D59-98AB-27C4BD2F28F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56981" y="4262253"/>
            <a:ext cx="884342" cy="884342"/>
          </a:xfrm>
          <a:prstGeom prst="rect">
            <a:avLst/>
          </a:prstGeom>
        </p:spPr>
      </p:pic>
      <p:pic>
        <p:nvPicPr>
          <p:cNvPr id="30" name="Picture 29">
            <a:extLst>
              <a:ext uri="{FF2B5EF4-FFF2-40B4-BE49-F238E27FC236}">
                <a16:creationId xmlns:a16="http://schemas.microsoft.com/office/drawing/2014/main" id="{05388974-1442-4E0B-B7D4-043DE60CF081}"/>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4892966" y="4585928"/>
            <a:ext cx="884342" cy="884342"/>
          </a:xfrm>
          <a:prstGeom prst="rect">
            <a:avLst/>
          </a:prstGeom>
        </p:spPr>
      </p:pic>
      <p:sp>
        <p:nvSpPr>
          <p:cNvPr id="31" name="TextBox 30">
            <a:extLst>
              <a:ext uri="{FF2B5EF4-FFF2-40B4-BE49-F238E27FC236}">
                <a16:creationId xmlns:a16="http://schemas.microsoft.com/office/drawing/2014/main" id="{77293C59-4182-41C5-BEFF-BD636ED1281F}"/>
              </a:ext>
            </a:extLst>
          </p:cNvPr>
          <p:cNvSpPr txBox="1"/>
          <p:nvPr/>
        </p:nvSpPr>
        <p:spPr>
          <a:xfrm>
            <a:off x="5772326" y="2231857"/>
            <a:ext cx="5616605"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70AD47">
                    <a:lumMod val="50000"/>
                  </a:srgbClr>
                </a:solidFill>
                <a:effectLst/>
                <a:uLnTx/>
                <a:uFillTx/>
                <a:latin typeface="Times New Roman" panose="02020603050405020304" pitchFamily="18" charset="0"/>
                <a:ea typeface="+mn-ea"/>
                <a:cs typeface="Times New Roman" panose="02020603050405020304" pitchFamily="18" charset="0"/>
              </a:rPr>
              <a:t>CHÚC CÁC EM HỌC TỐT!</a:t>
            </a:r>
          </a:p>
        </p:txBody>
      </p:sp>
    </p:spTree>
    <p:extLst>
      <p:ext uri="{BB962C8B-B14F-4D97-AF65-F5344CB8AC3E}">
        <p14:creationId xmlns:p14="http://schemas.microsoft.com/office/powerpoint/2010/main" val="24039350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7952764" cy="2164702"/>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1.</a:t>
            </a:r>
            <a:r>
              <a:rPr lang="en-US" sz="2800" b="1" i="1" dirty="0">
                <a:solidFill>
                  <a:schemeClr val="bg1"/>
                </a:solidFill>
                <a:latin typeface="Times New Roman" panose="02020603050405020304" pitchFamily="18" charset="0"/>
                <a:cs typeface="Times New Roman" panose="02020603050405020304" pitchFamily="18" charset="0"/>
              </a:rPr>
              <a:t> </a:t>
            </a:r>
            <a:r>
              <a:rPr lang="vi-VN" sz="2800" b="1" i="1" dirty="0">
                <a:solidFill>
                  <a:schemeClr val="bg1"/>
                </a:solidFill>
                <a:latin typeface="Times New Roman" panose="02020603050405020304" pitchFamily="18" charset="0"/>
                <a:cs typeface="Times New Roman" panose="02020603050405020304" pitchFamily="18" charset="0"/>
              </a:rPr>
              <a:t>Quanh năm làm bạn đất trời</a:t>
            </a:r>
          </a:p>
          <a:p>
            <a:pPr algn="ctr"/>
            <a:r>
              <a:rPr lang="vi-VN" sz="2800" b="1" i="1" dirty="0">
                <a:solidFill>
                  <a:schemeClr val="bg1"/>
                </a:solidFill>
                <a:latin typeface="Times New Roman" panose="02020603050405020304" pitchFamily="18" charset="0"/>
                <a:cs typeface="Times New Roman" panose="02020603050405020304" pitchFamily="18" charset="0"/>
              </a:rPr>
              <a:t>Dạn dày sương gió, chẳng ngơi tay làm</a:t>
            </a:r>
            <a:r>
              <a:rPr lang="en-US" sz="2800" b="1" i="1" dirty="0">
                <a:solidFill>
                  <a:schemeClr val="bg1"/>
                </a:solidFill>
                <a:latin typeface="Times New Roman" panose="02020603050405020304" pitchFamily="18" charset="0"/>
                <a:cs typeface="Times New Roman" panose="02020603050405020304" pitchFamily="18" charset="0"/>
              </a:rPr>
              <a:t>.</a:t>
            </a:r>
            <a:endParaRPr lang="vi-VN" sz="2800" b="1" i="1" dirty="0">
              <a:solidFill>
                <a:schemeClr val="bg1"/>
              </a:solidFill>
              <a:latin typeface="Times New Roman" panose="02020603050405020304" pitchFamily="18" charset="0"/>
              <a:cs typeface="Times New Roman" panose="02020603050405020304" pitchFamily="18" charset="0"/>
            </a:endParaRPr>
          </a:p>
          <a:p>
            <a:pPr algn="ctr"/>
            <a:r>
              <a:rPr lang="vi-VN" sz="2800" b="1" dirty="0">
                <a:solidFill>
                  <a:schemeClr val="bg1"/>
                </a:solidFill>
                <a:latin typeface="Times New Roman" panose="02020603050405020304" pitchFamily="18" charset="0"/>
                <a:cs typeface="Times New Roman" panose="02020603050405020304" pitchFamily="18" charset="0"/>
              </a:rPr>
              <a:t>Là ai</a:t>
            </a:r>
            <a:r>
              <a:rPr lang="en-US" sz="2800" b="1" dirty="0">
                <a:solidFill>
                  <a:schemeClr val="bg1"/>
                </a:solidFill>
                <a:latin typeface="Times New Roman" panose="02020603050405020304" pitchFamily="18" charset="0"/>
                <a:cs typeface="Times New Roman" panose="02020603050405020304" pitchFamily="18" charset="0"/>
              </a:rPr>
              <a:t>?</a:t>
            </a:r>
            <a:endParaRPr lang="vi-VN" sz="2800" b="1" dirty="0">
              <a:solidFill>
                <a:schemeClr val="bg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dân</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Picture 11">
            <a:hlinkClick r:id="rId11"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2"/>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2344139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7952764" cy="2164702"/>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2.</a:t>
            </a:r>
            <a:r>
              <a:rPr lang="en-US" sz="2800" b="1" i="1" dirty="0">
                <a:solidFill>
                  <a:schemeClr val="bg1"/>
                </a:solidFill>
                <a:latin typeface="Times New Roman" panose="02020603050405020304" pitchFamily="18" charset="0"/>
                <a:cs typeface="Times New Roman" panose="02020603050405020304" pitchFamily="18" charset="0"/>
              </a:rPr>
              <a:t> </a:t>
            </a:r>
            <a:r>
              <a:rPr lang="vi-VN" sz="2800" b="1" i="1" dirty="0">
                <a:solidFill>
                  <a:schemeClr val="bg1"/>
                </a:solidFill>
                <a:latin typeface="Times New Roman" panose="02020603050405020304" pitchFamily="18" charset="0"/>
                <a:cs typeface="Times New Roman" panose="02020603050405020304" pitchFamily="18" charset="0"/>
              </a:rPr>
              <a:t>Vườn xanh lại đóng khố xanh</a:t>
            </a:r>
          </a:p>
          <a:p>
            <a:pPr algn="ctr"/>
            <a:r>
              <a:rPr lang="vi-VN" sz="2800" b="1" i="1" dirty="0">
                <a:solidFill>
                  <a:schemeClr val="bg1"/>
                </a:solidFill>
                <a:latin typeface="Times New Roman" panose="02020603050405020304" pitchFamily="18" charset="0"/>
                <a:cs typeface="Times New Roman" panose="02020603050405020304" pitchFamily="18" charset="0"/>
              </a:rPr>
              <a:t>Xung quanh trồng hành, trả lợn vào trong?</a:t>
            </a:r>
          </a:p>
          <a:p>
            <a:pPr algn="ctr"/>
            <a:r>
              <a:rPr lang="vi-VN" sz="2800" b="1" i="1" dirty="0">
                <a:solidFill>
                  <a:schemeClr val="bg1"/>
                </a:solidFill>
                <a:latin typeface="Times New Roman" panose="02020603050405020304" pitchFamily="18" charset="0"/>
                <a:cs typeface="Times New Roman" panose="02020603050405020304" pitchFamily="18" charset="0"/>
              </a:rPr>
              <a:t>Đố là cái gì?</a:t>
            </a: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Bánh chưng</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Picture 11">
            <a:hlinkClick r:id="rId11"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2"/>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228168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522751-DA1C-48E2-ACF0-57D5EEC80257}"/>
              </a:ext>
            </a:extLst>
          </p:cNvPr>
          <p:cNvPicPr>
            <a:picLocks noChangeAspect="1"/>
          </p:cNvPicPr>
          <p:nvPr/>
        </p:nvPicPr>
        <p:blipFill>
          <a:blip r:embed="rId4"/>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7101AC1F-14CA-450C-8FFF-714B3D48771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0748394" y="-87614"/>
            <a:ext cx="1468073" cy="1468073"/>
          </a:xfrm>
          <a:prstGeom prst="rect">
            <a:avLst/>
          </a:prstGeom>
        </p:spPr>
      </p:pic>
      <p:pic>
        <p:nvPicPr>
          <p:cNvPr id="6" name="Picture 5">
            <a:extLst>
              <a:ext uri="{FF2B5EF4-FFF2-40B4-BE49-F238E27FC236}">
                <a16:creationId xmlns:a16="http://schemas.microsoft.com/office/drawing/2014/main" id="{364E11AB-C500-4CCD-8454-7C08B417CBAA}"/>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1196842" y="303171"/>
            <a:ext cx="884342" cy="884342"/>
          </a:xfrm>
          <a:prstGeom prst="rect">
            <a:avLst/>
          </a:prstGeom>
        </p:spPr>
      </p:pic>
      <p:pic>
        <p:nvPicPr>
          <p:cNvPr id="7" name="Picture 6">
            <a:extLst>
              <a:ext uri="{FF2B5EF4-FFF2-40B4-BE49-F238E27FC236}">
                <a16:creationId xmlns:a16="http://schemas.microsoft.com/office/drawing/2014/main" id="{A77DC2D6-9A14-406B-8A54-B20BECCF1F18}"/>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34083" y1="44917" x2="34083" y2="44917"/>
                        <a14:foregroundMark x1="22500" y1="44917" x2="22500" y2="44917"/>
                      </a14:backgroundRemoval>
                    </a14:imgEffect>
                  </a14:imgLayer>
                </a14:imgProps>
              </a:ext>
            </a:extLst>
          </a:blip>
          <a:stretch>
            <a:fillRect/>
          </a:stretch>
        </p:blipFill>
        <p:spPr>
          <a:xfrm>
            <a:off x="528166" y="-1"/>
            <a:ext cx="884342" cy="884342"/>
          </a:xfrm>
          <a:prstGeom prst="rect">
            <a:avLst/>
          </a:prstGeom>
        </p:spPr>
      </p:pic>
      <p:sp>
        <p:nvSpPr>
          <p:cNvPr id="8" name="Rectangle: Rounded Corners 7">
            <a:extLst>
              <a:ext uri="{FF2B5EF4-FFF2-40B4-BE49-F238E27FC236}">
                <a16:creationId xmlns:a16="http://schemas.microsoft.com/office/drawing/2014/main" id="{F3BF5D87-08F2-481B-A3E0-E6FB28D52009}"/>
              </a:ext>
            </a:extLst>
          </p:cNvPr>
          <p:cNvSpPr/>
          <p:nvPr/>
        </p:nvSpPr>
        <p:spPr>
          <a:xfrm>
            <a:off x="2344980" y="0"/>
            <a:ext cx="7952764" cy="2164702"/>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latin typeface="Times New Roman" panose="02020603050405020304" pitchFamily="18" charset="0"/>
                <a:cs typeface="Times New Roman" panose="02020603050405020304" pitchFamily="18" charset="0"/>
              </a:rPr>
              <a:t>Câu</a:t>
            </a:r>
            <a:r>
              <a:rPr lang="en-US" sz="2800" b="1" dirty="0">
                <a:solidFill>
                  <a:schemeClr val="bg1"/>
                </a:solidFill>
                <a:latin typeface="Times New Roman" panose="02020603050405020304" pitchFamily="18" charset="0"/>
                <a:cs typeface="Times New Roman" panose="02020603050405020304" pitchFamily="18" charset="0"/>
              </a:rPr>
              <a:t> 3.</a:t>
            </a:r>
            <a:r>
              <a:rPr lang="en-US" sz="2800" b="1" i="1" dirty="0">
                <a:solidFill>
                  <a:schemeClr val="bg1"/>
                </a:solidFill>
                <a:latin typeface="Times New Roman" panose="02020603050405020304" pitchFamily="18" charset="0"/>
                <a:cs typeface="Times New Roman" panose="02020603050405020304" pitchFamily="18" charset="0"/>
              </a:rPr>
              <a:t> </a:t>
            </a:r>
            <a:r>
              <a:rPr lang="vi-VN" sz="2800" b="1" i="1" dirty="0">
                <a:solidFill>
                  <a:schemeClr val="bg1"/>
                </a:solidFill>
                <a:latin typeface="Times New Roman" panose="02020603050405020304" pitchFamily="18" charset="0"/>
                <a:cs typeface="Times New Roman" panose="02020603050405020304" pitchFamily="18" charset="0"/>
              </a:rPr>
              <a:t>Trong lá cờ Đảng, hình ảnh nào biểu tượng cho người nông dân</a:t>
            </a:r>
            <a:r>
              <a:rPr lang="en-US" sz="2800" b="1" i="1" dirty="0">
                <a:solidFill>
                  <a:schemeClr val="bg1"/>
                </a:solidFill>
                <a:latin typeface="Times New Roman" panose="02020603050405020304" pitchFamily="18" charset="0"/>
                <a:cs typeface="Times New Roman" panose="02020603050405020304" pitchFamily="18" charset="0"/>
              </a:rPr>
              <a:t>?</a:t>
            </a:r>
            <a:endParaRPr lang="vi-VN" sz="2800" b="1" i="1" dirty="0">
              <a:solidFill>
                <a:schemeClr val="bg1"/>
              </a:solidFill>
              <a:latin typeface="Times New Roman" panose="02020603050405020304" pitchFamily="18" charset="0"/>
              <a:cs typeface="Times New Roman" panose="02020603050405020304" pitchFamily="18" charset="0"/>
            </a:endParaRPr>
          </a:p>
        </p:txBody>
      </p:sp>
      <p:sp>
        <p:nvSpPr>
          <p:cNvPr id="9" name="Rectangle: Rounded Corners 8">
            <a:extLst>
              <a:ext uri="{FF2B5EF4-FFF2-40B4-BE49-F238E27FC236}">
                <a16:creationId xmlns:a16="http://schemas.microsoft.com/office/drawing/2014/main" id="{50D318A8-D5FF-4CAA-951C-3E4F6A22E328}"/>
              </a:ext>
            </a:extLst>
          </p:cNvPr>
          <p:cNvSpPr/>
          <p:nvPr/>
        </p:nvSpPr>
        <p:spPr>
          <a:xfrm>
            <a:off x="3312368" y="3429000"/>
            <a:ext cx="5187820" cy="1614196"/>
          </a:xfrm>
          <a:prstGeom prst="roundRect">
            <a:avLst/>
          </a:prstGeom>
          <a:blipFill>
            <a:blip r:embed="rId10"/>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Times New Roman" panose="02020603050405020304" pitchFamily="18" charset="0"/>
                <a:cs typeface="Times New Roman" panose="02020603050405020304" pitchFamily="18" charset="0"/>
              </a:rPr>
              <a:t>Chiếc liềm</a:t>
            </a: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2" name="Picture 11">
            <a:hlinkClick r:id="rId11" action="ppaction://hlinksldjump"/>
            <a:extLst>
              <a:ext uri="{FF2B5EF4-FFF2-40B4-BE49-F238E27FC236}">
                <a16:creationId xmlns:a16="http://schemas.microsoft.com/office/drawing/2014/main" id="{F7C37E55-6752-4C46-9ABB-894FC33FFB43}"/>
              </a:ext>
            </a:extLst>
          </p:cNvPr>
          <p:cNvPicPr>
            <a:picLocks noChangeAspect="1"/>
          </p:cNvPicPr>
          <p:nvPr/>
        </p:nvPicPr>
        <p:blipFill>
          <a:blip r:embed="rId12"/>
          <a:stretch>
            <a:fillRect/>
          </a:stretch>
        </p:blipFill>
        <p:spPr>
          <a:xfrm>
            <a:off x="480672" y="2546003"/>
            <a:ext cx="2316681" cy="2347163"/>
          </a:xfrm>
          <a:prstGeom prst="rect">
            <a:avLst/>
          </a:prstGeom>
        </p:spPr>
      </p:pic>
    </p:spTree>
    <p:extLst>
      <p:ext uri="{BB962C8B-B14F-4D97-AF65-F5344CB8AC3E}">
        <p14:creationId xmlns:p14="http://schemas.microsoft.com/office/powerpoint/2010/main" val="1303291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subTnLst>
                                    <p:audio>
                                      <p:cMediaNode>
                                        <p:cTn display="0" masterRel="sameClick">
                                          <p:stCondLst>
                                            <p:cond evt="begin" delay="0">
                                              <p:tn val="13"/>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lide PowerPoint Giao Duc  _ Toan Hoa (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lide PowerPoint Giao Duc  _ Toan Hoa (4)">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378</TotalTime>
  <Words>2206</Words>
  <Application>Microsoft Office PowerPoint</Application>
  <PresentationFormat>Widescreen</PresentationFormat>
  <Paragraphs>468</Paragraphs>
  <Slides>60</Slides>
  <Notes>2</Notes>
  <HiddenSlides>0</HiddenSlides>
  <MMClips>1</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60</vt:i4>
      </vt:variant>
    </vt:vector>
  </HeadingPairs>
  <TitlesOfParts>
    <vt:vector size="80" baseType="lpstr">
      <vt:lpstr>等线</vt:lpstr>
      <vt:lpstr>等线 Light</vt:lpstr>
      <vt:lpstr>MS Mincho</vt:lpstr>
      <vt:lpstr>SimSun</vt:lpstr>
      <vt:lpstr>SimSun</vt:lpstr>
      <vt:lpstr>.VnTime</vt:lpstr>
      <vt:lpstr>Arial</vt:lpstr>
      <vt:lpstr>Calibri</vt:lpstr>
      <vt:lpstr>Calibri Light</vt:lpstr>
      <vt:lpstr>Showcard Gothic</vt:lpstr>
      <vt:lpstr>Times New Roman</vt:lpstr>
      <vt:lpstr>Wingdings</vt:lpstr>
      <vt:lpstr>字魂27号-布丁体</vt:lpstr>
      <vt:lpstr>字魂70号-灵悦黑体</vt:lpstr>
      <vt:lpstr>思源黑体 CN Normal</vt:lpstr>
      <vt:lpstr>方正静蕾简体</vt:lpstr>
      <vt:lpstr>Office Theme</vt:lpstr>
      <vt:lpstr>1_Office 主题​​</vt:lpstr>
      <vt:lpstr>Slide PowerPoint Giao Duc  _ Toan Hoa (4)</vt:lpstr>
      <vt:lpstr>1_Slide PowerPoint Giao Duc  _ Toan Hoa (4)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Administrator</cp:lastModifiedBy>
  <cp:revision>43</cp:revision>
  <dcterms:created xsi:type="dcterms:W3CDTF">2022-01-26T09:36:25Z</dcterms:created>
  <dcterms:modified xsi:type="dcterms:W3CDTF">2022-01-28T02:52:40Z</dcterms:modified>
</cp:coreProperties>
</file>