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7"/>
  </p:notesMasterIdLst>
  <p:sldIdLst>
    <p:sldId id="256" r:id="rId3"/>
    <p:sldId id="258" r:id="rId4"/>
    <p:sldId id="282" r:id="rId5"/>
    <p:sldId id="283" r:id="rId6"/>
    <p:sldId id="284" r:id="rId7"/>
    <p:sldId id="298" r:id="rId8"/>
    <p:sldId id="299" r:id="rId9"/>
    <p:sldId id="300" r:id="rId10"/>
    <p:sldId id="301" r:id="rId11"/>
    <p:sldId id="302" r:id="rId12"/>
    <p:sldId id="303" r:id="rId13"/>
    <p:sldId id="304" r:id="rId14"/>
    <p:sldId id="305" r:id="rId15"/>
    <p:sldId id="306" r:id="rId16"/>
    <p:sldId id="307" r:id="rId17"/>
    <p:sldId id="308" r:id="rId18"/>
    <p:sldId id="259" r:id="rId19"/>
    <p:sldId id="310" r:id="rId20"/>
    <p:sldId id="322" r:id="rId21"/>
    <p:sldId id="309" r:id="rId22"/>
    <p:sldId id="312" r:id="rId23"/>
    <p:sldId id="314" r:id="rId24"/>
    <p:sldId id="316" r:id="rId25"/>
    <p:sldId id="315" r:id="rId26"/>
    <p:sldId id="313" r:id="rId27"/>
    <p:sldId id="317" r:id="rId28"/>
    <p:sldId id="319" r:id="rId29"/>
    <p:sldId id="318" r:id="rId30"/>
    <p:sldId id="320" r:id="rId31"/>
    <p:sldId id="281" r:id="rId32"/>
    <p:sldId id="327" r:id="rId33"/>
    <p:sldId id="323" r:id="rId34"/>
    <p:sldId id="328" r:id="rId35"/>
    <p:sldId id="326" r:id="rId36"/>
  </p:sldIdLst>
  <p:sldSz cx="12192000" cy="6858000"/>
  <p:notesSz cx="6858000" cy="9144000"/>
  <p:embeddedFontLst>
    <p:embeddedFont>
      <p:font typeface="等线" panose="02010600030101010101" pitchFamily="2" charset="-122"/>
      <p:regular r:id="rId38"/>
      <p:bold r:id="rId39"/>
    </p:embeddedFont>
    <p:embeddedFont>
      <p:font typeface="字魂46号-喵喵体" panose="020B0604020202020204" charset="-122"/>
      <p:regular r:id="rId40"/>
    </p:embeddedFont>
    <p:embeddedFont>
      <p:font typeface="#9Slide03 Encode SeEx Extrabold" panose="00000905000000000000" pitchFamily="2" charset="0"/>
      <p:bold r:id="rId41"/>
    </p:embeddedFont>
    <p:embeddedFont>
      <p:font typeface="Calibri" panose="020F0502020204030204" pitchFamily="34" charset="0"/>
      <p:regular r:id="rId42"/>
      <p:bold r:id="rId43"/>
      <p:italic r:id="rId44"/>
      <p:boldItalic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ED7D31"/>
    <a:srgbClr val="1C49BA"/>
    <a:srgbClr val="3467E1"/>
    <a:srgbClr val="468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1380B-77F7-4AA6-B9E7-18F45912801D}" type="datetimeFigureOut">
              <a:rPr lang="en-US" smtClean="0"/>
              <a:t>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45824-9BD0-41BB-B7EC-9DD0165B8C1D}" type="slidenum">
              <a:rPr lang="en-US" smtClean="0"/>
              <a:t>‹#›</a:t>
            </a:fld>
            <a:endParaRPr lang="en-US"/>
          </a:p>
        </p:txBody>
      </p:sp>
    </p:spTree>
    <p:extLst>
      <p:ext uri="{BB962C8B-B14F-4D97-AF65-F5344CB8AC3E}">
        <p14:creationId xmlns:p14="http://schemas.microsoft.com/office/powerpoint/2010/main" val="4114630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51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3846522"/>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3418425"/>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1757030"/>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3143140"/>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4890864"/>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2885020"/>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072713"/>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9106908"/>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503552"/>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0344789"/>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5287079"/>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684E7"/>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90837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1.png"/><Relationship Id="rId11" Type="http://schemas.openxmlformats.org/officeDocument/2006/relationships/image" Target="../media/image35.png"/><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23.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2.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3" Type="http://schemas.openxmlformats.org/officeDocument/2006/relationships/image" Target="../media/image14.png"/><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5" Type="http://schemas.openxmlformats.org/officeDocument/2006/relationships/image" Target="../media/image15.png"/><Relationship Id="rId10" Type="http://schemas.openxmlformats.org/officeDocument/2006/relationships/slide" Target="slide12.xml"/><Relationship Id="rId4" Type="http://schemas.openxmlformats.org/officeDocument/2006/relationships/slide" Target="slide6.xml"/><Relationship Id="rId9" Type="http://schemas.openxmlformats.org/officeDocument/2006/relationships/slide" Target="slide11.xml"/><Relationship Id="rId14" Type="http://schemas.openxmlformats.org/officeDocument/2006/relationships/slide" Target="slide1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slide" Target="slide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34CDF-0FEE-4B74-A7A8-DE6CE6FCC17F}"/>
              </a:ext>
            </a:extLst>
          </p:cNvPr>
          <p:cNvPicPr>
            <a:picLocks noChangeAspect="1"/>
          </p:cNvPicPr>
          <p:nvPr/>
        </p:nvPicPr>
        <p:blipFill>
          <a:blip r:embed="rId3"/>
          <a:stretch>
            <a:fillRect/>
          </a:stretch>
        </p:blipFill>
        <p:spPr>
          <a:xfrm>
            <a:off x="0" y="0"/>
            <a:ext cx="12192000" cy="6854653"/>
          </a:xfrm>
          <a:prstGeom prst="rect">
            <a:avLst/>
          </a:prstGeom>
        </p:spPr>
      </p:pic>
      <p:sp>
        <p:nvSpPr>
          <p:cNvPr id="189" name="文本框 2">
            <a:extLst>
              <a:ext uri="{FF2B5EF4-FFF2-40B4-BE49-F238E27FC236}">
                <a16:creationId xmlns:a16="http://schemas.microsoft.com/office/drawing/2014/main" id="{6F9BBDD6-A0AA-41E5-BCD0-FFAEF1EA3F98}"/>
              </a:ext>
            </a:extLst>
          </p:cNvPr>
          <p:cNvSpPr txBox="1"/>
          <p:nvPr/>
        </p:nvSpPr>
        <p:spPr>
          <a:xfrm>
            <a:off x="2248930" y="1659281"/>
            <a:ext cx="6066219" cy="2585323"/>
          </a:xfrm>
          <a:prstGeom prst="rect">
            <a:avLst/>
          </a:prstGeom>
          <a:noFill/>
        </p:spPr>
        <p:txBody>
          <a:bodyPr wrap="square" rtlCol="0">
            <a:spAutoFit/>
          </a:bodyPr>
          <a:lstStyle/>
          <a:p>
            <a:pPr algn="ctr"/>
            <a:r>
              <a:rPr lang="en-US" altLang="zh-CN" sz="5400">
                <a:solidFill>
                  <a:srgbClr val="1C49BA"/>
                </a:solidFill>
                <a:latin typeface="#9Slide03 Encode SeEx Extrabold" panose="00000905000000000000" pitchFamily="2" charset="0"/>
                <a:ea typeface="字魂46号-喵喵体" panose="00000500000000000000" pitchFamily="2" charset="-122"/>
                <a:cs typeface="Times New Roman" panose="02020603050405020304" pitchFamily="18" charset="0"/>
              </a:rPr>
              <a:t>Làm thế nào để bày tỏ tình cảm với cha mẹ?</a:t>
            </a:r>
            <a:endParaRPr lang="zh-CN" altLang="en-US" sz="5400" dirty="0">
              <a:solidFill>
                <a:srgbClr val="1C49BA"/>
              </a:solidFill>
              <a:latin typeface="#9Slide03 Encode SeEx Extrabold" panose="00000905000000000000" pitchFamily="2" charset="0"/>
              <a:ea typeface="字魂46号-喵喵体" panose="00000500000000000000"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9224763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anim calcmode="lin" valueType="num">
                                      <p:cBhvr>
                                        <p:cTn id="8" dur="1000" fill="hold"/>
                                        <p:tgtEl>
                                          <p:spTgt spid="189"/>
                                        </p:tgtEl>
                                        <p:attrNameLst>
                                          <p:attrName>ppt_x</p:attrName>
                                        </p:attrNameLst>
                                      </p:cBhvr>
                                      <p:tavLst>
                                        <p:tav tm="0">
                                          <p:val>
                                            <p:strVal val="#ppt_x"/>
                                          </p:val>
                                        </p:tav>
                                        <p:tav tm="100000">
                                          <p:val>
                                            <p:strVal val="#ppt_x"/>
                                          </p:val>
                                        </p:tav>
                                      </p:tavLst>
                                    </p:anim>
                                    <p:anim calcmode="lin" valueType="num">
                                      <p:cBhvr>
                                        <p:cTn id="9" dur="1000" fill="hold"/>
                                        <p:tgtEl>
                                          <p:spTgt spid="1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extLst>
    <p:ext uri="{E180D4A7-C9FB-4DFB-919C-405C955672EB}">
      <p14:showEvtLst xmlns:p14="http://schemas.microsoft.com/office/powerpoint/2010/main">
        <p14:playEvt time="81" objId="1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79F0F6-D046-4BDB-AC76-2DA0354A48A6}"/>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8"/>
            <a:ext cx="8952362" cy="1464027"/>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a:latin typeface="Times New Roman" panose="02020603050405020304" pitchFamily="18" charset="0"/>
                <a:cs typeface="Times New Roman" panose="02020603050405020304" pitchFamily="18" charset="0"/>
              </a:rPr>
              <a:t>Câu 5: </a:t>
            </a:r>
            <a:r>
              <a:rPr lang="en-US" sz="3200" i="1">
                <a:latin typeface="Times New Roman" panose="02020603050405020304" pitchFamily="18" charset="0"/>
                <a:cs typeface="Times New Roman" panose="02020603050405020304" pitchFamily="18" charset="0"/>
              </a:rPr>
              <a:t>Tên tác phẩm ca ngợi tình mẫu tử trong chủ đề “Gia đình yêu thương”</a:t>
            </a:r>
            <a:endParaRPr lang="en-US" sz="320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21041" y="4310043"/>
            <a:ext cx="3300345"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Mây</a:t>
            </a:r>
            <a:r>
              <a:rPr kumimoji="0" lang="en-US" sz="40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và sóng</a:t>
            </a:r>
            <a:endPar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7" action="ppaction://hlinksldjump"/>
            <a:extLst>
              <a:ext uri="{FF2B5EF4-FFF2-40B4-BE49-F238E27FC236}">
                <a16:creationId xmlns:a16="http://schemas.microsoft.com/office/drawing/2014/main" id="{FA21DED4-EDC2-438A-91DD-2D51D78AFD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0C7C1ACB-1A20-46DE-B401-B06D8F83D486}"/>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948832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8193C-5B2E-4DB9-B06F-C8FF6CB51947}"/>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8"/>
            <a:ext cx="8952362" cy="1455023"/>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600" b="1" i="1">
                <a:latin typeface="Times New Roman" panose="02020603050405020304" pitchFamily="18" charset="0"/>
                <a:cs typeface="Times New Roman" panose="02020603050405020304" pitchFamily="18" charset="0"/>
              </a:rPr>
              <a:t>Câu 6: </a:t>
            </a:r>
            <a:r>
              <a:rPr lang="en-US" sz="3600" i="1">
                <a:latin typeface="Times New Roman" panose="02020603050405020304" pitchFamily="18" charset="0"/>
                <a:cs typeface="Times New Roman" panose="02020603050405020304" pitchFamily="18" charset="0"/>
              </a:rPr>
              <a:t>Tác giả của bài thơ “Con là…”</a:t>
            </a:r>
            <a:endParaRPr lang="en-US" sz="360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3408219" y="4330070"/>
            <a:ext cx="5727930"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Y Phương</a:t>
            </a:r>
          </a:p>
        </p:txBody>
      </p:sp>
      <p:pic>
        <p:nvPicPr>
          <p:cNvPr id="15" name="图片 20">
            <a:hlinkClick r:id="rId7" action="ppaction://hlinksldjump"/>
            <a:extLst>
              <a:ext uri="{FF2B5EF4-FFF2-40B4-BE49-F238E27FC236}">
                <a16:creationId xmlns:a16="http://schemas.microsoft.com/office/drawing/2014/main" id="{5F8F00FE-0745-49B0-A766-5C1CCB6805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FBA457D0-AAE2-406B-879A-207CB0C4162D}"/>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3189604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10B6E4-81C3-4EB5-9DCB-1837A0AFF394}"/>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750124"/>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a:latin typeface="Times New Roman" panose="02020603050405020304" pitchFamily="18" charset="0"/>
                <a:cs typeface="Times New Roman" panose="02020603050405020304" pitchFamily="18" charset="0"/>
              </a:rPr>
              <a:t>Câu 7: </a:t>
            </a:r>
            <a:r>
              <a:rPr lang="en-US" sz="3200">
                <a:latin typeface="Times New Roman" panose="02020603050405020304" pitchFamily="18" charset="0"/>
                <a:cs typeface="Times New Roman" panose="02020603050405020304" pitchFamily="18" charset="0"/>
              </a:rPr>
              <a:t>Điền từ còn thiếu vào câu ca dao sau:</a:t>
            </a:r>
          </a:p>
          <a:p>
            <a:r>
              <a:rPr lang="en-US" sz="3200" i="1">
                <a:latin typeface="Times New Roman" panose="02020603050405020304" pitchFamily="18" charset="0"/>
                <a:cs typeface="Times New Roman" panose="02020603050405020304" pitchFamily="18" charset="0"/>
              </a:rPr>
              <a:t>“Cái cò…bờ sông</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Gánh gạo nuôi chồng tiếng khóc nỉ non”</a:t>
            </a:r>
            <a:endParaRPr lang="en-US" sz="320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Lặn lội</a:t>
            </a:r>
          </a:p>
        </p:txBody>
      </p:sp>
      <p:pic>
        <p:nvPicPr>
          <p:cNvPr id="15" name="图片 20">
            <a:hlinkClick r:id="rId7" action="ppaction://hlinksldjump"/>
            <a:extLst>
              <a:ext uri="{FF2B5EF4-FFF2-40B4-BE49-F238E27FC236}">
                <a16:creationId xmlns:a16="http://schemas.microsoft.com/office/drawing/2014/main" id="{2AEA6E2C-6C65-4DCB-A43F-D64FA86556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0849214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50AC5C-5535-4E0C-9B4A-3727B9B7778A}"/>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8"/>
            <a:ext cx="8952362" cy="1863401"/>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a:latin typeface="Times New Roman" panose="02020603050405020304" pitchFamily="18" charset="0"/>
                <a:cs typeface="Times New Roman" panose="02020603050405020304" pitchFamily="18" charset="0"/>
              </a:rPr>
              <a:t>Câu 8</a:t>
            </a:r>
            <a:r>
              <a:rPr lang="en-US" sz="2800" i="1">
                <a:latin typeface="Times New Roman" panose="02020603050405020304" pitchFamily="18" charset="0"/>
                <a:cs typeface="Times New Roman" panose="02020603050405020304" pitchFamily="18" charset="0"/>
              </a:rPr>
              <a:t>: Điền từ còn thiếu vào câu thơ sau:</a:t>
            </a:r>
            <a:endParaRPr lang="en-US" sz="2800">
              <a:latin typeface="Times New Roman" panose="02020603050405020304" pitchFamily="18" charset="0"/>
              <a:cs typeface="Times New Roman" panose="02020603050405020304" pitchFamily="18" charset="0"/>
            </a:endParaRPr>
          </a:p>
          <a:p>
            <a:r>
              <a:rPr lang="en-US" sz="2800" i="1">
                <a:latin typeface="Times New Roman" panose="02020603050405020304" pitchFamily="18" charset="0"/>
                <a:cs typeface="Times New Roman" panose="02020603050405020304" pitchFamily="18" charset="0"/>
              </a:rPr>
              <a:t>“Con là…của cha</a:t>
            </a:r>
            <a:endParaRPr lang="en-US" sz="2800">
              <a:latin typeface="Times New Roman" panose="02020603050405020304" pitchFamily="18" charset="0"/>
              <a:cs typeface="Times New Roman" panose="02020603050405020304" pitchFamily="18" charset="0"/>
            </a:endParaRPr>
          </a:p>
          <a:p>
            <a:r>
              <a:rPr lang="en-US" sz="2800" i="1">
                <a:latin typeface="Times New Roman" panose="02020603050405020304" pitchFamily="18" charset="0"/>
                <a:cs typeface="Times New Roman" panose="02020603050405020304" pitchFamily="18" charset="0"/>
              </a:rPr>
              <a:t>Dù nhỏ bằng hạt vừng</a:t>
            </a:r>
            <a:endParaRPr lang="en-US" sz="2800">
              <a:latin typeface="Times New Roman" panose="02020603050405020304" pitchFamily="18" charset="0"/>
              <a:cs typeface="Times New Roman" panose="02020603050405020304" pitchFamily="18" charset="0"/>
            </a:endParaRPr>
          </a:p>
          <a:p>
            <a:r>
              <a:rPr lang="en-US" sz="2800" i="1">
                <a:latin typeface="Times New Roman" panose="02020603050405020304" pitchFamily="18" charset="0"/>
                <a:cs typeface="Times New Roman" panose="02020603050405020304" pitchFamily="18" charset="0"/>
              </a:rPr>
              <a:t>Ăn mãi không bao giờ hết”</a:t>
            </a:r>
            <a:endParaRPr lang="en-US" sz="280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Niềm vui</a:t>
            </a:r>
          </a:p>
        </p:txBody>
      </p:sp>
      <p:pic>
        <p:nvPicPr>
          <p:cNvPr id="15" name="图片 20">
            <a:hlinkClick r:id="rId7" action="ppaction://hlinksldjump"/>
            <a:extLst>
              <a:ext uri="{FF2B5EF4-FFF2-40B4-BE49-F238E27FC236}">
                <a16:creationId xmlns:a16="http://schemas.microsoft.com/office/drawing/2014/main" id="{2AEA6E2C-6C65-4DCB-A43F-D64FA86556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3965213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9146EC-680E-46F2-AFEE-79FBFDEBFFBB}"/>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531764"/>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a:latin typeface="Times New Roman" panose="02020603050405020304" pitchFamily="18" charset="0"/>
                <a:cs typeface="Times New Roman" panose="02020603050405020304" pitchFamily="18" charset="0"/>
              </a:rPr>
              <a:t>Câu 9</a:t>
            </a:r>
            <a:r>
              <a:rPr lang="en-US" sz="2800" i="1">
                <a:latin typeface="Times New Roman" panose="02020603050405020304" pitchFamily="18" charset="0"/>
                <a:cs typeface="Times New Roman" panose="02020603050405020304" pitchFamily="18" charset="0"/>
              </a:rPr>
              <a:t>: Điền từ còn thiếu vào câu thơ sau:</a:t>
            </a:r>
            <a:endParaRPr lang="en-US" sz="2800">
              <a:latin typeface="Times New Roman" panose="02020603050405020304" pitchFamily="18" charset="0"/>
              <a:cs typeface="Times New Roman" panose="02020603050405020304" pitchFamily="18" charset="0"/>
            </a:endParaRPr>
          </a:p>
          <a:p>
            <a:r>
              <a:rPr lang="en-US" sz="2800" i="1">
                <a:latin typeface="Times New Roman" panose="02020603050405020304" pitchFamily="18" charset="0"/>
                <a:cs typeface="Times New Roman" panose="02020603050405020304" pitchFamily="18" charset="0"/>
              </a:rPr>
              <a:t>                             “Bóng cha dài…</a:t>
            </a:r>
            <a:endParaRPr lang="en-US" sz="2800">
              <a:latin typeface="Times New Roman" panose="02020603050405020304" pitchFamily="18" charset="0"/>
              <a:cs typeface="Times New Roman" panose="02020603050405020304" pitchFamily="18" charset="0"/>
            </a:endParaRPr>
          </a:p>
          <a:p>
            <a:r>
              <a:rPr lang="en-US" sz="2800" i="1">
                <a:latin typeface="Times New Roman" panose="02020603050405020304" pitchFamily="18" charset="0"/>
                <a:cs typeface="Times New Roman" panose="02020603050405020304" pitchFamily="18" charset="0"/>
              </a:rPr>
              <a:t>                             Bóng con tròn chắc nịch”</a:t>
            </a:r>
            <a:endParaRPr lang="en-US" sz="280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Lênh</a:t>
            </a:r>
            <a:r>
              <a:rPr kumimoji="0" lang="en-US" sz="40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khênh</a:t>
            </a:r>
            <a:endPar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7" action="ppaction://hlinksldjump"/>
            <a:extLst>
              <a:ext uri="{FF2B5EF4-FFF2-40B4-BE49-F238E27FC236}">
                <a16:creationId xmlns:a16="http://schemas.microsoft.com/office/drawing/2014/main" id="{2AEA6E2C-6C65-4DCB-A43F-D64FA86556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02628301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EE48CB-E81A-4FEB-A1B4-0FF958367B5E}"/>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531764"/>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a:latin typeface="Times New Roman" panose="02020603050405020304" pitchFamily="18" charset="0"/>
                <a:cs typeface="Times New Roman" panose="02020603050405020304" pitchFamily="18" charset="0"/>
              </a:rPr>
              <a:t>Câu 10: </a:t>
            </a:r>
            <a:r>
              <a:rPr lang="en-US" sz="3200" i="1">
                <a:latin typeface="Times New Roman" panose="02020603050405020304" pitchFamily="18" charset="0"/>
                <a:cs typeface="Times New Roman" panose="02020603050405020304" pitchFamily="18" charset="0"/>
              </a:rPr>
              <a:t>Loài hoa được coi là mẹ của các loài hoa?</a:t>
            </a:r>
            <a:endParaRPr lang="en-US" sz="320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Mẫu đơn</a:t>
            </a:r>
          </a:p>
        </p:txBody>
      </p:sp>
      <p:pic>
        <p:nvPicPr>
          <p:cNvPr id="15" name="图片 20">
            <a:hlinkClick r:id="rId7" action="ppaction://hlinksldjump"/>
            <a:extLst>
              <a:ext uri="{FF2B5EF4-FFF2-40B4-BE49-F238E27FC236}">
                <a16:creationId xmlns:a16="http://schemas.microsoft.com/office/drawing/2014/main" id="{2AEA6E2C-6C65-4DCB-A43F-D64FA86556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7844036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C9B2AA-EE62-4CF6-828A-F56E622A3179}"/>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531764"/>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a:latin typeface="Times New Roman" panose="02020603050405020304" pitchFamily="18" charset="0"/>
                <a:cs typeface="Times New Roman" panose="02020603050405020304" pitchFamily="18" charset="0"/>
              </a:rPr>
              <a:t>Câu 11 </a:t>
            </a:r>
            <a:r>
              <a:rPr lang="en-US" sz="3200" i="1">
                <a:latin typeface="Times New Roman" panose="02020603050405020304" pitchFamily="18" charset="0"/>
                <a:cs typeface="Times New Roman" panose="02020603050405020304" pitchFamily="18" charset="0"/>
              </a:rPr>
              <a:t>: Điền từ còn thiếu vào câu thơ sau:</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              “Tần tảo sớm hôm mẹ nuôi con khôn lớn</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                …cha che chở cho con”</a:t>
            </a:r>
            <a:endParaRPr lang="en-US" sz="320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3745305"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Tấm thân</a:t>
            </a:r>
            <a:r>
              <a:rPr kumimoji="0" lang="en-US" sz="40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gầy</a:t>
            </a:r>
            <a:endPar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7" action="ppaction://hlinksldjump"/>
            <a:extLst>
              <a:ext uri="{FF2B5EF4-FFF2-40B4-BE49-F238E27FC236}">
                <a16:creationId xmlns:a16="http://schemas.microsoft.com/office/drawing/2014/main" id="{2AEA6E2C-6C65-4DCB-A43F-D64FA86556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60239411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179994"/>
            <a:ext cx="11830050" cy="649801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358831" y="4830993"/>
            <a:ext cx="1471220" cy="1946419"/>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609600" y="399198"/>
            <a:ext cx="730250" cy="808408"/>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339850" y="456348"/>
            <a:ext cx="5173779" cy="707886"/>
          </a:xfrm>
          <a:prstGeom prst="rect">
            <a:avLst/>
          </a:prstGeom>
          <a:noFill/>
        </p:spPr>
        <p:txBody>
          <a:bodyPr wrap="square" rtlCol="0">
            <a:spAutoFit/>
          </a:bodyPr>
          <a:lstStyle/>
          <a:p>
            <a:r>
              <a:rPr lang="en-US" altLang="zh-CN" sz="4000" b="1">
                <a:solidFill>
                  <a:srgbClr val="3467E1"/>
                </a:solidFill>
                <a:latin typeface="Times New Roman" panose="02020603050405020304" pitchFamily="18" charset="0"/>
                <a:ea typeface="思源黑体 CN Regular" panose="020B0500000000000000" pitchFamily="34" charset="-122"/>
                <a:cs typeface="Times New Roman" panose="02020603050405020304" pitchFamily="18" charset="0"/>
              </a:rPr>
              <a:t>Họạt động khởi động</a:t>
            </a:r>
            <a:endParaRPr lang="zh-CN" altLang="en-US" sz="4000" b="1" dirty="0">
              <a:solidFill>
                <a:srgbClr val="3467E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15" name="图片 14">
            <a:extLst>
              <a:ext uri="{FF2B5EF4-FFF2-40B4-BE49-F238E27FC236}">
                <a16:creationId xmlns:a16="http://schemas.microsoft.com/office/drawing/2014/main" id="{F43F8CC3-1D6E-443F-839A-A9B3D5F62217}"/>
              </a:ext>
            </a:extLst>
          </p:cNvPr>
          <p:cNvPicPr>
            <a:picLocks noChangeAspect="1"/>
          </p:cNvPicPr>
          <p:nvPr/>
        </p:nvPicPr>
        <p:blipFill rotWithShape="1">
          <a:blip r:embed="rId6">
            <a:extLst>
              <a:ext uri="{28A0092B-C50C-407E-A947-70E740481C1C}">
                <a14:useLocalDpi xmlns:a14="http://schemas.microsoft.com/office/drawing/2010/main" val="0"/>
              </a:ext>
            </a:extLst>
          </a:blip>
          <a:srcRect t="11919" b="11313"/>
          <a:stretch/>
        </p:blipFill>
        <p:spPr>
          <a:xfrm>
            <a:off x="424033" y="2880724"/>
            <a:ext cx="5961427" cy="3239411"/>
          </a:xfrm>
          <a:prstGeom prst="rect">
            <a:avLst/>
          </a:prstGeom>
        </p:spPr>
      </p:pic>
      <p:pic>
        <p:nvPicPr>
          <p:cNvPr id="27" name="图片 4">
            <a:extLst>
              <a:ext uri="{FF2B5EF4-FFF2-40B4-BE49-F238E27FC236}">
                <a16:creationId xmlns:a16="http://schemas.microsoft.com/office/drawing/2014/main" id="{3807B25C-2400-4267-A944-A6656DC7A3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3630" y="1041123"/>
            <a:ext cx="4234829" cy="4234829"/>
          </a:xfrm>
          <a:prstGeom prst="rect">
            <a:avLst/>
          </a:prstGeom>
        </p:spPr>
      </p:pic>
      <p:sp>
        <p:nvSpPr>
          <p:cNvPr id="28" name="矩形 42">
            <a:extLst>
              <a:ext uri="{FF2B5EF4-FFF2-40B4-BE49-F238E27FC236}">
                <a16:creationId xmlns:a16="http://schemas.microsoft.com/office/drawing/2014/main" id="{7BB81E7F-0299-4BCD-A1F2-3F605AE25438}"/>
              </a:ext>
            </a:extLst>
          </p:cNvPr>
          <p:cNvSpPr/>
          <p:nvPr/>
        </p:nvSpPr>
        <p:spPr>
          <a:xfrm>
            <a:off x="7117237" y="1998080"/>
            <a:ext cx="2509816" cy="1160457"/>
          </a:xfrm>
          <a:prstGeom prst="rect">
            <a:avLst/>
          </a:prstGeom>
        </p:spPr>
        <p:txBody>
          <a:bodyPr wrap="square">
            <a:noAutofit/>
          </a:bodyPr>
          <a:lstStyle/>
          <a:p>
            <a:pPr algn="ctr"/>
            <a:r>
              <a:rPr lang="en-US" sz="2400" i="1">
                <a:latin typeface="Times New Roman" panose="02020603050405020304" pitchFamily="18" charset="0"/>
                <a:cs typeface="Times New Roman" panose="02020603050405020304" pitchFamily="18" charset="0"/>
              </a:rPr>
              <a:t>Em có suy nghĩ gì về từ khóa (từ khóa này thường dùng trong mối quan hệ nào?</a:t>
            </a:r>
            <a:endParaRPr lang="en-US" sz="24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623560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par>
                                <p:cTn id="17" presetID="42" presetClass="entr" presetSubtype="0" fill="hold" nodeType="withEffect">
                                  <p:stCondLst>
                                    <p:cond delay="5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179994"/>
            <a:ext cx="11830050" cy="649801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7190029" y="719268"/>
            <a:ext cx="4640021" cy="6138732"/>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609600" y="399198"/>
            <a:ext cx="730250" cy="808408"/>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339850" y="456348"/>
            <a:ext cx="5173779" cy="707886"/>
          </a:xfrm>
          <a:prstGeom prst="rect">
            <a:avLst/>
          </a:prstGeom>
          <a:noFill/>
        </p:spPr>
        <p:txBody>
          <a:bodyPr wrap="square" rtlCol="0">
            <a:spAutoFit/>
          </a:bodyPr>
          <a:lstStyle/>
          <a:p>
            <a:r>
              <a:rPr lang="en-US" altLang="zh-CN" sz="4000" b="1">
                <a:solidFill>
                  <a:srgbClr val="3467E1"/>
                </a:solidFill>
                <a:latin typeface="Times New Roman" panose="02020603050405020304" pitchFamily="18" charset="0"/>
                <a:ea typeface="思源黑体 CN Regular" panose="020B0500000000000000" pitchFamily="34" charset="-122"/>
                <a:cs typeface="Times New Roman" panose="02020603050405020304" pitchFamily="18" charset="0"/>
              </a:rPr>
              <a:t>Họạt động khởi động</a:t>
            </a:r>
            <a:endParaRPr lang="zh-CN" altLang="en-US" sz="4000" b="1" dirty="0">
              <a:solidFill>
                <a:srgbClr val="3467E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12" name="图片 23">
            <a:extLst>
              <a:ext uri="{FF2B5EF4-FFF2-40B4-BE49-F238E27FC236}">
                <a16:creationId xmlns:a16="http://schemas.microsoft.com/office/drawing/2014/main" id="{2FECDE4A-FDF7-4D4A-8E8D-366260CD0570}"/>
              </a:ext>
            </a:extLst>
          </p:cNvPr>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35547" y="1384554"/>
            <a:ext cx="6658785" cy="4795892"/>
          </a:xfrm>
          <a:prstGeom prst="rect">
            <a:avLst/>
          </a:prstGeom>
        </p:spPr>
      </p:pic>
      <p:sp>
        <p:nvSpPr>
          <p:cNvPr id="5" name="Rectangle 4">
            <a:extLst>
              <a:ext uri="{FF2B5EF4-FFF2-40B4-BE49-F238E27FC236}">
                <a16:creationId xmlns:a16="http://schemas.microsoft.com/office/drawing/2014/main" id="{09AD847E-6369-484F-99A9-CEAFFE7668E1}"/>
              </a:ext>
            </a:extLst>
          </p:cNvPr>
          <p:cNvSpPr/>
          <p:nvPr/>
        </p:nvSpPr>
        <p:spPr>
          <a:xfrm>
            <a:off x="1708025" y="2055113"/>
            <a:ext cx="4640021" cy="3539430"/>
          </a:xfrm>
          <a:prstGeom prst="rect">
            <a:avLst/>
          </a:prstGeom>
        </p:spPr>
        <p:txBody>
          <a:bodyPr wrap="square">
            <a:spAutoFit/>
          </a:bodyPr>
          <a:lstStyle/>
          <a:p>
            <a:pPr algn="ctr"/>
            <a:r>
              <a:rPr lang="en-US" sz="2800" kern="100">
                <a:latin typeface="Times New Roman" panose="02020603050405020304" pitchFamily="18" charset="0"/>
                <a:ea typeface="SimSun" panose="02010600030101010101" pitchFamily="2" charset="-122"/>
              </a:rPr>
              <a:t>Thiêng liêng có lẽ được dùng nhiều hơn cả khi nói về tình mẫu tử, tình phụ tử, hay chung nhất là tình cảm gia đình. Có lẽ ai cũng hiểu, cảm nhận được sự thiêng liêng này nhưng để bày tỏ lại là việc không hề dễ đối với nhiều người….</a:t>
            </a:r>
            <a:endParaRPr lang="en-US" sz="2800"/>
          </a:p>
        </p:txBody>
      </p:sp>
    </p:spTree>
    <p:custDataLst>
      <p:tags r:id="rId1"/>
    </p:custDataLst>
    <p:extLst>
      <p:ext uri="{BB962C8B-B14F-4D97-AF65-F5344CB8AC3E}">
        <p14:creationId xmlns:p14="http://schemas.microsoft.com/office/powerpoint/2010/main" val="21168939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Picture 431">
            <a:extLst>
              <a:ext uri="{FF2B5EF4-FFF2-40B4-BE49-F238E27FC236}">
                <a16:creationId xmlns:a16="http://schemas.microsoft.com/office/drawing/2014/main" id="{10B41267-1365-4E05-9912-5EE44A39F0FA}"/>
              </a:ext>
            </a:extLst>
          </p:cNvPr>
          <p:cNvPicPr>
            <a:picLocks noChangeAspect="1"/>
          </p:cNvPicPr>
          <p:nvPr/>
        </p:nvPicPr>
        <p:blipFill>
          <a:blip r:embed="rId3"/>
          <a:stretch>
            <a:fillRect/>
          </a:stretch>
        </p:blipFill>
        <p:spPr>
          <a:xfrm>
            <a:off x="0" y="1673"/>
            <a:ext cx="12192000" cy="6854653"/>
          </a:xfrm>
          <a:prstGeom prst="rect">
            <a:avLst/>
          </a:prstGeom>
        </p:spPr>
      </p:pic>
      <p:grpSp>
        <p:nvGrpSpPr>
          <p:cNvPr id="6" name="组合 5">
            <a:extLst>
              <a:ext uri="{FF2B5EF4-FFF2-40B4-BE49-F238E27FC236}">
                <a16:creationId xmlns:a16="http://schemas.microsoft.com/office/drawing/2014/main" id="{9BC3906A-4827-43B8-9DDB-38674B2984BB}"/>
              </a:ext>
            </a:extLst>
          </p:cNvPr>
          <p:cNvGrpSpPr/>
          <p:nvPr/>
        </p:nvGrpSpPr>
        <p:grpSpPr>
          <a:xfrm>
            <a:off x="1625746" y="470721"/>
            <a:ext cx="6140117" cy="4524315"/>
            <a:chOff x="3347216" y="1171514"/>
            <a:chExt cx="6140117" cy="4524315"/>
          </a:xfrm>
        </p:grpSpPr>
        <p:sp>
          <p:nvSpPr>
            <p:cNvPr id="3" name="文本框 2">
              <a:extLst>
                <a:ext uri="{FF2B5EF4-FFF2-40B4-BE49-F238E27FC236}">
                  <a16:creationId xmlns:a16="http://schemas.microsoft.com/office/drawing/2014/main" id="{35DD9F10-F48E-4376-8858-3AB029137B24}"/>
                </a:ext>
              </a:extLst>
            </p:cNvPr>
            <p:cNvSpPr txBox="1"/>
            <p:nvPr/>
          </p:nvSpPr>
          <p:spPr>
            <a:xfrm>
              <a:off x="4346408" y="1171514"/>
              <a:ext cx="3499184" cy="2215991"/>
            </a:xfrm>
            <a:prstGeom prst="rect">
              <a:avLst/>
            </a:prstGeom>
            <a:noFill/>
          </p:spPr>
          <p:txBody>
            <a:bodyPr wrap="square" rtlCol="0">
              <a:spAutoFit/>
            </a:bodyPr>
            <a:lstStyle/>
            <a:p>
              <a:pPr algn="ctr"/>
              <a:r>
                <a:rPr lang="en-US" altLang="zh-CN" sz="13800">
                  <a:solidFill>
                    <a:srgbClr val="1C49BA"/>
                  </a:solidFill>
                  <a:latin typeface="字魂46号-喵喵体" panose="00000500000000000000" pitchFamily="2" charset="-122"/>
                  <a:ea typeface="字魂46号-喵喵体" panose="00000500000000000000" pitchFamily="2" charset="-122"/>
                </a:rPr>
                <a:t>02</a:t>
              </a:r>
              <a:endParaRPr lang="zh-CN" altLang="en-US" sz="13800" dirty="0">
                <a:solidFill>
                  <a:srgbClr val="1C49BA"/>
                </a:solidFill>
                <a:latin typeface="字魂46号-喵喵体" panose="00000500000000000000" pitchFamily="2" charset="-122"/>
                <a:ea typeface="字魂46号-喵喵体" panose="00000500000000000000" pitchFamily="2" charset="-122"/>
              </a:endParaRPr>
            </a:p>
          </p:txBody>
        </p:sp>
        <p:sp>
          <p:nvSpPr>
            <p:cNvPr id="4" name="文本框 3">
              <a:extLst>
                <a:ext uri="{FF2B5EF4-FFF2-40B4-BE49-F238E27FC236}">
                  <a16:creationId xmlns:a16="http://schemas.microsoft.com/office/drawing/2014/main" id="{44C60336-DA30-4728-B43A-44C73120C231}"/>
                </a:ext>
              </a:extLst>
            </p:cNvPr>
            <p:cNvSpPr txBox="1"/>
            <p:nvPr/>
          </p:nvSpPr>
          <p:spPr>
            <a:xfrm>
              <a:off x="3347216" y="3387505"/>
              <a:ext cx="6140117" cy="2308324"/>
            </a:xfrm>
            <a:prstGeom prst="rect">
              <a:avLst/>
            </a:prstGeom>
            <a:noFill/>
          </p:spPr>
          <p:txBody>
            <a:bodyPr wrap="square" rtlCol="0">
              <a:spAutoFit/>
            </a:bodyPr>
            <a:lstStyle/>
            <a:p>
              <a:pPr algn="ctr"/>
              <a:r>
                <a:rPr lang="en-US" altLang="zh-CN" sz="7200" b="1">
                  <a:solidFill>
                    <a:srgbClr val="3467E1"/>
                  </a:solidFill>
                  <a:latin typeface="#9Slide03 Encode SeEx Extrabold" panose="00000905000000000000" pitchFamily="2" charset="0"/>
                  <a:ea typeface="思源黑体 CN Regular" panose="020B0500000000000000" pitchFamily="34" charset="-122"/>
                  <a:cs typeface="Times New Roman" panose="02020603050405020304" pitchFamily="18" charset="0"/>
                </a:rPr>
                <a:t>Hình thành kiến thức</a:t>
              </a:r>
              <a:endParaRPr lang="zh-CN" altLang="en-US" sz="7200" b="1" dirty="0">
                <a:solidFill>
                  <a:srgbClr val="3467E1"/>
                </a:solidFill>
                <a:latin typeface="#9Slide03 Encode SeEx Extrabold" panose="00000905000000000000" pitchFamily="2" charset="0"/>
                <a:ea typeface="思源黑体 CN Regular" panose="020B0500000000000000" pitchFamily="34"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71730520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Picture 431">
            <a:extLst>
              <a:ext uri="{FF2B5EF4-FFF2-40B4-BE49-F238E27FC236}">
                <a16:creationId xmlns:a16="http://schemas.microsoft.com/office/drawing/2014/main" id="{10B41267-1365-4E05-9912-5EE44A39F0FA}"/>
              </a:ext>
            </a:extLst>
          </p:cNvPr>
          <p:cNvPicPr>
            <a:picLocks noChangeAspect="1"/>
          </p:cNvPicPr>
          <p:nvPr/>
        </p:nvPicPr>
        <p:blipFill>
          <a:blip r:embed="rId3"/>
          <a:stretch>
            <a:fillRect/>
          </a:stretch>
        </p:blipFill>
        <p:spPr>
          <a:xfrm>
            <a:off x="0" y="1673"/>
            <a:ext cx="12192000" cy="6854653"/>
          </a:xfrm>
          <a:prstGeom prst="rect">
            <a:avLst/>
          </a:prstGeom>
        </p:spPr>
      </p:pic>
      <p:grpSp>
        <p:nvGrpSpPr>
          <p:cNvPr id="6" name="组合 5">
            <a:extLst>
              <a:ext uri="{FF2B5EF4-FFF2-40B4-BE49-F238E27FC236}">
                <a16:creationId xmlns:a16="http://schemas.microsoft.com/office/drawing/2014/main" id="{9BC3906A-4827-43B8-9DDB-38674B2984BB}"/>
              </a:ext>
            </a:extLst>
          </p:cNvPr>
          <p:cNvGrpSpPr/>
          <p:nvPr/>
        </p:nvGrpSpPr>
        <p:grpSpPr>
          <a:xfrm>
            <a:off x="1625746" y="470721"/>
            <a:ext cx="6140117" cy="4524315"/>
            <a:chOff x="3347216" y="1171514"/>
            <a:chExt cx="6140117" cy="4524315"/>
          </a:xfrm>
        </p:grpSpPr>
        <p:sp>
          <p:nvSpPr>
            <p:cNvPr id="3" name="文本框 2">
              <a:extLst>
                <a:ext uri="{FF2B5EF4-FFF2-40B4-BE49-F238E27FC236}">
                  <a16:creationId xmlns:a16="http://schemas.microsoft.com/office/drawing/2014/main" id="{35DD9F10-F48E-4376-8858-3AB029137B24}"/>
                </a:ext>
              </a:extLst>
            </p:cNvPr>
            <p:cNvSpPr txBox="1"/>
            <p:nvPr/>
          </p:nvSpPr>
          <p:spPr>
            <a:xfrm>
              <a:off x="4346408" y="1171514"/>
              <a:ext cx="3499184" cy="2215991"/>
            </a:xfrm>
            <a:prstGeom prst="rect">
              <a:avLst/>
            </a:prstGeom>
            <a:noFill/>
          </p:spPr>
          <p:txBody>
            <a:bodyPr wrap="square" rtlCol="0">
              <a:spAutoFit/>
            </a:bodyPr>
            <a:lstStyle/>
            <a:p>
              <a:pPr algn="ctr"/>
              <a:r>
                <a:rPr lang="en-US" altLang="zh-CN" sz="13800" dirty="0">
                  <a:solidFill>
                    <a:srgbClr val="1C49BA"/>
                  </a:solidFill>
                  <a:latin typeface="字魂46号-喵喵体" panose="00000500000000000000" pitchFamily="2" charset="-122"/>
                  <a:ea typeface="字魂46号-喵喵体" panose="00000500000000000000" pitchFamily="2" charset="-122"/>
                </a:rPr>
                <a:t>01</a:t>
              </a:r>
              <a:endParaRPr lang="zh-CN" altLang="en-US" sz="13800" dirty="0">
                <a:solidFill>
                  <a:srgbClr val="1C49BA"/>
                </a:solidFill>
                <a:latin typeface="字魂46号-喵喵体" panose="00000500000000000000" pitchFamily="2" charset="-122"/>
                <a:ea typeface="字魂46号-喵喵体" panose="00000500000000000000" pitchFamily="2" charset="-122"/>
              </a:endParaRPr>
            </a:p>
          </p:txBody>
        </p:sp>
        <p:sp>
          <p:nvSpPr>
            <p:cNvPr id="4" name="文本框 3">
              <a:extLst>
                <a:ext uri="{FF2B5EF4-FFF2-40B4-BE49-F238E27FC236}">
                  <a16:creationId xmlns:a16="http://schemas.microsoft.com/office/drawing/2014/main" id="{44C60336-DA30-4728-B43A-44C73120C231}"/>
                </a:ext>
              </a:extLst>
            </p:cNvPr>
            <p:cNvSpPr txBox="1"/>
            <p:nvPr/>
          </p:nvSpPr>
          <p:spPr>
            <a:xfrm>
              <a:off x="3347216" y="3387505"/>
              <a:ext cx="6140117" cy="2308324"/>
            </a:xfrm>
            <a:prstGeom prst="rect">
              <a:avLst/>
            </a:prstGeom>
            <a:noFill/>
          </p:spPr>
          <p:txBody>
            <a:bodyPr wrap="square" rtlCol="0">
              <a:spAutoFit/>
            </a:bodyPr>
            <a:lstStyle/>
            <a:p>
              <a:pPr algn="ctr"/>
              <a:r>
                <a:rPr lang="en-US" altLang="zh-CN" sz="7200" b="1">
                  <a:solidFill>
                    <a:srgbClr val="3467E1"/>
                  </a:solidFill>
                  <a:latin typeface="#9Slide03 Encode SeEx Extrabold" panose="00000905000000000000" pitchFamily="2" charset="0"/>
                  <a:ea typeface="思源黑体 CN Regular" panose="020B0500000000000000" pitchFamily="34" charset="-122"/>
                  <a:cs typeface="Times New Roman" panose="02020603050405020304" pitchFamily="18" charset="0"/>
                </a:rPr>
                <a:t>Hoạt động khởi động</a:t>
              </a:r>
              <a:endParaRPr lang="zh-CN" altLang="en-US" sz="7200" b="1" dirty="0">
                <a:solidFill>
                  <a:srgbClr val="3467E1"/>
                </a:solidFill>
                <a:latin typeface="#9Slide03 Encode SeEx Extrabold" panose="00000905000000000000" pitchFamily="2" charset="0"/>
                <a:ea typeface="思源黑体 CN Regular" panose="020B0500000000000000" pitchFamily="34"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1437070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956193"/>
            <a:ext cx="11830050" cy="538089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604617" y="4980211"/>
            <a:ext cx="1471220" cy="1946419"/>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454301" y="158959"/>
            <a:ext cx="1042712" cy="1154313"/>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87500" y="180597"/>
            <a:ext cx="6905869" cy="707886"/>
          </a:xfrm>
          <a:prstGeom prst="rect">
            <a:avLst/>
          </a:prstGeom>
          <a:noFill/>
        </p:spPr>
        <p:txBody>
          <a:bodyPr wrap="square" rtlCol="0">
            <a:spAutoFit/>
          </a:bodyPr>
          <a:lstStyle/>
          <a:p>
            <a:r>
              <a:rPr lang="en-US" altLang="zh-CN" sz="4000" b="1">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I. Trải nghiệm cùng văn bản</a:t>
            </a:r>
            <a:endParaRPr lang="zh-CN" altLang="en-US" sz="4000" b="1"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27" name="图片 23">
            <a:extLst>
              <a:ext uri="{FF2B5EF4-FFF2-40B4-BE49-F238E27FC236}">
                <a16:creationId xmlns:a16="http://schemas.microsoft.com/office/drawing/2014/main" id="{50220700-9D39-43AC-A489-1E29562CC696}"/>
              </a:ext>
            </a:extLst>
          </p:cNvPr>
          <p:cNvPicPr>
            <a:picLocks noChangeAspect="1"/>
          </p:cNvPicPr>
          <p:nvPr/>
        </p:nvPicPr>
        <p:blipFill rotWithShape="1">
          <a:blip r:embed="rId6">
            <a:extLst>
              <a:ext uri="{28A0092B-C50C-407E-A947-70E740481C1C}">
                <a14:useLocalDpi xmlns:a14="http://schemas.microsoft.com/office/drawing/2010/main" val="0"/>
              </a:ext>
            </a:extLst>
          </a:blip>
          <a:srcRect l="3522" t="72885" r="51708" b="5978"/>
          <a:stretch/>
        </p:blipFill>
        <p:spPr>
          <a:xfrm>
            <a:off x="648638" y="2082801"/>
            <a:ext cx="5635036" cy="3556696"/>
          </a:xfrm>
          <a:prstGeom prst="rect">
            <a:avLst/>
          </a:prstGeom>
        </p:spPr>
      </p:pic>
      <p:pic>
        <p:nvPicPr>
          <p:cNvPr id="28" name="图片 11">
            <a:extLst>
              <a:ext uri="{FF2B5EF4-FFF2-40B4-BE49-F238E27FC236}">
                <a16:creationId xmlns:a16="http://schemas.microsoft.com/office/drawing/2014/main" id="{82DC73FB-6249-4CC2-96C2-AD5A8DCC0FBB}"/>
              </a:ext>
            </a:extLst>
          </p:cNvPr>
          <p:cNvPicPr>
            <a:picLocks noChangeAspect="1"/>
          </p:cNvPicPr>
          <p:nvPr/>
        </p:nvPicPr>
        <p:blipFill>
          <a:blip r:embed="rId7" cstate="print"/>
          <a:stretch>
            <a:fillRect/>
          </a:stretch>
        </p:blipFill>
        <p:spPr>
          <a:xfrm>
            <a:off x="6283674" y="0"/>
            <a:ext cx="5429250" cy="5429250"/>
          </a:xfrm>
          <a:prstGeom prst="rect">
            <a:avLst/>
          </a:prstGeom>
        </p:spPr>
      </p:pic>
      <p:sp>
        <p:nvSpPr>
          <p:cNvPr id="29" name="矩形 13">
            <a:extLst>
              <a:ext uri="{FF2B5EF4-FFF2-40B4-BE49-F238E27FC236}">
                <a16:creationId xmlns:a16="http://schemas.microsoft.com/office/drawing/2014/main" id="{0042B732-99B7-4AD1-B372-44555CECC9AB}"/>
              </a:ext>
            </a:extLst>
          </p:cNvPr>
          <p:cNvSpPr/>
          <p:nvPr/>
        </p:nvSpPr>
        <p:spPr>
          <a:xfrm>
            <a:off x="7192596" y="1939084"/>
            <a:ext cx="3247708" cy="1692771"/>
          </a:xfrm>
          <a:prstGeom prst="rect">
            <a:avLst/>
          </a:prstGeom>
        </p:spPr>
        <p:txBody>
          <a:bodyPr wrap="square">
            <a:spAutoFit/>
          </a:bodyPr>
          <a:lstStyle/>
          <a:p>
            <a:pPr algn="ctr"/>
            <a:r>
              <a:rPr lang="en-US" sz="3200" i="1">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HS đọc, lời văn thể hiện được sự băn khoăn của người viết về vấn đề khó khăn đang gặp phải</a:t>
            </a:r>
            <a:endParaRPr lang="en-US" sz="32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9473145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956193"/>
            <a:ext cx="11830050" cy="538089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604617" y="4980211"/>
            <a:ext cx="1471220" cy="1946419"/>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454301" y="158959"/>
            <a:ext cx="1042712" cy="1154313"/>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87500" y="180597"/>
            <a:ext cx="6905869" cy="707886"/>
          </a:xfrm>
          <a:prstGeom prst="rect">
            <a:avLst/>
          </a:prstGeom>
          <a:noFill/>
        </p:spPr>
        <p:txBody>
          <a:bodyPr wrap="square" rtlCol="0">
            <a:spAutoFit/>
          </a:bodyPr>
          <a:lstStyle/>
          <a:p>
            <a:r>
              <a:rPr lang="en-US" altLang="zh-CN" sz="4000" b="1">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II. Suy ngẫm và phản hồi</a:t>
            </a:r>
            <a:endParaRPr lang="zh-CN" altLang="en-US" sz="4000" b="1"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12" name="图片 6">
            <a:extLst>
              <a:ext uri="{FF2B5EF4-FFF2-40B4-BE49-F238E27FC236}">
                <a16:creationId xmlns:a16="http://schemas.microsoft.com/office/drawing/2014/main" id="{3B2C45F8-C9AD-40EB-94FC-EF81AB57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2228" y="229094"/>
            <a:ext cx="6448309" cy="6448309"/>
          </a:xfrm>
          <a:prstGeom prst="rect">
            <a:avLst/>
          </a:prstGeom>
        </p:spPr>
      </p:pic>
      <p:sp>
        <p:nvSpPr>
          <p:cNvPr id="13" name="云形 10">
            <a:extLst>
              <a:ext uri="{FF2B5EF4-FFF2-40B4-BE49-F238E27FC236}">
                <a16:creationId xmlns:a16="http://schemas.microsoft.com/office/drawing/2014/main" id="{70746441-F99A-444C-A6B1-662209FB043B}"/>
              </a:ext>
            </a:extLst>
          </p:cNvPr>
          <p:cNvSpPr/>
          <p:nvPr/>
        </p:nvSpPr>
        <p:spPr>
          <a:xfrm>
            <a:off x="1119057" y="1615582"/>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1.</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4" name="云形 11">
            <a:extLst>
              <a:ext uri="{FF2B5EF4-FFF2-40B4-BE49-F238E27FC236}">
                <a16:creationId xmlns:a16="http://schemas.microsoft.com/office/drawing/2014/main" id="{BDBEBDE3-8DFE-491D-B932-F00085435DD9}"/>
              </a:ext>
            </a:extLst>
          </p:cNvPr>
          <p:cNvSpPr/>
          <p:nvPr/>
        </p:nvSpPr>
        <p:spPr>
          <a:xfrm>
            <a:off x="1119056" y="3212676"/>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2.</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5" name="文本框 12">
            <a:extLst>
              <a:ext uri="{FF2B5EF4-FFF2-40B4-BE49-F238E27FC236}">
                <a16:creationId xmlns:a16="http://schemas.microsoft.com/office/drawing/2014/main" id="{CC608C0A-92D4-464E-9FB6-E0A9F99CEFEE}"/>
              </a:ext>
            </a:extLst>
          </p:cNvPr>
          <p:cNvSpPr txBox="1"/>
          <p:nvPr/>
        </p:nvSpPr>
        <p:spPr>
          <a:xfrm>
            <a:off x="2523890" y="1615582"/>
            <a:ext cx="3326296" cy="1077218"/>
          </a:xfrm>
          <a:prstGeom prst="rect">
            <a:avLst/>
          </a:prstGeom>
          <a:noFill/>
        </p:spPr>
        <p:txBody>
          <a:bodyPr wrap="square" rtlCol="0">
            <a:spAutoFit/>
          </a:bodyPr>
          <a:lstStyle/>
          <a:p>
            <a:r>
              <a:rPr lang="vi-VN" sz="3200" b="1" i="1">
                <a:latin typeface="Times New Roman" panose="02020603050405020304" pitchFamily="18" charset="0"/>
                <a:cs typeface="Times New Roman" panose="02020603050405020304" pitchFamily="18" charset="0"/>
              </a:rPr>
              <a:t>Xác định vấn đề cần giải quyết</a:t>
            </a:r>
            <a:endParaRPr lang="en-US" sz="3200">
              <a:latin typeface="Times New Roman" panose="02020603050405020304" pitchFamily="18" charset="0"/>
              <a:cs typeface="Times New Roman" panose="02020603050405020304" pitchFamily="18" charset="0"/>
            </a:endParaRPr>
          </a:p>
        </p:txBody>
      </p:sp>
      <p:sp>
        <p:nvSpPr>
          <p:cNvPr id="16" name="文本框 14">
            <a:extLst>
              <a:ext uri="{FF2B5EF4-FFF2-40B4-BE49-F238E27FC236}">
                <a16:creationId xmlns:a16="http://schemas.microsoft.com/office/drawing/2014/main" id="{10E237E9-7040-4EB5-A8E7-B64DFAC59045}"/>
              </a:ext>
            </a:extLst>
          </p:cNvPr>
          <p:cNvSpPr txBox="1"/>
          <p:nvPr/>
        </p:nvSpPr>
        <p:spPr>
          <a:xfrm>
            <a:off x="2523890" y="3190473"/>
            <a:ext cx="3326296" cy="1077218"/>
          </a:xfrm>
          <a:prstGeom prst="rect">
            <a:avLst/>
          </a:prstGeom>
          <a:noFill/>
        </p:spPr>
        <p:txBody>
          <a:bodyPr wrap="square" rtlCol="0">
            <a:spAutoFit/>
          </a:bodyPr>
          <a:lstStyle/>
          <a:p>
            <a:r>
              <a:rPr lang="vi-VN" sz="3200" b="1" i="1">
                <a:latin typeface="Times New Roman" panose="02020603050405020304" pitchFamily="18" charset="0"/>
                <a:cs typeface="Times New Roman" panose="02020603050405020304" pitchFamily="18" charset="0"/>
              </a:rPr>
              <a:t>Tìm kiếm và lựa chọn giải pháp</a:t>
            </a:r>
            <a:endParaRPr lang="en-US" sz="3200">
              <a:latin typeface="Times New Roman" panose="02020603050405020304" pitchFamily="18" charset="0"/>
              <a:cs typeface="Times New Roman" panose="02020603050405020304" pitchFamily="18" charset="0"/>
            </a:endParaRPr>
          </a:p>
        </p:txBody>
      </p:sp>
      <p:sp>
        <p:nvSpPr>
          <p:cNvPr id="17" name="云形 11">
            <a:extLst>
              <a:ext uri="{FF2B5EF4-FFF2-40B4-BE49-F238E27FC236}">
                <a16:creationId xmlns:a16="http://schemas.microsoft.com/office/drawing/2014/main" id="{49A90C18-33B5-4D0D-9436-D24C06FF2815}"/>
              </a:ext>
            </a:extLst>
          </p:cNvPr>
          <p:cNvSpPr/>
          <p:nvPr/>
        </p:nvSpPr>
        <p:spPr>
          <a:xfrm>
            <a:off x="1119056" y="4787567"/>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3.</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8" name="文本框 14">
            <a:extLst>
              <a:ext uri="{FF2B5EF4-FFF2-40B4-BE49-F238E27FC236}">
                <a16:creationId xmlns:a16="http://schemas.microsoft.com/office/drawing/2014/main" id="{1718FE8C-7D22-44AC-A1E7-44524F3960E9}"/>
              </a:ext>
            </a:extLst>
          </p:cNvPr>
          <p:cNvSpPr txBox="1"/>
          <p:nvPr/>
        </p:nvSpPr>
        <p:spPr>
          <a:xfrm>
            <a:off x="2523890" y="4765364"/>
            <a:ext cx="3326296" cy="1077218"/>
          </a:xfrm>
          <a:prstGeom prst="rect">
            <a:avLst/>
          </a:prstGeom>
          <a:noFill/>
        </p:spPr>
        <p:txBody>
          <a:bodyPr wrap="square" rtlCol="0">
            <a:spAutoFit/>
          </a:bodyPr>
          <a:lstStyle/>
          <a:p>
            <a:r>
              <a:rPr lang="en-US" sz="3200" b="1" i="1">
                <a:latin typeface="Times New Roman" panose="02020603050405020304" pitchFamily="18" charset="0"/>
                <a:cs typeface="Times New Roman" panose="02020603050405020304" pitchFamily="18" charset="0"/>
              </a:rPr>
              <a:t>Trình bày giải pháp và sản phẩm</a:t>
            </a:r>
            <a:endParaRPr lang="en-US" sz="32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822481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righ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1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right)">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956193"/>
            <a:ext cx="11830050" cy="538089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604617" y="4980211"/>
            <a:ext cx="1471220" cy="1946419"/>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454301" y="158959"/>
            <a:ext cx="1042712" cy="1154313"/>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87500" y="180597"/>
            <a:ext cx="8171962" cy="707886"/>
          </a:xfrm>
          <a:prstGeom prst="rect">
            <a:avLst/>
          </a:prstGeom>
          <a:noFill/>
        </p:spPr>
        <p:txBody>
          <a:bodyPr wrap="square" rtlCol="0">
            <a:spAutoFit/>
          </a:bodyPr>
          <a:lstStyle/>
          <a:p>
            <a:r>
              <a:rPr lang="en-US" altLang="zh-CN" sz="4000" b="1">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1. Xác định vấn đề cần giải quyết</a:t>
            </a:r>
            <a:endParaRPr lang="zh-CN" altLang="en-US" sz="4000" b="1"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9" name="图片 2">
            <a:extLst>
              <a:ext uri="{FF2B5EF4-FFF2-40B4-BE49-F238E27FC236}">
                <a16:creationId xmlns:a16="http://schemas.microsoft.com/office/drawing/2014/main" id="{76071530-46F0-43FB-96AA-16C9EB8FFD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301" y="1136602"/>
            <a:ext cx="6946635" cy="4905706"/>
          </a:xfrm>
          <a:prstGeom prst="rect">
            <a:avLst/>
          </a:prstGeom>
        </p:spPr>
      </p:pic>
      <p:sp>
        <p:nvSpPr>
          <p:cNvPr id="12" name="文本框 5">
            <a:extLst>
              <a:ext uri="{FF2B5EF4-FFF2-40B4-BE49-F238E27FC236}">
                <a16:creationId xmlns:a16="http://schemas.microsoft.com/office/drawing/2014/main" id="{A1CAC104-3472-4157-B83F-A774B3BA766D}"/>
              </a:ext>
            </a:extLst>
          </p:cNvPr>
          <p:cNvSpPr txBox="1"/>
          <p:nvPr/>
        </p:nvSpPr>
        <p:spPr>
          <a:xfrm>
            <a:off x="1839765" y="2040978"/>
            <a:ext cx="3682031" cy="1754326"/>
          </a:xfrm>
          <a:prstGeom prst="rect">
            <a:avLst/>
          </a:prstGeom>
          <a:noFill/>
        </p:spPr>
        <p:txBody>
          <a:bodyPr wrap="square" rtlCol="0">
            <a:spAutoFit/>
          </a:bodyPr>
          <a:lstStyle/>
          <a:p>
            <a:pPr algn="just"/>
            <a:r>
              <a:rPr lang="vi-VN" sz="3600">
                <a:solidFill>
                  <a:schemeClr val="bg1"/>
                </a:solidFill>
                <a:latin typeface="+mj-lt"/>
              </a:rPr>
              <a:t>HS đọc hiểu tình huống, trả lời các câu hỏi trang 102.</a:t>
            </a:r>
            <a:endParaRPr lang="en-US" sz="3600">
              <a:solidFill>
                <a:schemeClr val="bg1"/>
              </a:solidFill>
              <a:latin typeface="+mj-lt"/>
            </a:endParaRPr>
          </a:p>
        </p:txBody>
      </p:sp>
      <p:pic>
        <p:nvPicPr>
          <p:cNvPr id="13" name="图片 9" descr="图片包含 玩具, 玩偶&#10;&#10;自动生成的说明">
            <a:extLst>
              <a:ext uri="{FF2B5EF4-FFF2-40B4-BE49-F238E27FC236}">
                <a16:creationId xmlns:a16="http://schemas.microsoft.com/office/drawing/2014/main" id="{132F8E3F-B767-4783-8625-5D16F75A33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1896" y="1869943"/>
            <a:ext cx="5963528" cy="4467141"/>
          </a:xfrm>
          <a:prstGeom prst="rect">
            <a:avLst/>
          </a:prstGeom>
        </p:spPr>
      </p:pic>
    </p:spTree>
    <p:custDataLst>
      <p:tags r:id="rId1"/>
    </p:custDataLst>
    <p:extLst>
      <p:ext uri="{BB962C8B-B14F-4D97-AF65-F5344CB8AC3E}">
        <p14:creationId xmlns:p14="http://schemas.microsoft.com/office/powerpoint/2010/main" val="34333346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956193"/>
            <a:ext cx="11830050" cy="538089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604617" y="4980211"/>
            <a:ext cx="1471220" cy="1946419"/>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454301" y="158959"/>
            <a:ext cx="1042712" cy="1154313"/>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87500" y="180597"/>
            <a:ext cx="8171962" cy="707886"/>
          </a:xfrm>
          <a:prstGeom prst="rect">
            <a:avLst/>
          </a:prstGeom>
          <a:noFill/>
        </p:spPr>
        <p:txBody>
          <a:bodyPr wrap="square" rtlCol="0">
            <a:spAutoFit/>
          </a:bodyPr>
          <a:lstStyle/>
          <a:p>
            <a:r>
              <a:rPr lang="en-US" altLang="zh-CN" sz="4000" b="1">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1. Xác định vấn đề cần giải quyết</a:t>
            </a:r>
            <a:endParaRPr lang="zh-CN" altLang="en-US" sz="4000" b="1"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nvGrpSpPr>
          <p:cNvPr id="9" name="组合 11">
            <a:extLst>
              <a:ext uri="{FF2B5EF4-FFF2-40B4-BE49-F238E27FC236}">
                <a16:creationId xmlns:a16="http://schemas.microsoft.com/office/drawing/2014/main" id="{36445468-0CA9-4773-92C0-A7134A84BC82}"/>
              </a:ext>
            </a:extLst>
          </p:cNvPr>
          <p:cNvGrpSpPr/>
          <p:nvPr/>
        </p:nvGrpSpPr>
        <p:grpSpPr>
          <a:xfrm>
            <a:off x="11292768" y="1987543"/>
            <a:ext cx="1091423" cy="1232181"/>
            <a:chOff x="115079" y="968971"/>
            <a:chExt cx="1091423" cy="1232181"/>
          </a:xfrm>
        </p:grpSpPr>
        <p:pic>
          <p:nvPicPr>
            <p:cNvPr id="12" name="图片 9">
              <a:extLst>
                <a:ext uri="{FF2B5EF4-FFF2-40B4-BE49-F238E27FC236}">
                  <a16:creationId xmlns:a16="http://schemas.microsoft.com/office/drawing/2014/main" id="{2E3F65B6-89CF-4401-9153-C4B9E5821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0">
              <a:extLst>
                <a:ext uri="{FF2B5EF4-FFF2-40B4-BE49-F238E27FC236}">
                  <a16:creationId xmlns:a16="http://schemas.microsoft.com/office/drawing/2014/main" id="{980C7B7C-6248-45D7-90C5-0F3A44D171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14" name="组合 16">
            <a:extLst>
              <a:ext uri="{FF2B5EF4-FFF2-40B4-BE49-F238E27FC236}">
                <a16:creationId xmlns:a16="http://schemas.microsoft.com/office/drawing/2014/main" id="{BBCB9FA5-ADD5-4D73-8CFA-D725D052711D}"/>
              </a:ext>
            </a:extLst>
          </p:cNvPr>
          <p:cNvGrpSpPr/>
          <p:nvPr/>
        </p:nvGrpSpPr>
        <p:grpSpPr>
          <a:xfrm>
            <a:off x="414802" y="3676322"/>
            <a:ext cx="3591770" cy="2246769"/>
            <a:chOff x="459369" y="4185924"/>
            <a:chExt cx="3591770" cy="2246769"/>
          </a:xfrm>
        </p:grpSpPr>
        <p:sp>
          <p:nvSpPr>
            <p:cNvPr id="15" name="椭圆 12">
              <a:extLst>
                <a:ext uri="{FF2B5EF4-FFF2-40B4-BE49-F238E27FC236}">
                  <a16:creationId xmlns:a16="http://schemas.microsoft.com/office/drawing/2014/main" id="{7585376C-36F3-4CF2-BDA7-7E5733F87811}"/>
                </a:ext>
              </a:extLst>
            </p:cNvPr>
            <p:cNvSpPr/>
            <p:nvPr/>
          </p:nvSpPr>
          <p:spPr>
            <a:xfrm>
              <a:off x="3217762" y="4572000"/>
              <a:ext cx="833377" cy="833377"/>
            </a:xfrm>
            <a:prstGeom prst="ellipse">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000">
                <a:latin typeface="Times New Roman" panose="02020603050405020304" pitchFamily="18" charset="0"/>
                <a:cs typeface="Times New Roman" panose="02020603050405020304" pitchFamily="18" charset="0"/>
              </a:endParaRPr>
            </a:p>
          </p:txBody>
        </p:sp>
        <p:sp>
          <p:nvSpPr>
            <p:cNvPr id="16" name="矩形 13">
              <a:extLst>
                <a:ext uri="{FF2B5EF4-FFF2-40B4-BE49-F238E27FC236}">
                  <a16:creationId xmlns:a16="http://schemas.microsoft.com/office/drawing/2014/main" id="{DEA82D1E-A048-4147-84A9-F5669FAD25E9}"/>
                </a:ext>
              </a:extLst>
            </p:cNvPr>
            <p:cNvSpPr/>
            <p:nvPr/>
          </p:nvSpPr>
          <p:spPr>
            <a:xfrm>
              <a:off x="459369" y="4185924"/>
              <a:ext cx="2694022" cy="2246769"/>
            </a:xfrm>
            <a:prstGeom prst="rect">
              <a:avLst/>
            </a:prstGeom>
          </p:spPr>
          <p:txBody>
            <a:bodyPr wrap="square">
              <a:spAutoFit/>
            </a:bodyPr>
            <a:lstStyle/>
            <a:p>
              <a:pPr algn="just"/>
              <a:r>
                <a:rPr lang="vi-VN" sz="2000" i="1">
                  <a:latin typeface="Times New Roman" panose="02020603050405020304" pitchFamily="18" charset="0"/>
                  <a:cs typeface="Times New Roman" panose="02020603050405020304" pitchFamily="18" charset="0"/>
                </a:rPr>
                <a:t>Khi còn học Tiểu học, Siêu Nhân đã có nhũng hành động, lời nói như thế nào để thể hiện tình cảm với bố mẹ? Em có nhận xét gì về các hành động, lời nói ấy?</a:t>
              </a:r>
              <a:endParaRPr lang="en-US" sz="2000">
                <a:latin typeface="Times New Roman" panose="02020603050405020304" pitchFamily="18" charset="0"/>
                <a:cs typeface="Times New Roman" panose="02020603050405020304" pitchFamily="18" charset="0"/>
              </a:endParaRPr>
            </a:p>
          </p:txBody>
        </p:sp>
        <p:pic>
          <p:nvPicPr>
            <p:cNvPr id="17" name="图片 15">
              <a:extLst>
                <a:ext uri="{FF2B5EF4-FFF2-40B4-BE49-F238E27FC236}">
                  <a16:creationId xmlns:a16="http://schemas.microsoft.com/office/drawing/2014/main" id="{78F0688F-5D87-4D4C-8687-DEB7323A3A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2207" y="4827038"/>
              <a:ext cx="369996" cy="369996"/>
            </a:xfrm>
            <a:prstGeom prst="rect">
              <a:avLst/>
            </a:prstGeom>
          </p:spPr>
        </p:pic>
      </p:grpSp>
      <p:grpSp>
        <p:nvGrpSpPr>
          <p:cNvPr id="18" name="组合 17">
            <a:extLst>
              <a:ext uri="{FF2B5EF4-FFF2-40B4-BE49-F238E27FC236}">
                <a16:creationId xmlns:a16="http://schemas.microsoft.com/office/drawing/2014/main" id="{CF749397-31FE-4783-AC42-E9850813B4A6}"/>
              </a:ext>
            </a:extLst>
          </p:cNvPr>
          <p:cNvGrpSpPr/>
          <p:nvPr/>
        </p:nvGrpSpPr>
        <p:grpSpPr>
          <a:xfrm>
            <a:off x="499889" y="2215067"/>
            <a:ext cx="4499519" cy="1244773"/>
            <a:chOff x="-448380" y="4160604"/>
            <a:chExt cx="4499519" cy="1244773"/>
          </a:xfrm>
        </p:grpSpPr>
        <p:sp>
          <p:nvSpPr>
            <p:cNvPr id="19" name="椭圆 18">
              <a:extLst>
                <a:ext uri="{FF2B5EF4-FFF2-40B4-BE49-F238E27FC236}">
                  <a16:creationId xmlns:a16="http://schemas.microsoft.com/office/drawing/2014/main" id="{08B9F4ED-ACBF-4437-813D-245B98D91D45}"/>
                </a:ext>
              </a:extLst>
            </p:cNvPr>
            <p:cNvSpPr/>
            <p:nvPr/>
          </p:nvSpPr>
          <p:spPr>
            <a:xfrm>
              <a:off x="3217762" y="4572000"/>
              <a:ext cx="833377" cy="833377"/>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00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B0A9CAE5-9A0E-47B8-8F39-4415D491FEA3}"/>
                </a:ext>
              </a:extLst>
            </p:cNvPr>
            <p:cNvSpPr/>
            <p:nvPr/>
          </p:nvSpPr>
          <p:spPr>
            <a:xfrm>
              <a:off x="-448380" y="4160604"/>
              <a:ext cx="3623807" cy="1015663"/>
            </a:xfrm>
            <a:prstGeom prst="rect">
              <a:avLst/>
            </a:prstGeom>
          </p:spPr>
          <p:txBody>
            <a:bodyPr wrap="square">
              <a:spAutoFit/>
            </a:bodyPr>
            <a:lstStyle/>
            <a:p>
              <a:pPr algn="just"/>
              <a:r>
                <a:rPr lang="vi-VN" sz="2000" i="1">
                  <a:latin typeface="Times New Roman" panose="02020603050405020304" pitchFamily="18" charset="0"/>
                  <a:cs typeface="Times New Roman" panose="02020603050405020304" pitchFamily="18" charset="0"/>
                </a:rPr>
                <a:t>Lên lớp 6, Siêu Nhân nghĩ gì về việc thể hiện tinh cảm với bố mẹ? Em nhận xét gi về suy nghĩ ấy?</a:t>
              </a:r>
              <a:endParaRPr lang="zh-CN" altLang="en-US" sz="20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21" name="图片 20">
              <a:extLst>
                <a:ext uri="{FF2B5EF4-FFF2-40B4-BE49-F238E27FC236}">
                  <a16:creationId xmlns:a16="http://schemas.microsoft.com/office/drawing/2014/main" id="{E98C6306-1ABD-4A90-873C-4D014B95FCA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452207" y="4827038"/>
              <a:ext cx="369996" cy="369996"/>
            </a:xfrm>
            <a:prstGeom prst="rect">
              <a:avLst/>
            </a:prstGeom>
          </p:spPr>
        </p:pic>
      </p:grpSp>
      <p:grpSp>
        <p:nvGrpSpPr>
          <p:cNvPr id="22" name="组合 21">
            <a:extLst>
              <a:ext uri="{FF2B5EF4-FFF2-40B4-BE49-F238E27FC236}">
                <a16:creationId xmlns:a16="http://schemas.microsoft.com/office/drawing/2014/main" id="{889E0559-03B4-434B-A7E6-55D555C862F3}"/>
              </a:ext>
            </a:extLst>
          </p:cNvPr>
          <p:cNvGrpSpPr/>
          <p:nvPr/>
        </p:nvGrpSpPr>
        <p:grpSpPr>
          <a:xfrm>
            <a:off x="4458758" y="1175657"/>
            <a:ext cx="3108640" cy="1897642"/>
            <a:chOff x="2006783" y="3507735"/>
            <a:chExt cx="3108640" cy="1897642"/>
          </a:xfrm>
        </p:grpSpPr>
        <p:sp>
          <p:nvSpPr>
            <p:cNvPr id="23" name="椭圆 22">
              <a:extLst>
                <a:ext uri="{FF2B5EF4-FFF2-40B4-BE49-F238E27FC236}">
                  <a16:creationId xmlns:a16="http://schemas.microsoft.com/office/drawing/2014/main" id="{D2653741-EE37-47E1-9831-88450F68A9B7}"/>
                </a:ext>
              </a:extLst>
            </p:cNvPr>
            <p:cNvSpPr/>
            <p:nvPr/>
          </p:nvSpPr>
          <p:spPr>
            <a:xfrm>
              <a:off x="3217762" y="4572000"/>
              <a:ext cx="833377" cy="833377"/>
            </a:xfrm>
            <a:prstGeom prst="ellipse">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000">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19981379-1768-4A14-B00C-F8E22E53476B}"/>
                </a:ext>
              </a:extLst>
            </p:cNvPr>
            <p:cNvSpPr/>
            <p:nvPr/>
          </p:nvSpPr>
          <p:spPr>
            <a:xfrm>
              <a:off x="2006783" y="3507735"/>
              <a:ext cx="3108640" cy="1015663"/>
            </a:xfrm>
            <a:prstGeom prst="rect">
              <a:avLst/>
            </a:prstGeom>
          </p:spPr>
          <p:txBody>
            <a:bodyPr wrap="square">
              <a:spAutoFit/>
            </a:bodyPr>
            <a:lstStyle/>
            <a:p>
              <a:pPr algn="just"/>
              <a:r>
                <a:rPr lang="vi-VN" sz="2000" i="1">
                  <a:latin typeface="Times New Roman" panose="02020603050405020304" pitchFamily="18" charset="0"/>
                  <a:cs typeface="Times New Roman" panose="02020603050405020304" pitchFamily="18" charset="0"/>
                </a:rPr>
                <a:t>Liệt kê những việc mà Siêu Nhân muốn Lớp Trường Thông Thái giúp đỡ, hỗ trợ.</a:t>
              </a:r>
              <a:endParaRPr lang="en-US" sz="2000">
                <a:latin typeface="Times New Roman" panose="02020603050405020304" pitchFamily="18" charset="0"/>
                <a:cs typeface="Times New Roman" panose="02020603050405020304" pitchFamily="18" charset="0"/>
              </a:endParaRPr>
            </a:p>
          </p:txBody>
        </p:sp>
        <p:pic>
          <p:nvPicPr>
            <p:cNvPr id="25" name="图片 24">
              <a:extLst>
                <a:ext uri="{FF2B5EF4-FFF2-40B4-BE49-F238E27FC236}">
                  <a16:creationId xmlns:a16="http://schemas.microsoft.com/office/drawing/2014/main" id="{74DA6D53-8AE5-4BE8-9094-A5DBC7C3E24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52207" y="4861631"/>
              <a:ext cx="369996" cy="300809"/>
            </a:xfrm>
            <a:prstGeom prst="rect">
              <a:avLst/>
            </a:prstGeom>
          </p:spPr>
        </p:pic>
      </p:grpSp>
      <p:grpSp>
        <p:nvGrpSpPr>
          <p:cNvPr id="26" name="组合 25">
            <a:extLst>
              <a:ext uri="{FF2B5EF4-FFF2-40B4-BE49-F238E27FC236}">
                <a16:creationId xmlns:a16="http://schemas.microsoft.com/office/drawing/2014/main" id="{B89EB090-8341-4F4F-86C2-92B6D8AE13F5}"/>
              </a:ext>
            </a:extLst>
          </p:cNvPr>
          <p:cNvGrpSpPr/>
          <p:nvPr/>
        </p:nvGrpSpPr>
        <p:grpSpPr>
          <a:xfrm>
            <a:off x="7242953" y="2356515"/>
            <a:ext cx="4097274" cy="1209868"/>
            <a:chOff x="3217762" y="4195509"/>
            <a:chExt cx="4097274" cy="1209868"/>
          </a:xfrm>
        </p:grpSpPr>
        <p:sp>
          <p:nvSpPr>
            <p:cNvPr id="27" name="椭圆 26">
              <a:extLst>
                <a:ext uri="{FF2B5EF4-FFF2-40B4-BE49-F238E27FC236}">
                  <a16:creationId xmlns:a16="http://schemas.microsoft.com/office/drawing/2014/main" id="{144A9E0D-2FE2-4A06-8D13-5F8152C4D7BD}"/>
                </a:ext>
              </a:extLst>
            </p:cNvPr>
            <p:cNvSpPr/>
            <p:nvPr/>
          </p:nvSpPr>
          <p:spPr>
            <a:xfrm>
              <a:off x="3217762" y="4572000"/>
              <a:ext cx="833377" cy="833377"/>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000">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DF10C797-AF35-4A4B-B096-D8258491AB55}"/>
                </a:ext>
              </a:extLst>
            </p:cNvPr>
            <p:cNvSpPr/>
            <p:nvPr/>
          </p:nvSpPr>
          <p:spPr>
            <a:xfrm>
              <a:off x="4302745" y="4195509"/>
              <a:ext cx="3012291" cy="1015663"/>
            </a:xfrm>
            <a:prstGeom prst="rect">
              <a:avLst/>
            </a:prstGeom>
          </p:spPr>
          <p:txBody>
            <a:bodyPr wrap="square">
              <a:spAutoFit/>
            </a:bodyPr>
            <a:lstStyle/>
            <a:p>
              <a:pPr algn="just"/>
              <a:r>
                <a:rPr lang="vi-VN" sz="2000" i="1">
                  <a:latin typeface="Times New Roman" panose="02020603050405020304" pitchFamily="18" charset="0"/>
                  <a:cs typeface="Times New Roman" panose="02020603050405020304" pitchFamily="18" charset="0"/>
                </a:rPr>
                <a:t>Theo em, câu hỏi nào cùa Siêu Nhân là khó trà lời nhất? Vi sao?</a:t>
              </a:r>
              <a:endParaRPr lang="en-US" sz="2000">
                <a:latin typeface="Times New Roman" panose="02020603050405020304" pitchFamily="18" charset="0"/>
                <a:cs typeface="Times New Roman" panose="02020603050405020304" pitchFamily="18" charset="0"/>
              </a:endParaRPr>
            </a:p>
          </p:txBody>
        </p:sp>
        <p:pic>
          <p:nvPicPr>
            <p:cNvPr id="29" name="图片 28">
              <a:extLst>
                <a:ext uri="{FF2B5EF4-FFF2-40B4-BE49-F238E27FC236}">
                  <a16:creationId xmlns:a16="http://schemas.microsoft.com/office/drawing/2014/main" id="{4794BFD1-DB91-492E-A12F-6AC59ABF41B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452207" y="4827038"/>
              <a:ext cx="369996" cy="369996"/>
            </a:xfrm>
            <a:prstGeom prst="rect">
              <a:avLst/>
            </a:prstGeom>
          </p:spPr>
        </p:pic>
      </p:grpSp>
      <p:grpSp>
        <p:nvGrpSpPr>
          <p:cNvPr id="30" name="组合 29">
            <a:extLst>
              <a:ext uri="{FF2B5EF4-FFF2-40B4-BE49-F238E27FC236}">
                <a16:creationId xmlns:a16="http://schemas.microsoft.com/office/drawing/2014/main" id="{48F59D79-6E7D-4529-974B-67055FEA6643}"/>
              </a:ext>
            </a:extLst>
          </p:cNvPr>
          <p:cNvGrpSpPr/>
          <p:nvPr/>
        </p:nvGrpSpPr>
        <p:grpSpPr>
          <a:xfrm>
            <a:off x="8059913" y="3880499"/>
            <a:ext cx="3280314" cy="1938992"/>
            <a:chOff x="3217762" y="4354158"/>
            <a:chExt cx="3280314" cy="1938992"/>
          </a:xfrm>
        </p:grpSpPr>
        <p:sp>
          <p:nvSpPr>
            <p:cNvPr id="31" name="椭圆 30">
              <a:extLst>
                <a:ext uri="{FF2B5EF4-FFF2-40B4-BE49-F238E27FC236}">
                  <a16:creationId xmlns:a16="http://schemas.microsoft.com/office/drawing/2014/main" id="{448F4012-22CB-4795-B023-828AA9AB8B23}"/>
                </a:ext>
              </a:extLst>
            </p:cNvPr>
            <p:cNvSpPr/>
            <p:nvPr/>
          </p:nvSpPr>
          <p:spPr>
            <a:xfrm>
              <a:off x="3217762" y="4572000"/>
              <a:ext cx="833377" cy="833377"/>
            </a:xfrm>
            <a:prstGeom prst="ellipse">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000">
                <a:latin typeface="Times New Roman" panose="02020603050405020304" pitchFamily="18" charset="0"/>
                <a:cs typeface="Times New Roman" panose="02020603050405020304" pitchFamily="18" charset="0"/>
              </a:endParaRPr>
            </a:p>
          </p:txBody>
        </p:sp>
        <p:sp>
          <p:nvSpPr>
            <p:cNvPr id="32" name="矩形 31">
              <a:extLst>
                <a:ext uri="{FF2B5EF4-FFF2-40B4-BE49-F238E27FC236}">
                  <a16:creationId xmlns:a16="http://schemas.microsoft.com/office/drawing/2014/main" id="{4BDC496D-47FD-48A2-B158-5EECFACFBEE5}"/>
                </a:ext>
              </a:extLst>
            </p:cNvPr>
            <p:cNvSpPr/>
            <p:nvPr/>
          </p:nvSpPr>
          <p:spPr>
            <a:xfrm>
              <a:off x="4302745" y="4354158"/>
              <a:ext cx="2195331" cy="1938992"/>
            </a:xfrm>
            <a:prstGeom prst="rect">
              <a:avLst/>
            </a:prstGeom>
          </p:spPr>
          <p:txBody>
            <a:bodyPr wrap="square">
              <a:spAutoFit/>
            </a:bodyPr>
            <a:lstStyle/>
            <a:p>
              <a:pPr algn="just"/>
              <a:r>
                <a:rPr lang="vi-VN" sz="2000" i="1">
                  <a:latin typeface="Times New Roman" panose="02020603050405020304" pitchFamily="18" charset="0"/>
                  <a:cs typeface="Times New Roman" panose="02020603050405020304" pitchFamily="18" charset="0"/>
                </a:rPr>
                <a:t>Vấn đề mà Siêu Nhân gặp phải có phải là vấn để thường xảy ra với lứa tuổi cúa em hay không?</a:t>
              </a:r>
              <a:endParaRPr lang="zh-CN" altLang="en-US" sz="20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33" name="图片 32">
              <a:extLst>
                <a:ext uri="{FF2B5EF4-FFF2-40B4-BE49-F238E27FC236}">
                  <a16:creationId xmlns:a16="http://schemas.microsoft.com/office/drawing/2014/main" id="{8B5B0254-2622-4BEE-8159-F4345F972AA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452207" y="4827038"/>
              <a:ext cx="369996" cy="369996"/>
            </a:xfrm>
            <a:prstGeom prst="rect">
              <a:avLst/>
            </a:prstGeom>
          </p:spPr>
        </p:pic>
      </p:grpSp>
      <p:pic>
        <p:nvPicPr>
          <p:cNvPr id="34" name="图片 33">
            <a:extLst>
              <a:ext uri="{FF2B5EF4-FFF2-40B4-BE49-F238E27FC236}">
                <a16:creationId xmlns:a16="http://schemas.microsoft.com/office/drawing/2014/main" id="{173ACA79-360B-4241-8E09-A95A84286B65}"/>
              </a:ext>
            </a:extLst>
          </p:cNvPr>
          <p:cNvPicPr>
            <a:picLocks noChangeAspect="1"/>
          </p:cNvPicPr>
          <p:nvPr/>
        </p:nvPicPr>
        <p:blipFill rotWithShape="1">
          <a:blip r:embed="rId13">
            <a:extLst>
              <a:ext uri="{28A0092B-C50C-407E-A947-70E740481C1C}">
                <a14:useLocalDpi xmlns:a14="http://schemas.microsoft.com/office/drawing/2010/main" val="0"/>
              </a:ext>
            </a:extLst>
          </a:blip>
          <a:srcRect l="49807" t="6503" r="4936" b="70943"/>
          <a:stretch/>
        </p:blipFill>
        <p:spPr>
          <a:xfrm>
            <a:off x="3278897" y="3228766"/>
            <a:ext cx="5282322" cy="3490502"/>
          </a:xfrm>
          <a:prstGeom prst="rect">
            <a:avLst/>
          </a:prstGeom>
        </p:spPr>
      </p:pic>
    </p:spTree>
    <p:custDataLst>
      <p:tags r:id="rId1"/>
    </p:custDataLst>
    <p:extLst>
      <p:ext uri="{BB962C8B-B14F-4D97-AF65-F5344CB8AC3E}">
        <p14:creationId xmlns:p14="http://schemas.microsoft.com/office/powerpoint/2010/main" val="25750689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956193"/>
            <a:ext cx="11830050" cy="538089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604617" y="4980211"/>
            <a:ext cx="1471220" cy="1946419"/>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454301" y="158959"/>
            <a:ext cx="1042712" cy="1154313"/>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87500" y="180597"/>
            <a:ext cx="8171962" cy="707886"/>
          </a:xfrm>
          <a:prstGeom prst="rect">
            <a:avLst/>
          </a:prstGeom>
          <a:noFill/>
        </p:spPr>
        <p:txBody>
          <a:bodyPr wrap="square" rtlCol="0">
            <a:spAutoFit/>
          </a:bodyPr>
          <a:lstStyle/>
          <a:p>
            <a:r>
              <a:rPr lang="en-US" altLang="zh-CN" sz="4000" b="1">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1. Xác định vấn đề cần giải quyết</a:t>
            </a:r>
            <a:endParaRPr lang="zh-CN" altLang="en-US" sz="4000" b="1"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9" name="图片 1">
            <a:extLst>
              <a:ext uri="{FF2B5EF4-FFF2-40B4-BE49-F238E27FC236}">
                <a16:creationId xmlns:a16="http://schemas.microsoft.com/office/drawing/2014/main" id="{B3BCF814-0ECF-4584-88E6-29D2617CAA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4584" y="2479166"/>
            <a:ext cx="3859058" cy="3108991"/>
          </a:xfrm>
          <a:prstGeom prst="rect">
            <a:avLst/>
          </a:prstGeom>
        </p:spPr>
      </p:pic>
      <p:pic>
        <p:nvPicPr>
          <p:cNvPr id="12" name="图片 11">
            <a:extLst>
              <a:ext uri="{FF2B5EF4-FFF2-40B4-BE49-F238E27FC236}">
                <a16:creationId xmlns:a16="http://schemas.microsoft.com/office/drawing/2014/main" id="{CA09DB7E-515E-4238-9A68-AFDD14D8B9C8}"/>
              </a:ext>
            </a:extLst>
          </p:cNvPr>
          <p:cNvPicPr>
            <a:picLocks noChangeAspect="1"/>
          </p:cNvPicPr>
          <p:nvPr/>
        </p:nvPicPr>
        <p:blipFill>
          <a:blip r:embed="rId7" cstate="print"/>
          <a:stretch>
            <a:fillRect/>
          </a:stretch>
        </p:blipFill>
        <p:spPr>
          <a:xfrm>
            <a:off x="972546" y="472557"/>
            <a:ext cx="5429250" cy="5429250"/>
          </a:xfrm>
          <a:prstGeom prst="rect">
            <a:avLst/>
          </a:prstGeom>
        </p:spPr>
      </p:pic>
      <p:sp>
        <p:nvSpPr>
          <p:cNvPr id="13" name="矩形 13">
            <a:extLst>
              <a:ext uri="{FF2B5EF4-FFF2-40B4-BE49-F238E27FC236}">
                <a16:creationId xmlns:a16="http://schemas.microsoft.com/office/drawing/2014/main" id="{4C1DB0EB-F432-4776-93C8-154F114B5791}"/>
              </a:ext>
            </a:extLst>
          </p:cNvPr>
          <p:cNvSpPr/>
          <p:nvPr/>
        </p:nvSpPr>
        <p:spPr>
          <a:xfrm>
            <a:off x="1920625" y="2260155"/>
            <a:ext cx="3247708"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HS xác định được vấn đề trọng tâm của tình huống? Dựa trên căn cứ nào để xác định vấn đề trọng tâm?</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42080628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4" presetClass="entr" presetSubtype="10" fill="hold" nodeType="withEffect">
                                  <p:stCondLst>
                                    <p:cond delay="75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iterate type="lt">
                                    <p:tmPct val="10000"/>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956193"/>
            <a:ext cx="11830050" cy="538089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604617" y="4980211"/>
            <a:ext cx="1471220" cy="1946419"/>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454301" y="158959"/>
            <a:ext cx="1042712" cy="1154313"/>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87500" y="180597"/>
            <a:ext cx="7609254" cy="707886"/>
          </a:xfrm>
          <a:prstGeom prst="rect">
            <a:avLst/>
          </a:prstGeom>
          <a:noFill/>
        </p:spPr>
        <p:txBody>
          <a:bodyPr wrap="square" rtlCol="0">
            <a:spAutoFit/>
          </a:bodyPr>
          <a:lstStyle/>
          <a:p>
            <a:r>
              <a:rPr lang="en-US" altLang="zh-CN" sz="4000" b="1">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1. Xác định vấn đề cần giải quyết</a:t>
            </a:r>
            <a:endParaRPr lang="zh-CN" altLang="en-US" sz="4000" b="1"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nvGrpSpPr>
          <p:cNvPr id="9" name="Group 8">
            <a:extLst>
              <a:ext uri="{FF2B5EF4-FFF2-40B4-BE49-F238E27FC236}">
                <a16:creationId xmlns:a16="http://schemas.microsoft.com/office/drawing/2014/main" id="{6444869F-BCDD-4308-80CF-C3314475E178}"/>
              </a:ext>
            </a:extLst>
          </p:cNvPr>
          <p:cNvGrpSpPr/>
          <p:nvPr/>
        </p:nvGrpSpPr>
        <p:grpSpPr>
          <a:xfrm>
            <a:off x="975657" y="3020923"/>
            <a:ext cx="4210563" cy="3275003"/>
            <a:chOff x="4637458" y="1555575"/>
            <a:chExt cx="4210563" cy="3275003"/>
          </a:xfrm>
        </p:grpSpPr>
        <p:sp>
          <p:nvSpPr>
            <p:cNvPr id="12" name="Google Shape;630;p26">
              <a:extLst>
                <a:ext uri="{FF2B5EF4-FFF2-40B4-BE49-F238E27FC236}">
                  <a16:creationId xmlns:a16="http://schemas.microsoft.com/office/drawing/2014/main" id="{02250FA7-3E1A-42E2-A428-0B6E0E86DFA2}"/>
                </a:ext>
              </a:extLst>
            </p:cNvPr>
            <p:cNvSpPr/>
            <p:nvPr/>
          </p:nvSpPr>
          <p:spPr>
            <a:xfrm>
              <a:off x="7374709" y="1592443"/>
              <a:ext cx="1160538" cy="1670560"/>
            </a:xfrm>
            <a:custGeom>
              <a:avLst/>
              <a:gdLst/>
              <a:ahLst/>
              <a:cxnLst/>
              <a:rect l="l" t="t" r="r" b="b"/>
              <a:pathLst>
                <a:path w="31918" h="45945" extrusionOk="0">
                  <a:moveTo>
                    <a:pt x="15726" y="1"/>
                  </a:moveTo>
                  <a:cubicBezTo>
                    <a:pt x="3732" y="1"/>
                    <a:pt x="2222" y="12708"/>
                    <a:pt x="1549" y="25874"/>
                  </a:cubicBezTo>
                  <a:cubicBezTo>
                    <a:pt x="1109" y="34664"/>
                    <a:pt x="0" y="45945"/>
                    <a:pt x="0" y="45945"/>
                  </a:cubicBezTo>
                  <a:lnTo>
                    <a:pt x="31917" y="45212"/>
                  </a:lnTo>
                  <a:cubicBezTo>
                    <a:pt x="31917" y="45212"/>
                    <a:pt x="31394" y="26481"/>
                    <a:pt x="30285" y="17879"/>
                  </a:cubicBezTo>
                  <a:cubicBezTo>
                    <a:pt x="29176" y="9297"/>
                    <a:pt x="26287" y="528"/>
                    <a:pt x="16660" y="26"/>
                  </a:cubicBezTo>
                  <a:cubicBezTo>
                    <a:pt x="16342" y="9"/>
                    <a:pt x="16030" y="1"/>
                    <a:pt x="15726"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631;p26">
              <a:extLst>
                <a:ext uri="{FF2B5EF4-FFF2-40B4-BE49-F238E27FC236}">
                  <a16:creationId xmlns:a16="http://schemas.microsoft.com/office/drawing/2014/main" id="{F4940F5D-4FF5-4C8C-A545-4D789A5FF531}"/>
                </a:ext>
              </a:extLst>
            </p:cNvPr>
            <p:cNvSpPr/>
            <p:nvPr/>
          </p:nvSpPr>
          <p:spPr>
            <a:xfrm>
              <a:off x="7048241" y="3687521"/>
              <a:ext cx="423885" cy="1054804"/>
            </a:xfrm>
            <a:custGeom>
              <a:avLst/>
              <a:gdLst/>
              <a:ahLst/>
              <a:cxnLst/>
              <a:rect l="l" t="t" r="r" b="b"/>
              <a:pathLst>
                <a:path w="11658" h="29010" extrusionOk="0">
                  <a:moveTo>
                    <a:pt x="6759" y="1"/>
                  </a:moveTo>
                  <a:cubicBezTo>
                    <a:pt x="5921" y="1"/>
                    <a:pt x="5084" y="29"/>
                    <a:pt x="4249" y="85"/>
                  </a:cubicBezTo>
                  <a:cubicBezTo>
                    <a:pt x="2219" y="12245"/>
                    <a:pt x="0" y="29010"/>
                    <a:pt x="0" y="29010"/>
                  </a:cubicBezTo>
                  <a:lnTo>
                    <a:pt x="7158" y="29010"/>
                  </a:lnTo>
                  <a:lnTo>
                    <a:pt x="11658" y="315"/>
                  </a:lnTo>
                  <a:cubicBezTo>
                    <a:pt x="10037" y="108"/>
                    <a:pt x="8398" y="1"/>
                    <a:pt x="6759" y="1"/>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632;p26">
              <a:extLst>
                <a:ext uri="{FF2B5EF4-FFF2-40B4-BE49-F238E27FC236}">
                  <a16:creationId xmlns:a16="http://schemas.microsoft.com/office/drawing/2014/main" id="{43CCA5F5-B710-4035-B28A-5E71EADCD4B2}"/>
                </a:ext>
              </a:extLst>
            </p:cNvPr>
            <p:cNvSpPr/>
            <p:nvPr/>
          </p:nvSpPr>
          <p:spPr>
            <a:xfrm>
              <a:off x="7202694" y="2972230"/>
              <a:ext cx="382071" cy="726800"/>
            </a:xfrm>
            <a:custGeom>
              <a:avLst/>
              <a:gdLst/>
              <a:ahLst/>
              <a:cxnLst/>
              <a:rect l="l" t="t" r="r" b="b"/>
              <a:pathLst>
                <a:path w="10508" h="19989" extrusionOk="0">
                  <a:moveTo>
                    <a:pt x="10508" y="1"/>
                  </a:moveTo>
                  <a:cubicBezTo>
                    <a:pt x="10507" y="1"/>
                    <a:pt x="4501" y="3140"/>
                    <a:pt x="2512" y="7912"/>
                  </a:cubicBezTo>
                  <a:cubicBezTo>
                    <a:pt x="1864" y="9440"/>
                    <a:pt x="964" y="14107"/>
                    <a:pt x="1" y="19758"/>
                  </a:cubicBezTo>
                  <a:cubicBezTo>
                    <a:pt x="836" y="19702"/>
                    <a:pt x="1673" y="19674"/>
                    <a:pt x="2511" y="19674"/>
                  </a:cubicBezTo>
                  <a:cubicBezTo>
                    <a:pt x="4150" y="19674"/>
                    <a:pt x="5789" y="19781"/>
                    <a:pt x="7410" y="19988"/>
                  </a:cubicBezTo>
                  <a:lnTo>
                    <a:pt x="10508" y="1"/>
                  </a:lnTo>
                  <a:close/>
                </a:path>
              </a:pathLst>
            </a:custGeom>
            <a:solidFill>
              <a:srgbClr val="750A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633;p26">
              <a:extLst>
                <a:ext uri="{FF2B5EF4-FFF2-40B4-BE49-F238E27FC236}">
                  <a16:creationId xmlns:a16="http://schemas.microsoft.com/office/drawing/2014/main" id="{D5579A3C-7610-462B-B4B4-43F6089EB716}"/>
                </a:ext>
              </a:extLst>
            </p:cNvPr>
            <p:cNvSpPr/>
            <p:nvPr/>
          </p:nvSpPr>
          <p:spPr>
            <a:xfrm>
              <a:off x="7545160" y="1737152"/>
              <a:ext cx="789194" cy="998337"/>
            </a:xfrm>
            <a:custGeom>
              <a:avLst/>
              <a:gdLst/>
              <a:ahLst/>
              <a:cxnLst/>
              <a:rect l="l" t="t" r="r" b="b"/>
              <a:pathLst>
                <a:path w="21705" h="27457" extrusionOk="0">
                  <a:moveTo>
                    <a:pt x="8543" y="0"/>
                  </a:moveTo>
                  <a:cubicBezTo>
                    <a:pt x="8507" y="0"/>
                    <a:pt x="8471" y="1"/>
                    <a:pt x="8435" y="1"/>
                  </a:cubicBezTo>
                  <a:cubicBezTo>
                    <a:pt x="7284" y="22"/>
                    <a:pt x="6133" y="294"/>
                    <a:pt x="5107" y="797"/>
                  </a:cubicBezTo>
                  <a:cubicBezTo>
                    <a:pt x="2888" y="1927"/>
                    <a:pt x="1235" y="3936"/>
                    <a:pt x="544" y="6322"/>
                  </a:cubicBezTo>
                  <a:cubicBezTo>
                    <a:pt x="0" y="8164"/>
                    <a:pt x="0" y="10089"/>
                    <a:pt x="84" y="11994"/>
                  </a:cubicBezTo>
                  <a:cubicBezTo>
                    <a:pt x="272" y="16243"/>
                    <a:pt x="900" y="20638"/>
                    <a:pt x="3119" y="24154"/>
                  </a:cubicBezTo>
                  <a:cubicBezTo>
                    <a:pt x="3809" y="25242"/>
                    <a:pt x="4647" y="26226"/>
                    <a:pt x="5735" y="26833"/>
                  </a:cubicBezTo>
                  <a:cubicBezTo>
                    <a:pt x="6521" y="27266"/>
                    <a:pt x="7399" y="27457"/>
                    <a:pt x="8287" y="27457"/>
                  </a:cubicBezTo>
                  <a:cubicBezTo>
                    <a:pt x="9030" y="27457"/>
                    <a:pt x="9780" y="27323"/>
                    <a:pt x="10486" y="27084"/>
                  </a:cubicBezTo>
                  <a:cubicBezTo>
                    <a:pt x="12035" y="26561"/>
                    <a:pt x="13416" y="25535"/>
                    <a:pt x="14672" y="24405"/>
                  </a:cubicBezTo>
                  <a:cubicBezTo>
                    <a:pt x="17058" y="22249"/>
                    <a:pt x="19109" y="19570"/>
                    <a:pt x="20260" y="16452"/>
                  </a:cubicBezTo>
                  <a:cubicBezTo>
                    <a:pt x="21432" y="13312"/>
                    <a:pt x="21704" y="9734"/>
                    <a:pt x="20658" y="6552"/>
                  </a:cubicBezTo>
                  <a:cubicBezTo>
                    <a:pt x="20218" y="5150"/>
                    <a:pt x="19465" y="3873"/>
                    <a:pt x="18418" y="2806"/>
                  </a:cubicBezTo>
                  <a:cubicBezTo>
                    <a:pt x="17037" y="1466"/>
                    <a:pt x="15111" y="776"/>
                    <a:pt x="13290" y="504"/>
                  </a:cubicBezTo>
                  <a:cubicBezTo>
                    <a:pt x="12642" y="399"/>
                    <a:pt x="11993" y="441"/>
                    <a:pt x="11344" y="357"/>
                  </a:cubicBezTo>
                  <a:cubicBezTo>
                    <a:pt x="10396" y="256"/>
                    <a:pt x="9488" y="0"/>
                    <a:pt x="8543" y="0"/>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634;p26">
              <a:extLst>
                <a:ext uri="{FF2B5EF4-FFF2-40B4-BE49-F238E27FC236}">
                  <a16:creationId xmlns:a16="http://schemas.microsoft.com/office/drawing/2014/main" id="{FBBA6CC6-175A-463F-9271-F7967E351EAD}"/>
                </a:ext>
              </a:extLst>
            </p:cNvPr>
            <p:cNvSpPr/>
            <p:nvPr/>
          </p:nvSpPr>
          <p:spPr>
            <a:xfrm>
              <a:off x="7497966" y="1637528"/>
              <a:ext cx="898019" cy="757961"/>
            </a:xfrm>
            <a:custGeom>
              <a:avLst/>
              <a:gdLst/>
              <a:ahLst/>
              <a:cxnLst/>
              <a:rect l="l" t="t" r="r" b="b"/>
              <a:pathLst>
                <a:path w="24698" h="20846" extrusionOk="0">
                  <a:moveTo>
                    <a:pt x="13945" y="1"/>
                  </a:moveTo>
                  <a:cubicBezTo>
                    <a:pt x="13475" y="1"/>
                    <a:pt x="13004" y="31"/>
                    <a:pt x="12537" y="83"/>
                  </a:cubicBezTo>
                  <a:cubicBezTo>
                    <a:pt x="9607" y="418"/>
                    <a:pt x="6845" y="1590"/>
                    <a:pt x="4605" y="3474"/>
                  </a:cubicBezTo>
                  <a:cubicBezTo>
                    <a:pt x="2345" y="5337"/>
                    <a:pt x="733" y="7869"/>
                    <a:pt x="1" y="10695"/>
                  </a:cubicBezTo>
                  <a:cubicBezTo>
                    <a:pt x="324" y="10773"/>
                    <a:pt x="648" y="10810"/>
                    <a:pt x="972" y="10810"/>
                  </a:cubicBezTo>
                  <a:cubicBezTo>
                    <a:pt x="1339" y="10810"/>
                    <a:pt x="1706" y="10763"/>
                    <a:pt x="2073" y="10674"/>
                  </a:cubicBezTo>
                  <a:cubicBezTo>
                    <a:pt x="5756" y="9983"/>
                    <a:pt x="8917" y="7597"/>
                    <a:pt x="10591" y="4227"/>
                  </a:cubicBezTo>
                  <a:cubicBezTo>
                    <a:pt x="11051" y="6383"/>
                    <a:pt x="12161" y="8350"/>
                    <a:pt x="13793" y="9836"/>
                  </a:cubicBezTo>
                  <a:cubicBezTo>
                    <a:pt x="15405" y="11322"/>
                    <a:pt x="17519" y="12139"/>
                    <a:pt x="19695" y="12411"/>
                  </a:cubicBezTo>
                  <a:cubicBezTo>
                    <a:pt x="18963" y="15718"/>
                    <a:pt x="20470" y="19108"/>
                    <a:pt x="23379" y="20845"/>
                  </a:cubicBezTo>
                  <a:cubicBezTo>
                    <a:pt x="24153" y="17350"/>
                    <a:pt x="24697" y="13897"/>
                    <a:pt x="23986" y="10381"/>
                  </a:cubicBezTo>
                  <a:cubicBezTo>
                    <a:pt x="23567" y="8309"/>
                    <a:pt x="22751" y="6320"/>
                    <a:pt x="21579" y="4541"/>
                  </a:cubicBezTo>
                  <a:cubicBezTo>
                    <a:pt x="20449" y="2783"/>
                    <a:pt x="18900" y="1214"/>
                    <a:pt x="16953" y="502"/>
                  </a:cubicBezTo>
                  <a:cubicBezTo>
                    <a:pt x="15992" y="143"/>
                    <a:pt x="14971" y="1"/>
                    <a:pt x="13945"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635;p26">
              <a:extLst>
                <a:ext uri="{FF2B5EF4-FFF2-40B4-BE49-F238E27FC236}">
                  <a16:creationId xmlns:a16="http://schemas.microsoft.com/office/drawing/2014/main" id="{A86116AE-2064-4975-9DCE-D6AAD080E980}"/>
                </a:ext>
              </a:extLst>
            </p:cNvPr>
            <p:cNvSpPr/>
            <p:nvPr/>
          </p:nvSpPr>
          <p:spPr>
            <a:xfrm>
              <a:off x="7776475" y="2414447"/>
              <a:ext cx="527402" cy="951287"/>
            </a:xfrm>
            <a:custGeom>
              <a:avLst/>
              <a:gdLst/>
              <a:ahLst/>
              <a:cxnLst/>
              <a:rect l="l" t="t" r="r" b="b"/>
              <a:pathLst>
                <a:path w="14505" h="26163" extrusionOk="0">
                  <a:moveTo>
                    <a:pt x="11868" y="1"/>
                  </a:moveTo>
                  <a:lnTo>
                    <a:pt x="3370" y="6698"/>
                  </a:lnTo>
                  <a:lnTo>
                    <a:pt x="2743" y="11784"/>
                  </a:lnTo>
                  <a:lnTo>
                    <a:pt x="1" y="12998"/>
                  </a:lnTo>
                  <a:cubicBezTo>
                    <a:pt x="901" y="17016"/>
                    <a:pt x="3098" y="26162"/>
                    <a:pt x="3098" y="26162"/>
                  </a:cubicBezTo>
                  <a:lnTo>
                    <a:pt x="14505" y="13081"/>
                  </a:lnTo>
                  <a:cubicBezTo>
                    <a:pt x="13647" y="12642"/>
                    <a:pt x="13019" y="12265"/>
                    <a:pt x="12747" y="11951"/>
                  </a:cubicBezTo>
                  <a:cubicBezTo>
                    <a:pt x="11345" y="10382"/>
                    <a:pt x="11868" y="1"/>
                    <a:pt x="11868" y="1"/>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636;p26">
              <a:extLst>
                <a:ext uri="{FF2B5EF4-FFF2-40B4-BE49-F238E27FC236}">
                  <a16:creationId xmlns:a16="http://schemas.microsoft.com/office/drawing/2014/main" id="{CD7F1DF7-D5C4-4526-8F45-AAA54A5522E2}"/>
                </a:ext>
              </a:extLst>
            </p:cNvPr>
            <p:cNvSpPr/>
            <p:nvPr/>
          </p:nvSpPr>
          <p:spPr>
            <a:xfrm>
              <a:off x="7211857" y="2887769"/>
              <a:ext cx="1636164" cy="1869813"/>
            </a:xfrm>
            <a:custGeom>
              <a:avLst/>
              <a:gdLst/>
              <a:ahLst/>
              <a:cxnLst/>
              <a:rect l="l" t="t" r="r" b="b"/>
              <a:pathLst>
                <a:path w="44999" h="51425" extrusionOk="0">
                  <a:moveTo>
                    <a:pt x="15530" y="1"/>
                  </a:moveTo>
                  <a:lnTo>
                    <a:pt x="10256" y="2345"/>
                  </a:lnTo>
                  <a:cubicBezTo>
                    <a:pt x="10256" y="2345"/>
                    <a:pt x="7618" y="6782"/>
                    <a:pt x="4165" y="12977"/>
                  </a:cubicBezTo>
                  <a:cubicBezTo>
                    <a:pt x="712" y="19172"/>
                    <a:pt x="3705" y="26811"/>
                    <a:pt x="3705" y="26811"/>
                  </a:cubicBezTo>
                  <a:lnTo>
                    <a:pt x="0" y="50796"/>
                  </a:lnTo>
                  <a:lnTo>
                    <a:pt x="39724" y="51424"/>
                  </a:lnTo>
                  <a:lnTo>
                    <a:pt x="36920" y="39369"/>
                  </a:lnTo>
                  <a:cubicBezTo>
                    <a:pt x="36920" y="39369"/>
                    <a:pt x="44998" y="21035"/>
                    <a:pt x="42215" y="10633"/>
                  </a:cubicBezTo>
                  <a:cubicBezTo>
                    <a:pt x="40729" y="5024"/>
                    <a:pt x="33529" y="1905"/>
                    <a:pt x="30034" y="84"/>
                  </a:cubicBezTo>
                  <a:lnTo>
                    <a:pt x="18627" y="13165"/>
                  </a:lnTo>
                  <a:cubicBezTo>
                    <a:pt x="18627" y="13165"/>
                    <a:pt x="16430" y="3998"/>
                    <a:pt x="15530" y="1"/>
                  </a:cubicBezTo>
                  <a:close/>
                </a:path>
              </a:pathLst>
            </a:custGeom>
            <a:solidFill>
              <a:srgbClr val="750A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637;p26">
              <a:extLst>
                <a:ext uri="{FF2B5EF4-FFF2-40B4-BE49-F238E27FC236}">
                  <a16:creationId xmlns:a16="http://schemas.microsoft.com/office/drawing/2014/main" id="{5B58069F-C36D-4E1C-B7BA-FF05F9E675BF}"/>
                </a:ext>
              </a:extLst>
            </p:cNvPr>
            <p:cNvSpPr/>
            <p:nvPr/>
          </p:nvSpPr>
          <p:spPr>
            <a:xfrm>
              <a:off x="7204985" y="3658652"/>
              <a:ext cx="1507595" cy="854605"/>
            </a:xfrm>
            <a:custGeom>
              <a:avLst/>
              <a:gdLst/>
              <a:ahLst/>
              <a:cxnLst/>
              <a:rect l="l" t="t" r="r" b="b"/>
              <a:pathLst>
                <a:path w="41463" h="23504" extrusionOk="0">
                  <a:moveTo>
                    <a:pt x="33551" y="0"/>
                  </a:moveTo>
                  <a:lnTo>
                    <a:pt x="30955" y="14211"/>
                  </a:lnTo>
                  <a:lnTo>
                    <a:pt x="12203" y="8728"/>
                  </a:lnTo>
                  <a:lnTo>
                    <a:pt x="7514" y="3056"/>
                  </a:lnTo>
                  <a:lnTo>
                    <a:pt x="6070" y="3056"/>
                  </a:lnTo>
                  <a:lnTo>
                    <a:pt x="5087" y="1612"/>
                  </a:lnTo>
                  <a:lnTo>
                    <a:pt x="3726" y="1758"/>
                  </a:lnTo>
                  <a:lnTo>
                    <a:pt x="2031" y="796"/>
                  </a:lnTo>
                  <a:lnTo>
                    <a:pt x="1" y="2261"/>
                  </a:lnTo>
                  <a:cubicBezTo>
                    <a:pt x="1" y="2261"/>
                    <a:pt x="5903" y="9921"/>
                    <a:pt x="8331" y="10653"/>
                  </a:cubicBezTo>
                  <a:lnTo>
                    <a:pt x="10758" y="11386"/>
                  </a:lnTo>
                  <a:cubicBezTo>
                    <a:pt x="10758" y="11386"/>
                    <a:pt x="20616" y="18565"/>
                    <a:pt x="25618" y="20846"/>
                  </a:cubicBezTo>
                  <a:cubicBezTo>
                    <a:pt x="30641" y="23106"/>
                    <a:pt x="34199" y="23504"/>
                    <a:pt x="34199" y="23504"/>
                  </a:cubicBezTo>
                  <a:cubicBezTo>
                    <a:pt x="34199" y="23504"/>
                    <a:pt x="37674" y="17937"/>
                    <a:pt x="39118" y="13165"/>
                  </a:cubicBezTo>
                  <a:cubicBezTo>
                    <a:pt x="40583" y="8393"/>
                    <a:pt x="41462" y="4919"/>
                    <a:pt x="41462" y="4919"/>
                  </a:cubicBezTo>
                  <a:cubicBezTo>
                    <a:pt x="40520" y="3747"/>
                    <a:pt x="39390" y="2700"/>
                    <a:pt x="38155" y="1842"/>
                  </a:cubicBezTo>
                  <a:cubicBezTo>
                    <a:pt x="36774" y="900"/>
                    <a:pt x="35183" y="272"/>
                    <a:pt x="33551" y="0"/>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638;p26">
              <a:extLst>
                <a:ext uri="{FF2B5EF4-FFF2-40B4-BE49-F238E27FC236}">
                  <a16:creationId xmlns:a16="http://schemas.microsoft.com/office/drawing/2014/main" id="{7CCFA19E-D962-4798-891E-60F443B32CFE}"/>
                </a:ext>
              </a:extLst>
            </p:cNvPr>
            <p:cNvSpPr/>
            <p:nvPr/>
          </p:nvSpPr>
          <p:spPr>
            <a:xfrm>
              <a:off x="8411122" y="3201292"/>
              <a:ext cx="153003" cy="525875"/>
            </a:xfrm>
            <a:custGeom>
              <a:avLst/>
              <a:gdLst/>
              <a:ahLst/>
              <a:cxnLst/>
              <a:rect l="l" t="t" r="r" b="b"/>
              <a:pathLst>
                <a:path w="4208" h="14463" extrusionOk="0">
                  <a:moveTo>
                    <a:pt x="4208" y="1"/>
                  </a:moveTo>
                  <a:cubicBezTo>
                    <a:pt x="3957" y="587"/>
                    <a:pt x="3726" y="1173"/>
                    <a:pt x="3517" y="1759"/>
                  </a:cubicBezTo>
                  <a:cubicBezTo>
                    <a:pt x="3308" y="2345"/>
                    <a:pt x="3099" y="2952"/>
                    <a:pt x="2889" y="3538"/>
                  </a:cubicBezTo>
                  <a:cubicBezTo>
                    <a:pt x="2492" y="4731"/>
                    <a:pt x="2094" y="5924"/>
                    <a:pt x="1759" y="7138"/>
                  </a:cubicBezTo>
                  <a:cubicBezTo>
                    <a:pt x="1424" y="8331"/>
                    <a:pt x="1089" y="9544"/>
                    <a:pt x="796" y="10779"/>
                  </a:cubicBezTo>
                  <a:cubicBezTo>
                    <a:pt x="503" y="11993"/>
                    <a:pt x="231" y="13207"/>
                    <a:pt x="1" y="14463"/>
                  </a:cubicBezTo>
                  <a:lnTo>
                    <a:pt x="985" y="10821"/>
                  </a:lnTo>
                  <a:cubicBezTo>
                    <a:pt x="1320" y="9607"/>
                    <a:pt x="1675" y="8414"/>
                    <a:pt x="2010" y="7200"/>
                  </a:cubicBezTo>
                  <a:cubicBezTo>
                    <a:pt x="2345" y="5986"/>
                    <a:pt x="2722" y="4793"/>
                    <a:pt x="3078" y="3600"/>
                  </a:cubicBezTo>
                  <a:lnTo>
                    <a:pt x="4208" y="1"/>
                  </a:ln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639;p26">
              <a:extLst>
                <a:ext uri="{FF2B5EF4-FFF2-40B4-BE49-F238E27FC236}">
                  <a16:creationId xmlns:a16="http://schemas.microsoft.com/office/drawing/2014/main" id="{17808EBF-EC42-40B7-8FF5-6CE5D6530472}"/>
                </a:ext>
              </a:extLst>
            </p:cNvPr>
            <p:cNvSpPr/>
            <p:nvPr/>
          </p:nvSpPr>
          <p:spPr>
            <a:xfrm>
              <a:off x="7313044" y="3097051"/>
              <a:ext cx="233686" cy="627101"/>
            </a:xfrm>
            <a:custGeom>
              <a:avLst/>
              <a:gdLst/>
              <a:ahLst/>
              <a:cxnLst/>
              <a:rect l="l" t="t" r="r" b="b"/>
              <a:pathLst>
                <a:path w="6427" h="17247" extrusionOk="0">
                  <a:moveTo>
                    <a:pt x="6426" y="0"/>
                  </a:moveTo>
                  <a:lnTo>
                    <a:pt x="6426" y="0"/>
                  </a:lnTo>
                  <a:cubicBezTo>
                    <a:pt x="5275" y="1130"/>
                    <a:pt x="4208" y="2344"/>
                    <a:pt x="3266" y="3621"/>
                  </a:cubicBezTo>
                  <a:cubicBezTo>
                    <a:pt x="2282" y="4919"/>
                    <a:pt x="1487" y="6342"/>
                    <a:pt x="880" y="7849"/>
                  </a:cubicBezTo>
                  <a:cubicBezTo>
                    <a:pt x="294" y="9356"/>
                    <a:pt x="1" y="10988"/>
                    <a:pt x="22" y="12600"/>
                  </a:cubicBezTo>
                  <a:cubicBezTo>
                    <a:pt x="43" y="13416"/>
                    <a:pt x="147" y="14232"/>
                    <a:pt x="357" y="15007"/>
                  </a:cubicBezTo>
                  <a:cubicBezTo>
                    <a:pt x="545" y="15802"/>
                    <a:pt x="859" y="16535"/>
                    <a:pt x="1277" y="17246"/>
                  </a:cubicBezTo>
                  <a:cubicBezTo>
                    <a:pt x="566" y="15802"/>
                    <a:pt x="210" y="14211"/>
                    <a:pt x="231" y="12600"/>
                  </a:cubicBezTo>
                  <a:cubicBezTo>
                    <a:pt x="252" y="11009"/>
                    <a:pt x="545" y="9419"/>
                    <a:pt x="1131" y="7933"/>
                  </a:cubicBezTo>
                  <a:cubicBezTo>
                    <a:pt x="1717" y="6447"/>
                    <a:pt x="2470" y="5044"/>
                    <a:pt x="3412" y="3747"/>
                  </a:cubicBezTo>
                  <a:cubicBezTo>
                    <a:pt x="3873" y="3077"/>
                    <a:pt x="4354" y="2449"/>
                    <a:pt x="4856" y="1821"/>
                  </a:cubicBezTo>
                  <a:cubicBezTo>
                    <a:pt x="5380" y="1214"/>
                    <a:pt x="5903" y="607"/>
                    <a:pt x="6426"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640;p26">
              <a:extLst>
                <a:ext uri="{FF2B5EF4-FFF2-40B4-BE49-F238E27FC236}">
                  <a16:creationId xmlns:a16="http://schemas.microsoft.com/office/drawing/2014/main" id="{4FFD5A6B-2047-45A2-9964-ACAEA13D9CE5}"/>
                </a:ext>
              </a:extLst>
            </p:cNvPr>
            <p:cNvSpPr/>
            <p:nvPr/>
          </p:nvSpPr>
          <p:spPr>
            <a:xfrm>
              <a:off x="7733863" y="2902239"/>
              <a:ext cx="627101" cy="576851"/>
            </a:xfrm>
            <a:custGeom>
              <a:avLst/>
              <a:gdLst/>
              <a:ahLst/>
              <a:cxnLst/>
              <a:rect l="l" t="t" r="r" b="b"/>
              <a:pathLst>
                <a:path w="17247" h="15865" fill="none" extrusionOk="0">
                  <a:moveTo>
                    <a:pt x="1" y="0"/>
                  </a:moveTo>
                  <a:lnTo>
                    <a:pt x="3454" y="15865"/>
                  </a:lnTo>
                  <a:lnTo>
                    <a:pt x="17247" y="419"/>
                  </a:lnTo>
                </a:path>
              </a:pathLst>
            </a:custGeom>
            <a:solidFill>
              <a:srgbClr val="323041"/>
            </a:solidFill>
            <a:ln w="6800" cap="flat" cmpd="sng">
              <a:solidFill>
                <a:srgbClr val="323041"/>
              </a:solidFill>
              <a:prstDash val="solid"/>
              <a:miter lim="209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641;p26">
              <a:extLst>
                <a:ext uri="{FF2B5EF4-FFF2-40B4-BE49-F238E27FC236}">
                  <a16:creationId xmlns:a16="http://schemas.microsoft.com/office/drawing/2014/main" id="{BFA5BF08-12A6-451D-B037-CE43090D64E2}"/>
                </a:ext>
              </a:extLst>
            </p:cNvPr>
            <p:cNvSpPr/>
            <p:nvPr/>
          </p:nvSpPr>
          <p:spPr>
            <a:xfrm>
              <a:off x="8286338" y="4157061"/>
              <a:ext cx="194853" cy="70066"/>
            </a:xfrm>
            <a:custGeom>
              <a:avLst/>
              <a:gdLst/>
              <a:ahLst/>
              <a:cxnLst/>
              <a:rect l="l" t="t" r="r" b="b"/>
              <a:pathLst>
                <a:path w="5359" h="1927" extrusionOk="0">
                  <a:moveTo>
                    <a:pt x="1" y="1"/>
                  </a:moveTo>
                  <a:lnTo>
                    <a:pt x="1" y="1"/>
                  </a:lnTo>
                  <a:cubicBezTo>
                    <a:pt x="880" y="378"/>
                    <a:pt x="1780" y="713"/>
                    <a:pt x="2659" y="1027"/>
                  </a:cubicBezTo>
                  <a:cubicBezTo>
                    <a:pt x="3559" y="1340"/>
                    <a:pt x="4438" y="1654"/>
                    <a:pt x="5358" y="1926"/>
                  </a:cubicBezTo>
                  <a:cubicBezTo>
                    <a:pt x="4521" y="1466"/>
                    <a:pt x="3642" y="1089"/>
                    <a:pt x="2742" y="775"/>
                  </a:cubicBezTo>
                  <a:cubicBezTo>
                    <a:pt x="1842" y="441"/>
                    <a:pt x="942" y="189"/>
                    <a:pt x="1"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42;p26">
              <a:extLst>
                <a:ext uri="{FF2B5EF4-FFF2-40B4-BE49-F238E27FC236}">
                  <a16:creationId xmlns:a16="http://schemas.microsoft.com/office/drawing/2014/main" id="{DC170577-F2A6-4FAA-A0B8-05A619C2ECED}"/>
                </a:ext>
              </a:extLst>
            </p:cNvPr>
            <p:cNvSpPr/>
            <p:nvPr/>
          </p:nvSpPr>
          <p:spPr>
            <a:xfrm>
              <a:off x="8189695" y="2193166"/>
              <a:ext cx="201653" cy="239649"/>
            </a:xfrm>
            <a:custGeom>
              <a:avLst/>
              <a:gdLst/>
              <a:ahLst/>
              <a:cxnLst/>
              <a:rect l="l" t="t" r="r" b="b"/>
              <a:pathLst>
                <a:path w="5546" h="6591" extrusionOk="0">
                  <a:moveTo>
                    <a:pt x="3092" y="1"/>
                  </a:moveTo>
                  <a:cubicBezTo>
                    <a:pt x="2966" y="1"/>
                    <a:pt x="2835" y="13"/>
                    <a:pt x="2700" y="38"/>
                  </a:cubicBezTo>
                  <a:cubicBezTo>
                    <a:pt x="1591" y="268"/>
                    <a:pt x="880" y="1377"/>
                    <a:pt x="503" y="2445"/>
                  </a:cubicBezTo>
                  <a:cubicBezTo>
                    <a:pt x="189" y="3261"/>
                    <a:pt x="0" y="4182"/>
                    <a:pt x="231" y="5019"/>
                  </a:cubicBezTo>
                  <a:cubicBezTo>
                    <a:pt x="455" y="5854"/>
                    <a:pt x="1194" y="6591"/>
                    <a:pt x="2044" y="6591"/>
                  </a:cubicBezTo>
                  <a:cubicBezTo>
                    <a:pt x="2068" y="6591"/>
                    <a:pt x="2091" y="6590"/>
                    <a:pt x="2114" y="6589"/>
                  </a:cubicBezTo>
                  <a:cubicBezTo>
                    <a:pt x="2491" y="6568"/>
                    <a:pt x="2889" y="6442"/>
                    <a:pt x="3203" y="6233"/>
                  </a:cubicBezTo>
                  <a:cubicBezTo>
                    <a:pt x="4291" y="5563"/>
                    <a:pt x="5044" y="4475"/>
                    <a:pt x="5275" y="3240"/>
                  </a:cubicBezTo>
                  <a:cubicBezTo>
                    <a:pt x="5546" y="1827"/>
                    <a:pt x="4652" y="1"/>
                    <a:pt x="3092" y="1"/>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643;p26">
              <a:extLst>
                <a:ext uri="{FF2B5EF4-FFF2-40B4-BE49-F238E27FC236}">
                  <a16:creationId xmlns:a16="http://schemas.microsoft.com/office/drawing/2014/main" id="{AD26CBC4-9539-4229-BD6B-8A83B38D9D44}"/>
                </a:ext>
              </a:extLst>
            </p:cNvPr>
            <p:cNvSpPr/>
            <p:nvPr/>
          </p:nvSpPr>
          <p:spPr>
            <a:xfrm>
              <a:off x="8230781" y="2224217"/>
              <a:ext cx="134750" cy="175582"/>
            </a:xfrm>
            <a:custGeom>
              <a:avLst/>
              <a:gdLst/>
              <a:ahLst/>
              <a:cxnLst/>
              <a:rect l="l" t="t" r="r" b="b"/>
              <a:pathLst>
                <a:path w="3706" h="4829" extrusionOk="0">
                  <a:moveTo>
                    <a:pt x="2261" y="0"/>
                  </a:moveTo>
                  <a:cubicBezTo>
                    <a:pt x="2031" y="0"/>
                    <a:pt x="1801" y="63"/>
                    <a:pt x="1612" y="210"/>
                  </a:cubicBezTo>
                  <a:cubicBezTo>
                    <a:pt x="859" y="670"/>
                    <a:pt x="524" y="1549"/>
                    <a:pt x="252" y="2386"/>
                  </a:cubicBezTo>
                  <a:cubicBezTo>
                    <a:pt x="210" y="2449"/>
                    <a:pt x="210" y="2512"/>
                    <a:pt x="231" y="2575"/>
                  </a:cubicBezTo>
                  <a:cubicBezTo>
                    <a:pt x="231" y="2637"/>
                    <a:pt x="273" y="2700"/>
                    <a:pt x="315" y="2742"/>
                  </a:cubicBezTo>
                  <a:cubicBezTo>
                    <a:pt x="545" y="2972"/>
                    <a:pt x="754" y="3181"/>
                    <a:pt x="963" y="3412"/>
                  </a:cubicBezTo>
                  <a:cubicBezTo>
                    <a:pt x="1089" y="3516"/>
                    <a:pt x="1152" y="3663"/>
                    <a:pt x="1152" y="3830"/>
                  </a:cubicBezTo>
                  <a:cubicBezTo>
                    <a:pt x="1131" y="3893"/>
                    <a:pt x="1068" y="3977"/>
                    <a:pt x="1026" y="4019"/>
                  </a:cubicBezTo>
                  <a:cubicBezTo>
                    <a:pt x="733" y="4312"/>
                    <a:pt x="377" y="4521"/>
                    <a:pt x="1" y="4626"/>
                  </a:cubicBezTo>
                  <a:cubicBezTo>
                    <a:pt x="1" y="4626"/>
                    <a:pt x="360" y="4828"/>
                    <a:pt x="899" y="4828"/>
                  </a:cubicBezTo>
                  <a:cubicBezTo>
                    <a:pt x="1326" y="4828"/>
                    <a:pt x="1865" y="4702"/>
                    <a:pt x="2428" y="4249"/>
                  </a:cubicBezTo>
                  <a:cubicBezTo>
                    <a:pt x="3705" y="3223"/>
                    <a:pt x="3601" y="1444"/>
                    <a:pt x="3601" y="1444"/>
                  </a:cubicBezTo>
                  <a:cubicBezTo>
                    <a:pt x="3496" y="1089"/>
                    <a:pt x="3349" y="775"/>
                    <a:pt x="3161" y="503"/>
                  </a:cubicBezTo>
                  <a:cubicBezTo>
                    <a:pt x="2952" y="210"/>
                    <a:pt x="2617" y="21"/>
                    <a:pt x="2261" y="0"/>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644;p26">
              <a:extLst>
                <a:ext uri="{FF2B5EF4-FFF2-40B4-BE49-F238E27FC236}">
                  <a16:creationId xmlns:a16="http://schemas.microsoft.com/office/drawing/2014/main" id="{BA3D5E86-382D-48CF-A9A5-A1AF963FAD9A}"/>
                </a:ext>
              </a:extLst>
            </p:cNvPr>
            <p:cNvSpPr/>
            <p:nvPr/>
          </p:nvSpPr>
          <p:spPr>
            <a:xfrm>
              <a:off x="8230781" y="2218872"/>
              <a:ext cx="130932" cy="173546"/>
            </a:xfrm>
            <a:custGeom>
              <a:avLst/>
              <a:gdLst/>
              <a:ahLst/>
              <a:cxnLst/>
              <a:rect l="l" t="t" r="r" b="b"/>
              <a:pathLst>
                <a:path w="3601" h="4773" extrusionOk="0">
                  <a:moveTo>
                    <a:pt x="2198" y="1"/>
                  </a:moveTo>
                  <a:cubicBezTo>
                    <a:pt x="1801" y="43"/>
                    <a:pt x="1424" y="210"/>
                    <a:pt x="1152" y="503"/>
                  </a:cubicBezTo>
                  <a:cubicBezTo>
                    <a:pt x="880" y="775"/>
                    <a:pt x="649" y="1089"/>
                    <a:pt x="503" y="1445"/>
                  </a:cubicBezTo>
                  <a:cubicBezTo>
                    <a:pt x="336" y="1759"/>
                    <a:pt x="210" y="2115"/>
                    <a:pt x="105" y="2470"/>
                  </a:cubicBezTo>
                  <a:cubicBezTo>
                    <a:pt x="84" y="2512"/>
                    <a:pt x="63" y="2575"/>
                    <a:pt x="63" y="2617"/>
                  </a:cubicBezTo>
                  <a:cubicBezTo>
                    <a:pt x="43" y="2701"/>
                    <a:pt x="63" y="2784"/>
                    <a:pt x="105" y="2847"/>
                  </a:cubicBezTo>
                  <a:cubicBezTo>
                    <a:pt x="168" y="2931"/>
                    <a:pt x="231" y="3015"/>
                    <a:pt x="315" y="3077"/>
                  </a:cubicBezTo>
                  <a:lnTo>
                    <a:pt x="691" y="3475"/>
                  </a:lnTo>
                  <a:cubicBezTo>
                    <a:pt x="817" y="3580"/>
                    <a:pt x="922" y="3705"/>
                    <a:pt x="1026" y="3852"/>
                  </a:cubicBezTo>
                  <a:cubicBezTo>
                    <a:pt x="1047" y="3894"/>
                    <a:pt x="1047" y="3956"/>
                    <a:pt x="1026" y="3998"/>
                  </a:cubicBezTo>
                  <a:cubicBezTo>
                    <a:pt x="984" y="4082"/>
                    <a:pt x="922" y="4145"/>
                    <a:pt x="880" y="4208"/>
                  </a:cubicBezTo>
                  <a:cubicBezTo>
                    <a:pt x="629" y="4459"/>
                    <a:pt x="336" y="4647"/>
                    <a:pt x="1" y="4773"/>
                  </a:cubicBezTo>
                  <a:cubicBezTo>
                    <a:pt x="356" y="4710"/>
                    <a:pt x="712" y="4563"/>
                    <a:pt x="984" y="4312"/>
                  </a:cubicBezTo>
                  <a:cubicBezTo>
                    <a:pt x="1068" y="4249"/>
                    <a:pt x="1131" y="4187"/>
                    <a:pt x="1194" y="4103"/>
                  </a:cubicBezTo>
                  <a:cubicBezTo>
                    <a:pt x="1256" y="3998"/>
                    <a:pt x="1277" y="3873"/>
                    <a:pt x="1236" y="3747"/>
                  </a:cubicBezTo>
                  <a:cubicBezTo>
                    <a:pt x="1194" y="3663"/>
                    <a:pt x="1131" y="3559"/>
                    <a:pt x="1068" y="3496"/>
                  </a:cubicBezTo>
                  <a:lnTo>
                    <a:pt x="880" y="3287"/>
                  </a:lnTo>
                  <a:lnTo>
                    <a:pt x="524" y="2889"/>
                  </a:lnTo>
                  <a:cubicBezTo>
                    <a:pt x="461" y="2826"/>
                    <a:pt x="419" y="2763"/>
                    <a:pt x="377" y="2701"/>
                  </a:cubicBezTo>
                  <a:lnTo>
                    <a:pt x="377" y="2659"/>
                  </a:lnTo>
                  <a:cubicBezTo>
                    <a:pt x="377" y="2638"/>
                    <a:pt x="398" y="2596"/>
                    <a:pt x="419" y="2575"/>
                  </a:cubicBezTo>
                  <a:cubicBezTo>
                    <a:pt x="524" y="2240"/>
                    <a:pt x="649" y="1905"/>
                    <a:pt x="817" y="1591"/>
                  </a:cubicBezTo>
                  <a:cubicBezTo>
                    <a:pt x="942" y="1277"/>
                    <a:pt x="1131" y="984"/>
                    <a:pt x="1382" y="733"/>
                  </a:cubicBezTo>
                  <a:cubicBezTo>
                    <a:pt x="1591" y="503"/>
                    <a:pt x="1884" y="336"/>
                    <a:pt x="2219" y="273"/>
                  </a:cubicBezTo>
                  <a:cubicBezTo>
                    <a:pt x="2533" y="273"/>
                    <a:pt x="2847" y="419"/>
                    <a:pt x="3056" y="670"/>
                  </a:cubicBezTo>
                  <a:cubicBezTo>
                    <a:pt x="3287" y="943"/>
                    <a:pt x="3475" y="1256"/>
                    <a:pt x="3601" y="1591"/>
                  </a:cubicBezTo>
                  <a:cubicBezTo>
                    <a:pt x="3538" y="1215"/>
                    <a:pt x="3391" y="880"/>
                    <a:pt x="3203" y="566"/>
                  </a:cubicBezTo>
                  <a:cubicBezTo>
                    <a:pt x="2973" y="231"/>
                    <a:pt x="2596" y="22"/>
                    <a:pt x="2198"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645;p26">
              <a:extLst>
                <a:ext uri="{FF2B5EF4-FFF2-40B4-BE49-F238E27FC236}">
                  <a16:creationId xmlns:a16="http://schemas.microsoft.com/office/drawing/2014/main" id="{8BAA336C-8816-4F76-A745-A51666D80448}"/>
                </a:ext>
              </a:extLst>
            </p:cNvPr>
            <p:cNvSpPr/>
            <p:nvPr/>
          </p:nvSpPr>
          <p:spPr>
            <a:xfrm>
              <a:off x="7624277" y="2163897"/>
              <a:ext cx="131696" cy="51231"/>
            </a:xfrm>
            <a:custGeom>
              <a:avLst/>
              <a:gdLst/>
              <a:ahLst/>
              <a:cxnLst/>
              <a:rect l="l" t="t" r="r" b="b"/>
              <a:pathLst>
                <a:path w="3622" h="1409" extrusionOk="0">
                  <a:moveTo>
                    <a:pt x="1189" y="0"/>
                  </a:moveTo>
                  <a:cubicBezTo>
                    <a:pt x="1128" y="0"/>
                    <a:pt x="1067" y="2"/>
                    <a:pt x="1005" y="6"/>
                  </a:cubicBezTo>
                  <a:cubicBezTo>
                    <a:pt x="650" y="27"/>
                    <a:pt x="315" y="110"/>
                    <a:pt x="1" y="257"/>
                  </a:cubicBezTo>
                  <a:cubicBezTo>
                    <a:pt x="336" y="320"/>
                    <a:pt x="692" y="362"/>
                    <a:pt x="985" y="424"/>
                  </a:cubicBezTo>
                  <a:cubicBezTo>
                    <a:pt x="1299" y="466"/>
                    <a:pt x="1612" y="529"/>
                    <a:pt x="1905" y="613"/>
                  </a:cubicBezTo>
                  <a:cubicBezTo>
                    <a:pt x="2198" y="696"/>
                    <a:pt x="2491" y="801"/>
                    <a:pt x="2785" y="927"/>
                  </a:cubicBezTo>
                  <a:cubicBezTo>
                    <a:pt x="3078" y="1073"/>
                    <a:pt x="3350" y="1241"/>
                    <a:pt x="3622" y="1408"/>
                  </a:cubicBezTo>
                  <a:cubicBezTo>
                    <a:pt x="3496" y="1094"/>
                    <a:pt x="3266" y="801"/>
                    <a:pt x="2994" y="592"/>
                  </a:cubicBezTo>
                  <a:cubicBezTo>
                    <a:pt x="2701" y="362"/>
                    <a:pt x="2387" y="215"/>
                    <a:pt x="2052" y="110"/>
                  </a:cubicBezTo>
                  <a:cubicBezTo>
                    <a:pt x="1775" y="41"/>
                    <a:pt x="1483" y="0"/>
                    <a:pt x="1189"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46;p26">
              <a:extLst>
                <a:ext uri="{FF2B5EF4-FFF2-40B4-BE49-F238E27FC236}">
                  <a16:creationId xmlns:a16="http://schemas.microsoft.com/office/drawing/2014/main" id="{35292512-E8C3-4336-AA44-E3D2CA03BD89}"/>
                </a:ext>
              </a:extLst>
            </p:cNvPr>
            <p:cNvSpPr/>
            <p:nvPr/>
          </p:nvSpPr>
          <p:spPr>
            <a:xfrm>
              <a:off x="7914240" y="2169315"/>
              <a:ext cx="146131" cy="54176"/>
            </a:xfrm>
            <a:custGeom>
              <a:avLst/>
              <a:gdLst/>
              <a:ahLst/>
              <a:cxnLst/>
              <a:rect l="l" t="t" r="r" b="b"/>
              <a:pathLst>
                <a:path w="4019" h="1490" extrusionOk="0">
                  <a:moveTo>
                    <a:pt x="3026" y="0"/>
                  </a:moveTo>
                  <a:cubicBezTo>
                    <a:pt x="2987" y="0"/>
                    <a:pt x="2948" y="1"/>
                    <a:pt x="2909" y="3"/>
                  </a:cubicBezTo>
                  <a:cubicBezTo>
                    <a:pt x="2532" y="3"/>
                    <a:pt x="2156" y="66"/>
                    <a:pt x="1800" y="171"/>
                  </a:cubicBezTo>
                  <a:cubicBezTo>
                    <a:pt x="1423" y="296"/>
                    <a:pt x="1088" y="464"/>
                    <a:pt x="774" y="694"/>
                  </a:cubicBezTo>
                  <a:cubicBezTo>
                    <a:pt x="460" y="903"/>
                    <a:pt x="209" y="1175"/>
                    <a:pt x="0" y="1489"/>
                  </a:cubicBezTo>
                  <a:cubicBezTo>
                    <a:pt x="335" y="1343"/>
                    <a:pt x="670" y="1175"/>
                    <a:pt x="984" y="1029"/>
                  </a:cubicBezTo>
                  <a:cubicBezTo>
                    <a:pt x="1298" y="903"/>
                    <a:pt x="1633" y="757"/>
                    <a:pt x="1946" y="673"/>
                  </a:cubicBezTo>
                  <a:cubicBezTo>
                    <a:pt x="2281" y="568"/>
                    <a:pt x="2616" y="485"/>
                    <a:pt x="2951" y="401"/>
                  </a:cubicBezTo>
                  <a:cubicBezTo>
                    <a:pt x="3307" y="338"/>
                    <a:pt x="3663" y="275"/>
                    <a:pt x="4018" y="192"/>
                  </a:cubicBezTo>
                  <a:cubicBezTo>
                    <a:pt x="3699" y="79"/>
                    <a:pt x="3363" y="0"/>
                    <a:pt x="3026"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47;p26">
              <a:extLst>
                <a:ext uri="{FF2B5EF4-FFF2-40B4-BE49-F238E27FC236}">
                  <a16:creationId xmlns:a16="http://schemas.microsoft.com/office/drawing/2014/main" id="{CE3FCE80-00A5-4C7E-81B3-7567C6B57C50}"/>
                </a:ext>
              </a:extLst>
            </p:cNvPr>
            <p:cNvSpPr/>
            <p:nvPr/>
          </p:nvSpPr>
          <p:spPr>
            <a:xfrm>
              <a:off x="7792473" y="2465422"/>
              <a:ext cx="103517" cy="53558"/>
            </a:xfrm>
            <a:custGeom>
              <a:avLst/>
              <a:gdLst/>
              <a:ahLst/>
              <a:cxnLst/>
              <a:rect l="l" t="t" r="r" b="b"/>
              <a:pathLst>
                <a:path w="2847" h="1473" extrusionOk="0">
                  <a:moveTo>
                    <a:pt x="2847" y="1"/>
                  </a:moveTo>
                  <a:lnTo>
                    <a:pt x="2847" y="1"/>
                  </a:lnTo>
                  <a:cubicBezTo>
                    <a:pt x="2219" y="64"/>
                    <a:pt x="1591" y="231"/>
                    <a:pt x="1026" y="524"/>
                  </a:cubicBezTo>
                  <a:cubicBezTo>
                    <a:pt x="649" y="692"/>
                    <a:pt x="314" y="943"/>
                    <a:pt x="0" y="1257"/>
                  </a:cubicBezTo>
                  <a:cubicBezTo>
                    <a:pt x="168" y="1361"/>
                    <a:pt x="335" y="1424"/>
                    <a:pt x="524" y="1466"/>
                  </a:cubicBezTo>
                  <a:cubicBezTo>
                    <a:pt x="575" y="1471"/>
                    <a:pt x="627" y="1473"/>
                    <a:pt x="680" y="1473"/>
                  </a:cubicBezTo>
                  <a:cubicBezTo>
                    <a:pt x="1091" y="1473"/>
                    <a:pt x="1505" y="1328"/>
                    <a:pt x="1821" y="1068"/>
                  </a:cubicBezTo>
                  <a:cubicBezTo>
                    <a:pt x="2219" y="754"/>
                    <a:pt x="2554" y="399"/>
                    <a:pt x="2847" y="1"/>
                  </a:cubicBezTo>
                  <a:close/>
                </a:path>
              </a:pathLst>
            </a:custGeom>
            <a:solidFill>
              <a:srgbClr val="FF4C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48;p26">
              <a:extLst>
                <a:ext uri="{FF2B5EF4-FFF2-40B4-BE49-F238E27FC236}">
                  <a16:creationId xmlns:a16="http://schemas.microsoft.com/office/drawing/2014/main" id="{78ADD4ED-5F89-42F1-8A90-C374A4305391}"/>
                </a:ext>
              </a:extLst>
            </p:cNvPr>
            <p:cNvSpPr/>
            <p:nvPr/>
          </p:nvSpPr>
          <p:spPr>
            <a:xfrm>
              <a:off x="7725500" y="2435754"/>
              <a:ext cx="184963" cy="75374"/>
            </a:xfrm>
            <a:custGeom>
              <a:avLst/>
              <a:gdLst/>
              <a:ahLst/>
              <a:cxnLst/>
              <a:rect l="l" t="t" r="r" b="b"/>
              <a:pathLst>
                <a:path w="5087" h="2073" extrusionOk="0">
                  <a:moveTo>
                    <a:pt x="1" y="1"/>
                  </a:moveTo>
                  <a:lnTo>
                    <a:pt x="1" y="1"/>
                  </a:lnTo>
                  <a:cubicBezTo>
                    <a:pt x="398" y="628"/>
                    <a:pt x="900" y="1215"/>
                    <a:pt x="1445" y="1738"/>
                  </a:cubicBezTo>
                  <a:cubicBezTo>
                    <a:pt x="1570" y="1863"/>
                    <a:pt x="1696" y="1968"/>
                    <a:pt x="1842" y="2073"/>
                  </a:cubicBezTo>
                  <a:cubicBezTo>
                    <a:pt x="2135" y="1759"/>
                    <a:pt x="2470" y="1508"/>
                    <a:pt x="2847" y="1319"/>
                  </a:cubicBezTo>
                  <a:cubicBezTo>
                    <a:pt x="3412" y="1026"/>
                    <a:pt x="4019" y="859"/>
                    <a:pt x="4647" y="796"/>
                  </a:cubicBezTo>
                  <a:cubicBezTo>
                    <a:pt x="4814" y="545"/>
                    <a:pt x="4961" y="294"/>
                    <a:pt x="5086" y="1"/>
                  </a:cubicBezTo>
                  <a:lnTo>
                    <a:pt x="5086" y="1"/>
                  </a:lnTo>
                  <a:cubicBezTo>
                    <a:pt x="4333" y="440"/>
                    <a:pt x="3475" y="691"/>
                    <a:pt x="2617" y="712"/>
                  </a:cubicBezTo>
                  <a:cubicBezTo>
                    <a:pt x="1696" y="670"/>
                    <a:pt x="796" y="440"/>
                    <a:pt x="1"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49;p26">
              <a:extLst>
                <a:ext uri="{FF2B5EF4-FFF2-40B4-BE49-F238E27FC236}">
                  <a16:creationId xmlns:a16="http://schemas.microsoft.com/office/drawing/2014/main" id="{83F6B795-5AF7-4A64-BA56-294EC643D9E5}"/>
                </a:ext>
              </a:extLst>
            </p:cNvPr>
            <p:cNvSpPr/>
            <p:nvPr/>
          </p:nvSpPr>
          <p:spPr>
            <a:xfrm>
              <a:off x="7573301" y="2028933"/>
              <a:ext cx="210852" cy="71266"/>
            </a:xfrm>
            <a:custGeom>
              <a:avLst/>
              <a:gdLst/>
              <a:ahLst/>
              <a:cxnLst/>
              <a:rect l="l" t="t" r="r" b="b"/>
              <a:pathLst>
                <a:path w="5799" h="1960" extrusionOk="0">
                  <a:moveTo>
                    <a:pt x="3944" y="1"/>
                  </a:moveTo>
                  <a:cubicBezTo>
                    <a:pt x="3509" y="1"/>
                    <a:pt x="3077" y="68"/>
                    <a:pt x="2659" y="202"/>
                  </a:cubicBezTo>
                  <a:cubicBezTo>
                    <a:pt x="2135" y="348"/>
                    <a:pt x="1633" y="557"/>
                    <a:pt x="1173" y="850"/>
                  </a:cubicBezTo>
                  <a:cubicBezTo>
                    <a:pt x="712" y="1123"/>
                    <a:pt x="315" y="1478"/>
                    <a:pt x="1" y="1918"/>
                  </a:cubicBezTo>
                  <a:lnTo>
                    <a:pt x="42" y="1960"/>
                  </a:lnTo>
                  <a:cubicBezTo>
                    <a:pt x="419" y="1625"/>
                    <a:pt x="859" y="1374"/>
                    <a:pt x="1340" y="1185"/>
                  </a:cubicBezTo>
                  <a:cubicBezTo>
                    <a:pt x="1801" y="997"/>
                    <a:pt x="2282" y="871"/>
                    <a:pt x="2763" y="809"/>
                  </a:cubicBezTo>
                  <a:cubicBezTo>
                    <a:pt x="2902" y="797"/>
                    <a:pt x="3039" y="793"/>
                    <a:pt x="3176" y="793"/>
                  </a:cubicBezTo>
                  <a:cubicBezTo>
                    <a:pt x="3397" y="793"/>
                    <a:pt x="3616" y="803"/>
                    <a:pt x="3837" y="803"/>
                  </a:cubicBezTo>
                  <a:cubicBezTo>
                    <a:pt x="3973" y="803"/>
                    <a:pt x="4110" y="799"/>
                    <a:pt x="4249" y="788"/>
                  </a:cubicBezTo>
                  <a:cubicBezTo>
                    <a:pt x="4480" y="767"/>
                    <a:pt x="4731" y="767"/>
                    <a:pt x="4982" y="725"/>
                  </a:cubicBezTo>
                  <a:cubicBezTo>
                    <a:pt x="5254" y="704"/>
                    <a:pt x="5505" y="683"/>
                    <a:pt x="5777" y="620"/>
                  </a:cubicBezTo>
                  <a:lnTo>
                    <a:pt x="5798" y="557"/>
                  </a:lnTo>
                  <a:cubicBezTo>
                    <a:pt x="5568" y="390"/>
                    <a:pt x="5317" y="264"/>
                    <a:pt x="5045" y="181"/>
                  </a:cubicBezTo>
                  <a:cubicBezTo>
                    <a:pt x="4793" y="97"/>
                    <a:pt x="4542" y="34"/>
                    <a:pt x="4270" y="13"/>
                  </a:cubicBezTo>
                  <a:cubicBezTo>
                    <a:pt x="4161" y="5"/>
                    <a:pt x="4053" y="1"/>
                    <a:pt x="3944"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50;p26">
              <a:extLst>
                <a:ext uri="{FF2B5EF4-FFF2-40B4-BE49-F238E27FC236}">
                  <a16:creationId xmlns:a16="http://schemas.microsoft.com/office/drawing/2014/main" id="{022D463F-CADB-4989-835F-97B0E1804415}"/>
                </a:ext>
              </a:extLst>
            </p:cNvPr>
            <p:cNvSpPr/>
            <p:nvPr/>
          </p:nvSpPr>
          <p:spPr>
            <a:xfrm>
              <a:off x="7883771" y="2029333"/>
              <a:ext cx="229104" cy="111952"/>
            </a:xfrm>
            <a:custGeom>
              <a:avLst/>
              <a:gdLst/>
              <a:ahLst/>
              <a:cxnLst/>
              <a:rect l="l" t="t" r="r" b="b"/>
              <a:pathLst>
                <a:path w="6301" h="3079" extrusionOk="0">
                  <a:moveTo>
                    <a:pt x="1960" y="0"/>
                  </a:moveTo>
                  <a:cubicBezTo>
                    <a:pt x="1914" y="0"/>
                    <a:pt x="1868" y="1"/>
                    <a:pt x="1822" y="2"/>
                  </a:cubicBezTo>
                  <a:cubicBezTo>
                    <a:pt x="1173" y="23"/>
                    <a:pt x="545" y="233"/>
                    <a:pt x="1" y="588"/>
                  </a:cubicBezTo>
                  <a:lnTo>
                    <a:pt x="22" y="672"/>
                  </a:lnTo>
                  <a:cubicBezTo>
                    <a:pt x="671" y="735"/>
                    <a:pt x="1236" y="735"/>
                    <a:pt x="1822" y="777"/>
                  </a:cubicBezTo>
                  <a:cubicBezTo>
                    <a:pt x="2387" y="798"/>
                    <a:pt x="2931" y="860"/>
                    <a:pt x="3496" y="986"/>
                  </a:cubicBezTo>
                  <a:cubicBezTo>
                    <a:pt x="4626" y="1321"/>
                    <a:pt x="5589" y="2074"/>
                    <a:pt x="6217" y="3079"/>
                  </a:cubicBezTo>
                  <a:lnTo>
                    <a:pt x="6301" y="3037"/>
                  </a:lnTo>
                  <a:cubicBezTo>
                    <a:pt x="6070" y="2451"/>
                    <a:pt x="5736" y="1907"/>
                    <a:pt x="5296" y="1467"/>
                  </a:cubicBezTo>
                  <a:cubicBezTo>
                    <a:pt x="4836" y="1007"/>
                    <a:pt x="4291" y="630"/>
                    <a:pt x="3705" y="400"/>
                  </a:cubicBezTo>
                  <a:cubicBezTo>
                    <a:pt x="3161" y="128"/>
                    <a:pt x="2562" y="0"/>
                    <a:pt x="1960"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51;p26">
              <a:extLst>
                <a:ext uri="{FF2B5EF4-FFF2-40B4-BE49-F238E27FC236}">
                  <a16:creationId xmlns:a16="http://schemas.microsoft.com/office/drawing/2014/main" id="{583A99A3-FF5C-49F7-98F4-1990F5FEA647}"/>
                </a:ext>
              </a:extLst>
            </p:cNvPr>
            <p:cNvSpPr/>
            <p:nvPr/>
          </p:nvSpPr>
          <p:spPr>
            <a:xfrm>
              <a:off x="7529162" y="1599460"/>
              <a:ext cx="339457" cy="321931"/>
            </a:xfrm>
            <a:custGeom>
              <a:avLst/>
              <a:gdLst/>
              <a:ahLst/>
              <a:cxnLst/>
              <a:rect l="l" t="t" r="r" b="b"/>
              <a:pathLst>
                <a:path w="9336" h="8854" extrusionOk="0">
                  <a:moveTo>
                    <a:pt x="9335" y="0"/>
                  </a:moveTo>
                  <a:cubicBezTo>
                    <a:pt x="9231" y="251"/>
                    <a:pt x="9126" y="502"/>
                    <a:pt x="9021" y="775"/>
                  </a:cubicBezTo>
                  <a:lnTo>
                    <a:pt x="8665" y="1528"/>
                  </a:lnTo>
                  <a:lnTo>
                    <a:pt x="8268" y="2261"/>
                  </a:lnTo>
                  <a:lnTo>
                    <a:pt x="7807" y="2951"/>
                  </a:lnTo>
                  <a:cubicBezTo>
                    <a:pt x="7200" y="3872"/>
                    <a:pt x="6489" y="4730"/>
                    <a:pt x="5673" y="5484"/>
                  </a:cubicBezTo>
                  <a:cubicBezTo>
                    <a:pt x="4877" y="6237"/>
                    <a:pt x="3998" y="6928"/>
                    <a:pt x="3035" y="7472"/>
                  </a:cubicBezTo>
                  <a:cubicBezTo>
                    <a:pt x="2073" y="8058"/>
                    <a:pt x="1068" y="8498"/>
                    <a:pt x="1" y="8853"/>
                  </a:cubicBezTo>
                  <a:cubicBezTo>
                    <a:pt x="273" y="8770"/>
                    <a:pt x="545" y="8707"/>
                    <a:pt x="817" y="8623"/>
                  </a:cubicBezTo>
                  <a:lnTo>
                    <a:pt x="1591" y="8351"/>
                  </a:lnTo>
                  <a:lnTo>
                    <a:pt x="2387" y="8037"/>
                  </a:lnTo>
                  <a:lnTo>
                    <a:pt x="3119" y="7639"/>
                  </a:lnTo>
                  <a:cubicBezTo>
                    <a:pt x="5107" y="6551"/>
                    <a:pt x="6782" y="4981"/>
                    <a:pt x="7975" y="3056"/>
                  </a:cubicBezTo>
                  <a:lnTo>
                    <a:pt x="8393" y="2323"/>
                  </a:lnTo>
                  <a:lnTo>
                    <a:pt x="8770" y="1570"/>
                  </a:lnTo>
                  <a:lnTo>
                    <a:pt x="9084" y="775"/>
                  </a:lnTo>
                  <a:cubicBezTo>
                    <a:pt x="9168" y="523"/>
                    <a:pt x="9252" y="251"/>
                    <a:pt x="93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52;p26">
              <a:extLst>
                <a:ext uri="{FF2B5EF4-FFF2-40B4-BE49-F238E27FC236}">
                  <a16:creationId xmlns:a16="http://schemas.microsoft.com/office/drawing/2014/main" id="{623A0B79-66A6-486F-A73B-0E07780500E8}"/>
                </a:ext>
              </a:extLst>
            </p:cNvPr>
            <p:cNvSpPr/>
            <p:nvPr/>
          </p:nvSpPr>
          <p:spPr>
            <a:xfrm>
              <a:off x="7567993" y="1608586"/>
              <a:ext cx="235940" cy="198635"/>
            </a:xfrm>
            <a:custGeom>
              <a:avLst/>
              <a:gdLst/>
              <a:ahLst/>
              <a:cxnLst/>
              <a:rect l="l" t="t" r="r" b="b"/>
              <a:pathLst>
                <a:path w="6489" h="5463" extrusionOk="0">
                  <a:moveTo>
                    <a:pt x="6488" y="0"/>
                  </a:moveTo>
                  <a:lnTo>
                    <a:pt x="6488" y="0"/>
                  </a:lnTo>
                  <a:cubicBezTo>
                    <a:pt x="6384" y="147"/>
                    <a:pt x="6300" y="293"/>
                    <a:pt x="6195" y="461"/>
                  </a:cubicBezTo>
                  <a:lnTo>
                    <a:pt x="5902" y="900"/>
                  </a:lnTo>
                  <a:lnTo>
                    <a:pt x="5588" y="1340"/>
                  </a:lnTo>
                  <a:lnTo>
                    <a:pt x="5253" y="1758"/>
                  </a:lnTo>
                  <a:cubicBezTo>
                    <a:pt x="4793" y="2303"/>
                    <a:pt x="4270" y="2805"/>
                    <a:pt x="3726" y="3286"/>
                  </a:cubicBezTo>
                  <a:cubicBezTo>
                    <a:pt x="3181" y="3747"/>
                    <a:pt x="2595" y="4165"/>
                    <a:pt x="1967" y="4521"/>
                  </a:cubicBezTo>
                  <a:cubicBezTo>
                    <a:pt x="1340" y="4898"/>
                    <a:pt x="691" y="5212"/>
                    <a:pt x="0" y="5463"/>
                  </a:cubicBezTo>
                  <a:cubicBezTo>
                    <a:pt x="712" y="5295"/>
                    <a:pt x="1402" y="5044"/>
                    <a:pt x="2051" y="4688"/>
                  </a:cubicBezTo>
                  <a:cubicBezTo>
                    <a:pt x="3349" y="4019"/>
                    <a:pt x="4500" y="3056"/>
                    <a:pt x="5379" y="1884"/>
                  </a:cubicBezTo>
                  <a:lnTo>
                    <a:pt x="5714" y="1424"/>
                  </a:lnTo>
                  <a:lnTo>
                    <a:pt x="6007" y="963"/>
                  </a:lnTo>
                  <a:lnTo>
                    <a:pt x="6258" y="482"/>
                  </a:lnTo>
                  <a:cubicBezTo>
                    <a:pt x="6342" y="314"/>
                    <a:pt x="6425" y="147"/>
                    <a:pt x="64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53;p26">
              <a:extLst>
                <a:ext uri="{FF2B5EF4-FFF2-40B4-BE49-F238E27FC236}">
                  <a16:creationId xmlns:a16="http://schemas.microsoft.com/office/drawing/2014/main" id="{BF77D18F-69E3-4A20-87CB-5F0D8852760A}"/>
                </a:ext>
              </a:extLst>
            </p:cNvPr>
            <p:cNvSpPr/>
            <p:nvPr/>
          </p:nvSpPr>
          <p:spPr>
            <a:xfrm>
              <a:off x="7930965" y="1600987"/>
              <a:ext cx="503804" cy="420903"/>
            </a:xfrm>
            <a:custGeom>
              <a:avLst/>
              <a:gdLst/>
              <a:ahLst/>
              <a:cxnLst/>
              <a:rect l="l" t="t" r="r" b="b"/>
              <a:pathLst>
                <a:path w="13856" h="11576" extrusionOk="0">
                  <a:moveTo>
                    <a:pt x="0" y="0"/>
                  </a:moveTo>
                  <a:lnTo>
                    <a:pt x="0" y="0"/>
                  </a:lnTo>
                  <a:cubicBezTo>
                    <a:pt x="126" y="816"/>
                    <a:pt x="293" y="1633"/>
                    <a:pt x="482" y="2449"/>
                  </a:cubicBezTo>
                  <a:cubicBezTo>
                    <a:pt x="691" y="3265"/>
                    <a:pt x="963" y="4060"/>
                    <a:pt x="1298" y="4814"/>
                  </a:cubicBezTo>
                  <a:cubicBezTo>
                    <a:pt x="2010" y="6342"/>
                    <a:pt x="3098" y="7681"/>
                    <a:pt x="4438" y="8707"/>
                  </a:cubicBezTo>
                  <a:cubicBezTo>
                    <a:pt x="5777" y="9732"/>
                    <a:pt x="7284" y="10486"/>
                    <a:pt x="8916" y="10925"/>
                  </a:cubicBezTo>
                  <a:cubicBezTo>
                    <a:pt x="10455" y="11365"/>
                    <a:pt x="12031" y="11575"/>
                    <a:pt x="13628" y="11575"/>
                  </a:cubicBezTo>
                  <a:cubicBezTo>
                    <a:pt x="13704" y="11575"/>
                    <a:pt x="13780" y="11575"/>
                    <a:pt x="13856" y="11574"/>
                  </a:cubicBezTo>
                  <a:cubicBezTo>
                    <a:pt x="13040" y="11532"/>
                    <a:pt x="12202" y="11427"/>
                    <a:pt x="11386" y="11302"/>
                  </a:cubicBezTo>
                  <a:cubicBezTo>
                    <a:pt x="10570" y="11176"/>
                    <a:pt x="9754" y="10988"/>
                    <a:pt x="8979" y="10737"/>
                  </a:cubicBezTo>
                  <a:cubicBezTo>
                    <a:pt x="7389" y="10276"/>
                    <a:pt x="5903" y="9502"/>
                    <a:pt x="4605" y="8497"/>
                  </a:cubicBezTo>
                  <a:cubicBezTo>
                    <a:pt x="3286" y="7514"/>
                    <a:pt x="2219" y="6216"/>
                    <a:pt x="1486" y="4730"/>
                  </a:cubicBezTo>
                  <a:cubicBezTo>
                    <a:pt x="754" y="3244"/>
                    <a:pt x="377" y="1612"/>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54;p26">
              <a:extLst>
                <a:ext uri="{FF2B5EF4-FFF2-40B4-BE49-F238E27FC236}">
                  <a16:creationId xmlns:a16="http://schemas.microsoft.com/office/drawing/2014/main" id="{E955B7A7-B748-492F-A105-FDDE28844A02}"/>
                </a:ext>
              </a:extLst>
            </p:cNvPr>
            <p:cNvSpPr/>
            <p:nvPr/>
          </p:nvSpPr>
          <p:spPr>
            <a:xfrm>
              <a:off x="8023026" y="1594879"/>
              <a:ext cx="360764" cy="277790"/>
            </a:xfrm>
            <a:custGeom>
              <a:avLst/>
              <a:gdLst/>
              <a:ahLst/>
              <a:cxnLst/>
              <a:rect l="l" t="t" r="r" b="b"/>
              <a:pathLst>
                <a:path w="9922" h="7640" extrusionOk="0">
                  <a:moveTo>
                    <a:pt x="1" y="1"/>
                  </a:moveTo>
                  <a:cubicBezTo>
                    <a:pt x="106" y="252"/>
                    <a:pt x="231" y="482"/>
                    <a:pt x="336" y="733"/>
                  </a:cubicBezTo>
                  <a:lnTo>
                    <a:pt x="733" y="1466"/>
                  </a:lnTo>
                  <a:lnTo>
                    <a:pt x="1173" y="2135"/>
                  </a:lnTo>
                  <a:lnTo>
                    <a:pt x="1654" y="2805"/>
                  </a:lnTo>
                  <a:cubicBezTo>
                    <a:pt x="2345" y="3642"/>
                    <a:pt x="3119" y="4417"/>
                    <a:pt x="3978" y="5086"/>
                  </a:cubicBezTo>
                  <a:cubicBezTo>
                    <a:pt x="4836" y="5756"/>
                    <a:pt x="5798" y="6300"/>
                    <a:pt x="6782" y="6740"/>
                  </a:cubicBezTo>
                  <a:lnTo>
                    <a:pt x="7556" y="7054"/>
                  </a:lnTo>
                  <a:lnTo>
                    <a:pt x="8331" y="7305"/>
                  </a:lnTo>
                  <a:lnTo>
                    <a:pt x="9126" y="7493"/>
                  </a:lnTo>
                  <a:lnTo>
                    <a:pt x="9921" y="7640"/>
                  </a:lnTo>
                  <a:cubicBezTo>
                    <a:pt x="9649" y="7556"/>
                    <a:pt x="9398" y="7493"/>
                    <a:pt x="9126" y="7431"/>
                  </a:cubicBezTo>
                  <a:lnTo>
                    <a:pt x="8373" y="7179"/>
                  </a:lnTo>
                  <a:lnTo>
                    <a:pt x="7619" y="6886"/>
                  </a:lnTo>
                  <a:lnTo>
                    <a:pt x="6866" y="6551"/>
                  </a:lnTo>
                  <a:cubicBezTo>
                    <a:pt x="5903" y="6091"/>
                    <a:pt x="4982" y="5526"/>
                    <a:pt x="4145" y="4877"/>
                  </a:cubicBezTo>
                  <a:cubicBezTo>
                    <a:pt x="3287" y="4228"/>
                    <a:pt x="2512" y="3496"/>
                    <a:pt x="1822" y="2659"/>
                  </a:cubicBezTo>
                  <a:cubicBezTo>
                    <a:pt x="1110" y="1842"/>
                    <a:pt x="503" y="942"/>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55;p26">
              <a:extLst>
                <a:ext uri="{FF2B5EF4-FFF2-40B4-BE49-F238E27FC236}">
                  <a16:creationId xmlns:a16="http://schemas.microsoft.com/office/drawing/2014/main" id="{4279BA77-DE20-4767-B2FB-5B5609D53C22}"/>
                </a:ext>
              </a:extLst>
            </p:cNvPr>
            <p:cNvSpPr/>
            <p:nvPr/>
          </p:nvSpPr>
          <p:spPr>
            <a:xfrm>
              <a:off x="8414176" y="2358127"/>
              <a:ext cx="33524" cy="612630"/>
            </a:xfrm>
            <a:custGeom>
              <a:avLst/>
              <a:gdLst/>
              <a:ahLst/>
              <a:cxnLst/>
              <a:rect l="l" t="t" r="r" b="b"/>
              <a:pathLst>
                <a:path w="922" h="16849" extrusionOk="0">
                  <a:moveTo>
                    <a:pt x="1" y="1"/>
                  </a:moveTo>
                  <a:cubicBezTo>
                    <a:pt x="1" y="1424"/>
                    <a:pt x="22" y="2826"/>
                    <a:pt x="63" y="4249"/>
                  </a:cubicBezTo>
                  <a:cubicBezTo>
                    <a:pt x="126" y="5652"/>
                    <a:pt x="168" y="7054"/>
                    <a:pt x="252" y="8456"/>
                  </a:cubicBezTo>
                  <a:cubicBezTo>
                    <a:pt x="336" y="9859"/>
                    <a:pt x="419" y="11261"/>
                    <a:pt x="545" y="12663"/>
                  </a:cubicBezTo>
                  <a:lnTo>
                    <a:pt x="712" y="14756"/>
                  </a:lnTo>
                  <a:cubicBezTo>
                    <a:pt x="796" y="15447"/>
                    <a:pt x="859" y="16158"/>
                    <a:pt x="922" y="16849"/>
                  </a:cubicBezTo>
                  <a:lnTo>
                    <a:pt x="838" y="14735"/>
                  </a:lnTo>
                  <a:lnTo>
                    <a:pt x="733" y="12642"/>
                  </a:lnTo>
                  <a:lnTo>
                    <a:pt x="524" y="8435"/>
                  </a:lnTo>
                  <a:lnTo>
                    <a:pt x="273" y="4229"/>
                  </a:lnTo>
                  <a:cubicBezTo>
                    <a:pt x="210" y="2805"/>
                    <a:pt x="105" y="1403"/>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56;p26">
              <a:extLst>
                <a:ext uri="{FF2B5EF4-FFF2-40B4-BE49-F238E27FC236}">
                  <a16:creationId xmlns:a16="http://schemas.microsoft.com/office/drawing/2014/main" id="{A3782A66-3E85-46CA-9ED1-46BC1E78EB9E}"/>
                </a:ext>
              </a:extLst>
            </p:cNvPr>
            <p:cNvSpPr/>
            <p:nvPr/>
          </p:nvSpPr>
          <p:spPr>
            <a:xfrm>
              <a:off x="8290919" y="2447934"/>
              <a:ext cx="12181" cy="439120"/>
            </a:xfrm>
            <a:custGeom>
              <a:avLst/>
              <a:gdLst/>
              <a:ahLst/>
              <a:cxnLst/>
              <a:rect l="l" t="t" r="r" b="b"/>
              <a:pathLst>
                <a:path w="335" h="12077" extrusionOk="0">
                  <a:moveTo>
                    <a:pt x="147" y="0"/>
                  </a:moveTo>
                  <a:cubicBezTo>
                    <a:pt x="63" y="1026"/>
                    <a:pt x="42" y="2010"/>
                    <a:pt x="21" y="3035"/>
                  </a:cubicBezTo>
                  <a:cubicBezTo>
                    <a:pt x="0" y="4040"/>
                    <a:pt x="0" y="5044"/>
                    <a:pt x="21" y="6049"/>
                  </a:cubicBezTo>
                  <a:cubicBezTo>
                    <a:pt x="42" y="7054"/>
                    <a:pt x="84" y="8058"/>
                    <a:pt x="126" y="9063"/>
                  </a:cubicBezTo>
                  <a:lnTo>
                    <a:pt x="209" y="10570"/>
                  </a:lnTo>
                  <a:cubicBezTo>
                    <a:pt x="251" y="11072"/>
                    <a:pt x="272" y="11574"/>
                    <a:pt x="335" y="12077"/>
                  </a:cubicBezTo>
                  <a:lnTo>
                    <a:pt x="335" y="10570"/>
                  </a:lnTo>
                  <a:lnTo>
                    <a:pt x="335" y="9063"/>
                  </a:lnTo>
                  <a:lnTo>
                    <a:pt x="293" y="6049"/>
                  </a:lnTo>
                  <a:lnTo>
                    <a:pt x="230" y="3035"/>
                  </a:lnTo>
                  <a:cubicBezTo>
                    <a:pt x="209" y="2031"/>
                    <a:pt x="188" y="1026"/>
                    <a:pt x="1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57;p26">
              <a:extLst>
                <a:ext uri="{FF2B5EF4-FFF2-40B4-BE49-F238E27FC236}">
                  <a16:creationId xmlns:a16="http://schemas.microsoft.com/office/drawing/2014/main" id="{42E5209C-F763-4040-8021-BBE26716103F}"/>
                </a:ext>
              </a:extLst>
            </p:cNvPr>
            <p:cNvSpPr/>
            <p:nvPr/>
          </p:nvSpPr>
          <p:spPr>
            <a:xfrm>
              <a:off x="7522326" y="2389323"/>
              <a:ext cx="27415" cy="611139"/>
            </a:xfrm>
            <a:custGeom>
              <a:avLst/>
              <a:gdLst/>
              <a:ahLst/>
              <a:cxnLst/>
              <a:rect l="l" t="t" r="r" b="b"/>
              <a:pathLst>
                <a:path w="754" h="16808" extrusionOk="0">
                  <a:moveTo>
                    <a:pt x="754" y="1"/>
                  </a:moveTo>
                  <a:lnTo>
                    <a:pt x="754" y="1"/>
                  </a:lnTo>
                  <a:cubicBezTo>
                    <a:pt x="649" y="1403"/>
                    <a:pt x="565" y="2785"/>
                    <a:pt x="461" y="4187"/>
                  </a:cubicBezTo>
                  <a:cubicBezTo>
                    <a:pt x="377" y="5589"/>
                    <a:pt x="314" y="6991"/>
                    <a:pt x="251" y="8394"/>
                  </a:cubicBezTo>
                  <a:cubicBezTo>
                    <a:pt x="189" y="9796"/>
                    <a:pt x="126" y="11198"/>
                    <a:pt x="84" y="12600"/>
                  </a:cubicBezTo>
                  <a:lnTo>
                    <a:pt x="42" y="14714"/>
                  </a:lnTo>
                  <a:cubicBezTo>
                    <a:pt x="21" y="15405"/>
                    <a:pt x="0" y="16117"/>
                    <a:pt x="0" y="16807"/>
                  </a:cubicBezTo>
                  <a:cubicBezTo>
                    <a:pt x="63" y="16117"/>
                    <a:pt x="105" y="15426"/>
                    <a:pt x="168" y="14714"/>
                  </a:cubicBezTo>
                  <a:lnTo>
                    <a:pt x="293" y="12621"/>
                  </a:lnTo>
                  <a:cubicBezTo>
                    <a:pt x="377" y="11219"/>
                    <a:pt x="461" y="9817"/>
                    <a:pt x="503" y="8415"/>
                  </a:cubicBezTo>
                  <a:cubicBezTo>
                    <a:pt x="565" y="7012"/>
                    <a:pt x="628" y="5610"/>
                    <a:pt x="670" y="4208"/>
                  </a:cubicBezTo>
                  <a:cubicBezTo>
                    <a:pt x="712" y="2805"/>
                    <a:pt x="754" y="1403"/>
                    <a:pt x="7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58;p26">
              <a:extLst>
                <a:ext uri="{FF2B5EF4-FFF2-40B4-BE49-F238E27FC236}">
                  <a16:creationId xmlns:a16="http://schemas.microsoft.com/office/drawing/2014/main" id="{E84FCB23-88B8-48A5-8286-FBEE25B73A90}"/>
                </a:ext>
              </a:extLst>
            </p:cNvPr>
            <p:cNvSpPr/>
            <p:nvPr/>
          </p:nvSpPr>
          <p:spPr>
            <a:xfrm>
              <a:off x="7663872" y="2703610"/>
              <a:ext cx="11453" cy="228341"/>
            </a:xfrm>
            <a:custGeom>
              <a:avLst/>
              <a:gdLst/>
              <a:ahLst/>
              <a:cxnLst/>
              <a:rect l="l" t="t" r="r" b="b"/>
              <a:pathLst>
                <a:path w="315" h="6280" extrusionOk="0">
                  <a:moveTo>
                    <a:pt x="168" y="1"/>
                  </a:moveTo>
                  <a:cubicBezTo>
                    <a:pt x="84" y="1047"/>
                    <a:pt x="42" y="2094"/>
                    <a:pt x="21" y="3140"/>
                  </a:cubicBezTo>
                  <a:cubicBezTo>
                    <a:pt x="21" y="4187"/>
                    <a:pt x="0" y="5233"/>
                    <a:pt x="42" y="6280"/>
                  </a:cubicBezTo>
                  <a:cubicBezTo>
                    <a:pt x="189" y="5233"/>
                    <a:pt x="272" y="4187"/>
                    <a:pt x="293" y="3140"/>
                  </a:cubicBezTo>
                  <a:cubicBezTo>
                    <a:pt x="314" y="2094"/>
                    <a:pt x="272" y="1047"/>
                    <a:pt x="1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59;p26">
              <a:extLst>
                <a:ext uri="{FF2B5EF4-FFF2-40B4-BE49-F238E27FC236}">
                  <a16:creationId xmlns:a16="http://schemas.microsoft.com/office/drawing/2014/main" id="{F2167596-153B-40D3-AE72-29B5DA454750}"/>
                </a:ext>
              </a:extLst>
            </p:cNvPr>
            <p:cNvSpPr/>
            <p:nvPr/>
          </p:nvSpPr>
          <p:spPr>
            <a:xfrm>
              <a:off x="6389998" y="3969994"/>
              <a:ext cx="376726" cy="822936"/>
            </a:xfrm>
            <a:custGeom>
              <a:avLst/>
              <a:gdLst/>
              <a:ahLst/>
              <a:cxnLst/>
              <a:rect l="l" t="t" r="r" b="b"/>
              <a:pathLst>
                <a:path w="10361" h="22633" extrusionOk="0">
                  <a:moveTo>
                    <a:pt x="2782" y="1"/>
                  </a:moveTo>
                  <a:cubicBezTo>
                    <a:pt x="1256" y="1"/>
                    <a:pt x="789" y="2808"/>
                    <a:pt x="649" y="3890"/>
                  </a:cubicBezTo>
                  <a:cubicBezTo>
                    <a:pt x="0" y="9164"/>
                    <a:pt x="963" y="14501"/>
                    <a:pt x="3370" y="19231"/>
                  </a:cubicBezTo>
                  <a:cubicBezTo>
                    <a:pt x="3956" y="20320"/>
                    <a:pt x="4647" y="21429"/>
                    <a:pt x="5693" y="22099"/>
                  </a:cubicBezTo>
                  <a:cubicBezTo>
                    <a:pt x="6234" y="22438"/>
                    <a:pt x="6888" y="22633"/>
                    <a:pt x="7522" y="22633"/>
                  </a:cubicBezTo>
                  <a:cubicBezTo>
                    <a:pt x="8138" y="22633"/>
                    <a:pt x="8734" y="22449"/>
                    <a:pt x="9188" y="22036"/>
                  </a:cubicBezTo>
                  <a:cubicBezTo>
                    <a:pt x="10360" y="20969"/>
                    <a:pt x="10088" y="19106"/>
                    <a:pt x="9712" y="17578"/>
                  </a:cubicBezTo>
                  <a:cubicBezTo>
                    <a:pt x="8602" y="13162"/>
                    <a:pt x="7242" y="8830"/>
                    <a:pt x="5630" y="4560"/>
                  </a:cubicBezTo>
                  <a:cubicBezTo>
                    <a:pt x="5233" y="3451"/>
                    <a:pt x="4479" y="249"/>
                    <a:pt x="2993" y="18"/>
                  </a:cubicBezTo>
                  <a:cubicBezTo>
                    <a:pt x="2921" y="7"/>
                    <a:pt x="2850" y="1"/>
                    <a:pt x="2782" y="1"/>
                  </a:cubicBezTo>
                  <a:close/>
                </a:path>
              </a:pathLst>
            </a:custGeom>
            <a:solidFill>
              <a:srgbClr val="FEC3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60;p26">
              <a:extLst>
                <a:ext uri="{FF2B5EF4-FFF2-40B4-BE49-F238E27FC236}">
                  <a16:creationId xmlns:a16="http://schemas.microsoft.com/office/drawing/2014/main" id="{E27B6D56-2E81-4ECA-80CD-252DC0A61669}"/>
                </a:ext>
              </a:extLst>
            </p:cNvPr>
            <p:cNvSpPr/>
            <p:nvPr/>
          </p:nvSpPr>
          <p:spPr>
            <a:xfrm>
              <a:off x="5122960" y="1679268"/>
              <a:ext cx="862241" cy="1124106"/>
            </a:xfrm>
            <a:custGeom>
              <a:avLst/>
              <a:gdLst/>
              <a:ahLst/>
              <a:cxnLst/>
              <a:rect l="l" t="t" r="r" b="b"/>
              <a:pathLst>
                <a:path w="23714" h="30916" extrusionOk="0">
                  <a:moveTo>
                    <a:pt x="11657" y="1"/>
                  </a:moveTo>
                  <a:cubicBezTo>
                    <a:pt x="10605" y="1"/>
                    <a:pt x="9551" y="123"/>
                    <a:pt x="8519" y="359"/>
                  </a:cubicBezTo>
                  <a:cubicBezTo>
                    <a:pt x="3454" y="1614"/>
                    <a:pt x="1" y="6344"/>
                    <a:pt x="357" y="11577"/>
                  </a:cubicBezTo>
                  <a:cubicBezTo>
                    <a:pt x="461" y="13125"/>
                    <a:pt x="922" y="14632"/>
                    <a:pt x="1403" y="16118"/>
                  </a:cubicBezTo>
                  <a:cubicBezTo>
                    <a:pt x="2010" y="17897"/>
                    <a:pt x="2680" y="19676"/>
                    <a:pt x="3433" y="21414"/>
                  </a:cubicBezTo>
                  <a:cubicBezTo>
                    <a:pt x="4396" y="23695"/>
                    <a:pt x="5526" y="25934"/>
                    <a:pt x="7221" y="27734"/>
                  </a:cubicBezTo>
                  <a:cubicBezTo>
                    <a:pt x="8917" y="29555"/>
                    <a:pt x="11240" y="30874"/>
                    <a:pt x="13710" y="30916"/>
                  </a:cubicBezTo>
                  <a:cubicBezTo>
                    <a:pt x="14986" y="30874"/>
                    <a:pt x="16263" y="30623"/>
                    <a:pt x="17456" y="30162"/>
                  </a:cubicBezTo>
                  <a:cubicBezTo>
                    <a:pt x="18502" y="29806"/>
                    <a:pt x="19549" y="29346"/>
                    <a:pt x="20386" y="28592"/>
                  </a:cubicBezTo>
                  <a:cubicBezTo>
                    <a:pt x="22144" y="27023"/>
                    <a:pt x="22625" y="24490"/>
                    <a:pt x="22898" y="22125"/>
                  </a:cubicBezTo>
                  <a:cubicBezTo>
                    <a:pt x="23588" y="16537"/>
                    <a:pt x="23714" y="10760"/>
                    <a:pt x="21956" y="5423"/>
                  </a:cubicBezTo>
                  <a:lnTo>
                    <a:pt x="21956" y="5403"/>
                  </a:lnTo>
                  <a:cubicBezTo>
                    <a:pt x="21265" y="4230"/>
                    <a:pt x="19026" y="2138"/>
                    <a:pt x="17854" y="1447"/>
                  </a:cubicBezTo>
                  <a:cubicBezTo>
                    <a:pt x="16368" y="589"/>
                    <a:pt x="14672" y="191"/>
                    <a:pt x="12977" y="66"/>
                  </a:cubicBezTo>
                  <a:cubicBezTo>
                    <a:pt x="12538" y="22"/>
                    <a:pt x="12098" y="1"/>
                    <a:pt x="11657" y="1"/>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61;p26">
              <a:extLst>
                <a:ext uri="{FF2B5EF4-FFF2-40B4-BE49-F238E27FC236}">
                  <a16:creationId xmlns:a16="http://schemas.microsoft.com/office/drawing/2014/main" id="{1A524350-DF4C-4EDD-A87B-5289AF49225D}"/>
                </a:ext>
              </a:extLst>
            </p:cNvPr>
            <p:cNvSpPr/>
            <p:nvPr/>
          </p:nvSpPr>
          <p:spPr>
            <a:xfrm>
              <a:off x="5425067" y="2567409"/>
              <a:ext cx="517512" cy="572779"/>
            </a:xfrm>
            <a:custGeom>
              <a:avLst/>
              <a:gdLst/>
              <a:ahLst/>
              <a:cxnLst/>
              <a:rect l="l" t="t" r="r" b="b"/>
              <a:pathLst>
                <a:path w="14233" h="15753" extrusionOk="0">
                  <a:moveTo>
                    <a:pt x="43" y="0"/>
                  </a:moveTo>
                  <a:lnTo>
                    <a:pt x="43" y="0"/>
                  </a:lnTo>
                  <a:cubicBezTo>
                    <a:pt x="43" y="0"/>
                    <a:pt x="210" y="6028"/>
                    <a:pt x="210" y="7849"/>
                  </a:cubicBezTo>
                  <a:cubicBezTo>
                    <a:pt x="210" y="9063"/>
                    <a:pt x="126" y="10256"/>
                    <a:pt x="1" y="11470"/>
                  </a:cubicBezTo>
                  <a:cubicBezTo>
                    <a:pt x="1" y="11470"/>
                    <a:pt x="3491" y="15752"/>
                    <a:pt x="7792" y="15752"/>
                  </a:cubicBezTo>
                  <a:cubicBezTo>
                    <a:pt x="8283" y="15752"/>
                    <a:pt x="8785" y="15696"/>
                    <a:pt x="9293" y="15572"/>
                  </a:cubicBezTo>
                  <a:cubicBezTo>
                    <a:pt x="14233" y="14358"/>
                    <a:pt x="11784" y="9440"/>
                    <a:pt x="11784" y="9440"/>
                  </a:cubicBezTo>
                  <a:lnTo>
                    <a:pt x="9733" y="2847"/>
                  </a:lnTo>
                  <a:lnTo>
                    <a:pt x="43" y="0"/>
                  </a:ln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62;p26">
              <a:extLst>
                <a:ext uri="{FF2B5EF4-FFF2-40B4-BE49-F238E27FC236}">
                  <a16:creationId xmlns:a16="http://schemas.microsoft.com/office/drawing/2014/main" id="{D62ACC0C-4A2A-449D-B032-61F0942971A9}"/>
                </a:ext>
              </a:extLst>
            </p:cNvPr>
            <p:cNvSpPr/>
            <p:nvPr/>
          </p:nvSpPr>
          <p:spPr>
            <a:xfrm>
              <a:off x="4637458" y="2910602"/>
              <a:ext cx="2023543" cy="1784585"/>
            </a:xfrm>
            <a:custGeom>
              <a:avLst/>
              <a:gdLst/>
              <a:ahLst/>
              <a:cxnLst/>
              <a:rect l="l" t="t" r="r" b="b"/>
              <a:pathLst>
                <a:path w="55653" h="49081" extrusionOk="0">
                  <a:moveTo>
                    <a:pt x="33446" y="1"/>
                  </a:moveTo>
                  <a:cubicBezTo>
                    <a:pt x="33446" y="1"/>
                    <a:pt x="35895" y="4919"/>
                    <a:pt x="30934" y="6133"/>
                  </a:cubicBezTo>
                  <a:cubicBezTo>
                    <a:pt x="30428" y="6257"/>
                    <a:pt x="29928" y="6313"/>
                    <a:pt x="29439" y="6313"/>
                  </a:cubicBezTo>
                  <a:cubicBezTo>
                    <a:pt x="25149" y="6313"/>
                    <a:pt x="21642" y="2031"/>
                    <a:pt x="21642" y="2031"/>
                  </a:cubicBezTo>
                  <a:cubicBezTo>
                    <a:pt x="21642" y="2031"/>
                    <a:pt x="8540" y="6719"/>
                    <a:pt x="5610" y="11240"/>
                  </a:cubicBezTo>
                  <a:cubicBezTo>
                    <a:pt x="2659" y="15781"/>
                    <a:pt x="1" y="37611"/>
                    <a:pt x="1" y="37611"/>
                  </a:cubicBezTo>
                  <a:lnTo>
                    <a:pt x="14065" y="40101"/>
                  </a:lnTo>
                  <a:lnTo>
                    <a:pt x="14065" y="48829"/>
                  </a:lnTo>
                  <a:lnTo>
                    <a:pt x="53036" y="49080"/>
                  </a:lnTo>
                  <a:lnTo>
                    <a:pt x="48725" y="34032"/>
                  </a:lnTo>
                  <a:lnTo>
                    <a:pt x="48725" y="34032"/>
                  </a:lnTo>
                  <a:cubicBezTo>
                    <a:pt x="48725" y="34032"/>
                    <a:pt x="49422" y="34117"/>
                    <a:pt x="50272" y="34117"/>
                  </a:cubicBezTo>
                  <a:cubicBezTo>
                    <a:pt x="51001" y="34117"/>
                    <a:pt x="51841" y="34054"/>
                    <a:pt x="52450" y="33823"/>
                  </a:cubicBezTo>
                  <a:cubicBezTo>
                    <a:pt x="54271" y="33132"/>
                    <a:pt x="55652" y="31227"/>
                    <a:pt x="55652" y="31227"/>
                  </a:cubicBezTo>
                  <a:cubicBezTo>
                    <a:pt x="55652" y="31227"/>
                    <a:pt x="49980" y="8958"/>
                    <a:pt x="47259" y="5798"/>
                  </a:cubicBezTo>
                  <a:cubicBezTo>
                    <a:pt x="43681" y="1675"/>
                    <a:pt x="33446" y="1"/>
                    <a:pt x="33446" y="1"/>
                  </a:cubicBezTo>
                  <a:close/>
                </a:path>
              </a:pathLst>
            </a:custGeom>
            <a:solidFill>
              <a:srgbClr val="1750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63;p26">
              <a:extLst>
                <a:ext uri="{FF2B5EF4-FFF2-40B4-BE49-F238E27FC236}">
                  <a16:creationId xmlns:a16="http://schemas.microsoft.com/office/drawing/2014/main" id="{F70068EB-FAC2-4798-AB52-DB900C254D50}"/>
                </a:ext>
              </a:extLst>
            </p:cNvPr>
            <p:cNvSpPr/>
            <p:nvPr/>
          </p:nvSpPr>
          <p:spPr>
            <a:xfrm>
              <a:off x="4982941" y="1555575"/>
              <a:ext cx="1146104" cy="925907"/>
            </a:xfrm>
            <a:custGeom>
              <a:avLst/>
              <a:gdLst/>
              <a:ahLst/>
              <a:cxnLst/>
              <a:rect l="l" t="t" r="r" b="b"/>
              <a:pathLst>
                <a:path w="31521" h="25465" extrusionOk="0">
                  <a:moveTo>
                    <a:pt x="17202" y="0"/>
                  </a:moveTo>
                  <a:cubicBezTo>
                    <a:pt x="16292" y="0"/>
                    <a:pt x="15444" y="54"/>
                    <a:pt x="14756" y="161"/>
                  </a:cubicBezTo>
                  <a:cubicBezTo>
                    <a:pt x="10884" y="747"/>
                    <a:pt x="5756" y="3028"/>
                    <a:pt x="3894" y="6460"/>
                  </a:cubicBezTo>
                  <a:cubicBezTo>
                    <a:pt x="3433" y="7256"/>
                    <a:pt x="3182" y="8135"/>
                    <a:pt x="3140" y="9035"/>
                  </a:cubicBezTo>
                  <a:cubicBezTo>
                    <a:pt x="1759" y="9391"/>
                    <a:pt x="754" y="10625"/>
                    <a:pt x="377" y="11986"/>
                  </a:cubicBezTo>
                  <a:cubicBezTo>
                    <a:pt x="1" y="13367"/>
                    <a:pt x="168" y="14811"/>
                    <a:pt x="545" y="16172"/>
                  </a:cubicBezTo>
                  <a:cubicBezTo>
                    <a:pt x="1570" y="19876"/>
                    <a:pt x="4521" y="24125"/>
                    <a:pt x="8100" y="25464"/>
                  </a:cubicBezTo>
                  <a:cubicBezTo>
                    <a:pt x="8791" y="24564"/>
                    <a:pt x="8791" y="22409"/>
                    <a:pt x="8833" y="21278"/>
                  </a:cubicBezTo>
                  <a:cubicBezTo>
                    <a:pt x="8833" y="20148"/>
                    <a:pt x="8707" y="19018"/>
                    <a:pt x="8414" y="17930"/>
                  </a:cubicBezTo>
                  <a:cubicBezTo>
                    <a:pt x="8289" y="17302"/>
                    <a:pt x="8121" y="16716"/>
                    <a:pt x="7870" y="16151"/>
                  </a:cubicBezTo>
                  <a:cubicBezTo>
                    <a:pt x="9649" y="15293"/>
                    <a:pt x="11533" y="14016"/>
                    <a:pt x="12684" y="12425"/>
                  </a:cubicBezTo>
                  <a:cubicBezTo>
                    <a:pt x="12705" y="12739"/>
                    <a:pt x="12768" y="13053"/>
                    <a:pt x="12851" y="13346"/>
                  </a:cubicBezTo>
                  <a:cubicBezTo>
                    <a:pt x="12956" y="13681"/>
                    <a:pt x="13165" y="14037"/>
                    <a:pt x="13500" y="14037"/>
                  </a:cubicBezTo>
                  <a:cubicBezTo>
                    <a:pt x="13730" y="14016"/>
                    <a:pt x="13940" y="13890"/>
                    <a:pt x="14086" y="13702"/>
                  </a:cubicBezTo>
                  <a:cubicBezTo>
                    <a:pt x="15468" y="12300"/>
                    <a:pt x="16347" y="10521"/>
                    <a:pt x="16661" y="8595"/>
                  </a:cubicBezTo>
                  <a:cubicBezTo>
                    <a:pt x="17372" y="9642"/>
                    <a:pt x="18523" y="10332"/>
                    <a:pt x="19800" y="10479"/>
                  </a:cubicBezTo>
                  <a:cubicBezTo>
                    <a:pt x="19826" y="10484"/>
                    <a:pt x="19852" y="10487"/>
                    <a:pt x="19878" y="10487"/>
                  </a:cubicBezTo>
                  <a:cubicBezTo>
                    <a:pt x="19957" y="10487"/>
                    <a:pt x="20035" y="10463"/>
                    <a:pt x="20114" y="10416"/>
                  </a:cubicBezTo>
                  <a:cubicBezTo>
                    <a:pt x="20260" y="10311"/>
                    <a:pt x="20260" y="10081"/>
                    <a:pt x="20239" y="9893"/>
                  </a:cubicBezTo>
                  <a:cubicBezTo>
                    <a:pt x="20135" y="9265"/>
                    <a:pt x="19884" y="8658"/>
                    <a:pt x="19486" y="8177"/>
                  </a:cubicBezTo>
                  <a:lnTo>
                    <a:pt x="19486" y="8177"/>
                  </a:lnTo>
                  <a:cubicBezTo>
                    <a:pt x="20793" y="9436"/>
                    <a:pt x="22537" y="10209"/>
                    <a:pt x="24312" y="10209"/>
                  </a:cubicBezTo>
                  <a:cubicBezTo>
                    <a:pt x="24839" y="10209"/>
                    <a:pt x="25369" y="10141"/>
                    <a:pt x="25890" y="9998"/>
                  </a:cubicBezTo>
                  <a:cubicBezTo>
                    <a:pt x="26121" y="10646"/>
                    <a:pt x="26456" y="11190"/>
                    <a:pt x="26686" y="11839"/>
                  </a:cubicBezTo>
                  <a:cubicBezTo>
                    <a:pt x="27983" y="10500"/>
                    <a:pt x="31520" y="4284"/>
                    <a:pt x="23316" y="914"/>
                  </a:cubicBezTo>
                  <a:cubicBezTo>
                    <a:pt x="21805" y="298"/>
                    <a:pt x="19336" y="0"/>
                    <a:pt x="17202"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64;p26">
              <a:extLst>
                <a:ext uri="{FF2B5EF4-FFF2-40B4-BE49-F238E27FC236}">
                  <a16:creationId xmlns:a16="http://schemas.microsoft.com/office/drawing/2014/main" id="{7FB50699-C979-4CD2-9CEF-2A68808DC241}"/>
                </a:ext>
              </a:extLst>
            </p:cNvPr>
            <p:cNvSpPr/>
            <p:nvPr/>
          </p:nvSpPr>
          <p:spPr>
            <a:xfrm>
              <a:off x="5639657" y="2488256"/>
              <a:ext cx="195617" cy="110462"/>
            </a:xfrm>
            <a:custGeom>
              <a:avLst/>
              <a:gdLst/>
              <a:ahLst/>
              <a:cxnLst/>
              <a:rect l="l" t="t" r="r" b="b"/>
              <a:pathLst>
                <a:path w="5380" h="3038" extrusionOk="0">
                  <a:moveTo>
                    <a:pt x="5380" y="1"/>
                  </a:moveTo>
                  <a:lnTo>
                    <a:pt x="5380" y="1"/>
                  </a:lnTo>
                  <a:cubicBezTo>
                    <a:pt x="5254" y="294"/>
                    <a:pt x="5129" y="587"/>
                    <a:pt x="4982" y="838"/>
                  </a:cubicBezTo>
                  <a:cubicBezTo>
                    <a:pt x="4856" y="1131"/>
                    <a:pt x="4710" y="1382"/>
                    <a:pt x="4543" y="1654"/>
                  </a:cubicBezTo>
                  <a:cubicBezTo>
                    <a:pt x="4208" y="2156"/>
                    <a:pt x="3789" y="2575"/>
                    <a:pt x="3224" y="2742"/>
                  </a:cubicBezTo>
                  <a:cubicBezTo>
                    <a:pt x="3124" y="2772"/>
                    <a:pt x="3023" y="2785"/>
                    <a:pt x="2923" y="2785"/>
                  </a:cubicBezTo>
                  <a:cubicBezTo>
                    <a:pt x="2459" y="2785"/>
                    <a:pt x="2001" y="2502"/>
                    <a:pt x="1571" y="2261"/>
                  </a:cubicBezTo>
                  <a:cubicBezTo>
                    <a:pt x="1319" y="2094"/>
                    <a:pt x="1047" y="1947"/>
                    <a:pt x="796" y="1780"/>
                  </a:cubicBezTo>
                  <a:cubicBezTo>
                    <a:pt x="524" y="1591"/>
                    <a:pt x="273" y="1424"/>
                    <a:pt x="1" y="1257"/>
                  </a:cubicBezTo>
                  <a:lnTo>
                    <a:pt x="1" y="1257"/>
                  </a:lnTo>
                  <a:cubicBezTo>
                    <a:pt x="461" y="1696"/>
                    <a:pt x="943" y="2073"/>
                    <a:pt x="1466" y="2429"/>
                  </a:cubicBezTo>
                  <a:cubicBezTo>
                    <a:pt x="1717" y="2617"/>
                    <a:pt x="2010" y="2763"/>
                    <a:pt x="2282" y="2910"/>
                  </a:cubicBezTo>
                  <a:cubicBezTo>
                    <a:pt x="2485" y="2991"/>
                    <a:pt x="2705" y="3037"/>
                    <a:pt x="2926" y="3037"/>
                  </a:cubicBezTo>
                  <a:cubicBezTo>
                    <a:pt x="3047" y="3037"/>
                    <a:pt x="3168" y="3023"/>
                    <a:pt x="3287" y="2994"/>
                  </a:cubicBezTo>
                  <a:cubicBezTo>
                    <a:pt x="3601" y="2910"/>
                    <a:pt x="3894" y="2742"/>
                    <a:pt x="4145" y="2512"/>
                  </a:cubicBezTo>
                  <a:cubicBezTo>
                    <a:pt x="4375" y="2303"/>
                    <a:pt x="4563" y="2031"/>
                    <a:pt x="4710" y="1759"/>
                  </a:cubicBezTo>
                  <a:cubicBezTo>
                    <a:pt x="5003" y="1194"/>
                    <a:pt x="5233" y="608"/>
                    <a:pt x="5380"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65;p26">
              <a:extLst>
                <a:ext uri="{FF2B5EF4-FFF2-40B4-BE49-F238E27FC236}">
                  <a16:creationId xmlns:a16="http://schemas.microsoft.com/office/drawing/2014/main" id="{799954A2-5700-4CC6-8452-31A575E565DB}"/>
                </a:ext>
              </a:extLst>
            </p:cNvPr>
            <p:cNvSpPr/>
            <p:nvPr/>
          </p:nvSpPr>
          <p:spPr>
            <a:xfrm>
              <a:off x="5484441" y="2226798"/>
              <a:ext cx="156021" cy="46141"/>
            </a:xfrm>
            <a:custGeom>
              <a:avLst/>
              <a:gdLst/>
              <a:ahLst/>
              <a:cxnLst/>
              <a:rect l="l" t="t" r="r" b="b"/>
              <a:pathLst>
                <a:path w="4291" h="1269" extrusionOk="0">
                  <a:moveTo>
                    <a:pt x="2308" y="0"/>
                  </a:moveTo>
                  <a:cubicBezTo>
                    <a:pt x="2222" y="0"/>
                    <a:pt x="2137" y="4"/>
                    <a:pt x="2051" y="13"/>
                  </a:cubicBezTo>
                  <a:cubicBezTo>
                    <a:pt x="1612" y="55"/>
                    <a:pt x="1214" y="180"/>
                    <a:pt x="858" y="390"/>
                  </a:cubicBezTo>
                  <a:cubicBezTo>
                    <a:pt x="482" y="599"/>
                    <a:pt x="189" y="892"/>
                    <a:pt x="0" y="1269"/>
                  </a:cubicBezTo>
                  <a:cubicBezTo>
                    <a:pt x="314" y="1059"/>
                    <a:pt x="670" y="892"/>
                    <a:pt x="1026" y="766"/>
                  </a:cubicBezTo>
                  <a:cubicBezTo>
                    <a:pt x="1361" y="641"/>
                    <a:pt x="1716" y="557"/>
                    <a:pt x="2093" y="536"/>
                  </a:cubicBezTo>
                  <a:cubicBezTo>
                    <a:pt x="2189" y="531"/>
                    <a:pt x="2284" y="528"/>
                    <a:pt x="2380" y="528"/>
                  </a:cubicBezTo>
                  <a:cubicBezTo>
                    <a:pt x="2641" y="528"/>
                    <a:pt x="2906" y="547"/>
                    <a:pt x="3182" y="578"/>
                  </a:cubicBezTo>
                  <a:cubicBezTo>
                    <a:pt x="3558" y="641"/>
                    <a:pt x="3935" y="745"/>
                    <a:pt x="4291" y="850"/>
                  </a:cubicBezTo>
                  <a:cubicBezTo>
                    <a:pt x="4019" y="557"/>
                    <a:pt x="3663" y="327"/>
                    <a:pt x="3286" y="180"/>
                  </a:cubicBezTo>
                  <a:cubicBezTo>
                    <a:pt x="2970" y="64"/>
                    <a:pt x="2640" y="0"/>
                    <a:pt x="2308"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66;p26">
              <a:extLst>
                <a:ext uri="{FF2B5EF4-FFF2-40B4-BE49-F238E27FC236}">
                  <a16:creationId xmlns:a16="http://schemas.microsoft.com/office/drawing/2014/main" id="{EBBBB5B5-3AAD-45F8-9A25-5CD7ECC427D7}"/>
                </a:ext>
              </a:extLst>
            </p:cNvPr>
            <p:cNvSpPr/>
            <p:nvPr/>
          </p:nvSpPr>
          <p:spPr>
            <a:xfrm>
              <a:off x="5787311" y="2173860"/>
              <a:ext cx="124824" cy="55704"/>
            </a:xfrm>
            <a:custGeom>
              <a:avLst/>
              <a:gdLst/>
              <a:ahLst/>
              <a:cxnLst/>
              <a:rect l="l" t="t" r="r" b="b"/>
              <a:pathLst>
                <a:path w="3433" h="1532" extrusionOk="0">
                  <a:moveTo>
                    <a:pt x="2056" y="0"/>
                  </a:moveTo>
                  <a:cubicBezTo>
                    <a:pt x="1483" y="0"/>
                    <a:pt x="938" y="218"/>
                    <a:pt x="523" y="632"/>
                  </a:cubicBezTo>
                  <a:cubicBezTo>
                    <a:pt x="251" y="883"/>
                    <a:pt x="84" y="1197"/>
                    <a:pt x="0" y="1532"/>
                  </a:cubicBezTo>
                  <a:cubicBezTo>
                    <a:pt x="230" y="1322"/>
                    <a:pt x="502" y="1134"/>
                    <a:pt x="775" y="946"/>
                  </a:cubicBezTo>
                  <a:cubicBezTo>
                    <a:pt x="1026" y="799"/>
                    <a:pt x="1298" y="674"/>
                    <a:pt x="1591" y="590"/>
                  </a:cubicBezTo>
                  <a:cubicBezTo>
                    <a:pt x="1884" y="506"/>
                    <a:pt x="2177" y="464"/>
                    <a:pt x="2470" y="443"/>
                  </a:cubicBezTo>
                  <a:cubicBezTo>
                    <a:pt x="2805" y="443"/>
                    <a:pt x="3119" y="464"/>
                    <a:pt x="3433" y="506"/>
                  </a:cubicBezTo>
                  <a:cubicBezTo>
                    <a:pt x="3181" y="255"/>
                    <a:pt x="2867" y="88"/>
                    <a:pt x="2512" y="46"/>
                  </a:cubicBezTo>
                  <a:cubicBezTo>
                    <a:pt x="2359" y="15"/>
                    <a:pt x="2206" y="0"/>
                    <a:pt x="2056"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67;p26">
              <a:extLst>
                <a:ext uri="{FF2B5EF4-FFF2-40B4-BE49-F238E27FC236}">
                  <a16:creationId xmlns:a16="http://schemas.microsoft.com/office/drawing/2014/main" id="{EC1506AD-D4F2-4CD2-A891-58AF0C776744}"/>
                </a:ext>
              </a:extLst>
            </p:cNvPr>
            <p:cNvSpPr/>
            <p:nvPr/>
          </p:nvSpPr>
          <p:spPr>
            <a:xfrm>
              <a:off x="5557486" y="2291190"/>
              <a:ext cx="98208" cy="65448"/>
            </a:xfrm>
            <a:custGeom>
              <a:avLst/>
              <a:gdLst/>
              <a:ahLst/>
              <a:cxnLst/>
              <a:rect l="l" t="t" r="r" b="b"/>
              <a:pathLst>
                <a:path w="2701" h="1800" extrusionOk="0">
                  <a:moveTo>
                    <a:pt x="2700" y="0"/>
                  </a:moveTo>
                  <a:lnTo>
                    <a:pt x="2700" y="0"/>
                  </a:lnTo>
                  <a:cubicBezTo>
                    <a:pt x="1968" y="837"/>
                    <a:pt x="1047" y="1444"/>
                    <a:pt x="0" y="1800"/>
                  </a:cubicBezTo>
                  <a:cubicBezTo>
                    <a:pt x="586" y="1800"/>
                    <a:pt x="1131" y="1612"/>
                    <a:pt x="1612" y="1298"/>
                  </a:cubicBezTo>
                  <a:cubicBezTo>
                    <a:pt x="2093" y="984"/>
                    <a:pt x="2470" y="523"/>
                    <a:pt x="2700"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68;p26">
              <a:extLst>
                <a:ext uri="{FF2B5EF4-FFF2-40B4-BE49-F238E27FC236}">
                  <a16:creationId xmlns:a16="http://schemas.microsoft.com/office/drawing/2014/main" id="{9E4618B5-DE07-409B-AF22-6D36B4FABFBB}"/>
                </a:ext>
              </a:extLst>
            </p:cNvPr>
            <p:cNvSpPr/>
            <p:nvPr/>
          </p:nvSpPr>
          <p:spPr>
            <a:xfrm>
              <a:off x="5794910" y="2263775"/>
              <a:ext cx="106571" cy="41305"/>
            </a:xfrm>
            <a:custGeom>
              <a:avLst/>
              <a:gdLst/>
              <a:ahLst/>
              <a:cxnLst/>
              <a:rect l="l" t="t" r="r" b="b"/>
              <a:pathLst>
                <a:path w="2931" h="1136" extrusionOk="0">
                  <a:moveTo>
                    <a:pt x="0" y="1"/>
                  </a:moveTo>
                  <a:cubicBezTo>
                    <a:pt x="356" y="398"/>
                    <a:pt x="817" y="733"/>
                    <a:pt x="1319" y="942"/>
                  </a:cubicBezTo>
                  <a:cubicBezTo>
                    <a:pt x="1570" y="1068"/>
                    <a:pt x="1842" y="1110"/>
                    <a:pt x="2135" y="1131"/>
                  </a:cubicBezTo>
                  <a:cubicBezTo>
                    <a:pt x="2179" y="1134"/>
                    <a:pt x="2224" y="1136"/>
                    <a:pt x="2268" y="1136"/>
                  </a:cubicBezTo>
                  <a:cubicBezTo>
                    <a:pt x="2495" y="1136"/>
                    <a:pt x="2720" y="1089"/>
                    <a:pt x="2931" y="984"/>
                  </a:cubicBezTo>
                  <a:lnTo>
                    <a:pt x="2931" y="984"/>
                  </a:lnTo>
                  <a:cubicBezTo>
                    <a:pt x="2879" y="986"/>
                    <a:pt x="2827" y="987"/>
                    <a:pt x="2775" y="987"/>
                  </a:cubicBezTo>
                  <a:cubicBezTo>
                    <a:pt x="2304" y="987"/>
                    <a:pt x="1836" y="901"/>
                    <a:pt x="1403" y="712"/>
                  </a:cubicBezTo>
                  <a:cubicBezTo>
                    <a:pt x="942" y="524"/>
                    <a:pt x="482" y="231"/>
                    <a:pt x="0"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69;p26">
              <a:extLst>
                <a:ext uri="{FF2B5EF4-FFF2-40B4-BE49-F238E27FC236}">
                  <a16:creationId xmlns:a16="http://schemas.microsoft.com/office/drawing/2014/main" id="{FB909AA0-7D91-46B6-A25A-D56412B227E3}"/>
                </a:ext>
              </a:extLst>
            </p:cNvPr>
            <p:cNvSpPr/>
            <p:nvPr/>
          </p:nvSpPr>
          <p:spPr>
            <a:xfrm>
              <a:off x="5379400" y="2053948"/>
              <a:ext cx="233686" cy="158893"/>
            </a:xfrm>
            <a:custGeom>
              <a:avLst/>
              <a:gdLst/>
              <a:ahLst/>
              <a:cxnLst/>
              <a:rect l="l" t="t" r="r" b="b"/>
              <a:pathLst>
                <a:path w="6427" h="4370" extrusionOk="0">
                  <a:moveTo>
                    <a:pt x="5118" y="0"/>
                  </a:moveTo>
                  <a:cubicBezTo>
                    <a:pt x="5029" y="0"/>
                    <a:pt x="4940" y="5"/>
                    <a:pt x="4857" y="16"/>
                  </a:cubicBezTo>
                  <a:cubicBezTo>
                    <a:pt x="4689" y="37"/>
                    <a:pt x="4522" y="58"/>
                    <a:pt x="4333" y="100"/>
                  </a:cubicBezTo>
                  <a:cubicBezTo>
                    <a:pt x="4145" y="142"/>
                    <a:pt x="3978" y="183"/>
                    <a:pt x="3810" y="246"/>
                  </a:cubicBezTo>
                  <a:cubicBezTo>
                    <a:pt x="3643" y="309"/>
                    <a:pt x="3496" y="393"/>
                    <a:pt x="3329" y="476"/>
                  </a:cubicBezTo>
                  <a:lnTo>
                    <a:pt x="2889" y="769"/>
                  </a:lnTo>
                  <a:lnTo>
                    <a:pt x="2450" y="1062"/>
                  </a:lnTo>
                  <a:cubicBezTo>
                    <a:pt x="1885" y="1481"/>
                    <a:pt x="1382" y="1962"/>
                    <a:pt x="964" y="2527"/>
                  </a:cubicBezTo>
                  <a:cubicBezTo>
                    <a:pt x="545" y="3072"/>
                    <a:pt x="231" y="3658"/>
                    <a:pt x="1" y="4306"/>
                  </a:cubicBezTo>
                  <a:lnTo>
                    <a:pt x="85" y="4369"/>
                  </a:lnTo>
                  <a:cubicBezTo>
                    <a:pt x="440" y="3825"/>
                    <a:pt x="859" y="3323"/>
                    <a:pt x="1340" y="2883"/>
                  </a:cubicBezTo>
                  <a:cubicBezTo>
                    <a:pt x="1822" y="2465"/>
                    <a:pt x="2345" y="2088"/>
                    <a:pt x="2889" y="1795"/>
                  </a:cubicBezTo>
                  <a:cubicBezTo>
                    <a:pt x="3036" y="1711"/>
                    <a:pt x="3182" y="1648"/>
                    <a:pt x="3329" y="1586"/>
                  </a:cubicBezTo>
                  <a:lnTo>
                    <a:pt x="3768" y="1418"/>
                  </a:lnTo>
                  <a:cubicBezTo>
                    <a:pt x="3915" y="1376"/>
                    <a:pt x="4061" y="1335"/>
                    <a:pt x="4187" y="1272"/>
                  </a:cubicBezTo>
                  <a:cubicBezTo>
                    <a:pt x="4333" y="1230"/>
                    <a:pt x="4480" y="1167"/>
                    <a:pt x="4626" y="1104"/>
                  </a:cubicBezTo>
                  <a:cubicBezTo>
                    <a:pt x="4773" y="1041"/>
                    <a:pt x="4898" y="979"/>
                    <a:pt x="5045" y="916"/>
                  </a:cubicBezTo>
                  <a:cubicBezTo>
                    <a:pt x="5191" y="874"/>
                    <a:pt x="5338" y="790"/>
                    <a:pt x="5505" y="748"/>
                  </a:cubicBezTo>
                  <a:cubicBezTo>
                    <a:pt x="5652" y="686"/>
                    <a:pt x="5798" y="623"/>
                    <a:pt x="5945" y="560"/>
                  </a:cubicBezTo>
                  <a:cubicBezTo>
                    <a:pt x="6112" y="497"/>
                    <a:pt x="6280" y="414"/>
                    <a:pt x="6426" y="351"/>
                  </a:cubicBezTo>
                  <a:lnTo>
                    <a:pt x="6426" y="246"/>
                  </a:lnTo>
                  <a:cubicBezTo>
                    <a:pt x="6259" y="162"/>
                    <a:pt x="6091" y="121"/>
                    <a:pt x="5903" y="79"/>
                  </a:cubicBezTo>
                  <a:cubicBezTo>
                    <a:pt x="5736" y="58"/>
                    <a:pt x="5547" y="37"/>
                    <a:pt x="5380" y="16"/>
                  </a:cubicBezTo>
                  <a:cubicBezTo>
                    <a:pt x="5296" y="5"/>
                    <a:pt x="5207" y="0"/>
                    <a:pt x="5118"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670;p26">
              <a:extLst>
                <a:ext uri="{FF2B5EF4-FFF2-40B4-BE49-F238E27FC236}">
                  <a16:creationId xmlns:a16="http://schemas.microsoft.com/office/drawing/2014/main" id="{705EA17A-D9F6-4B7A-9BCC-530B0C2B80E3}"/>
                </a:ext>
              </a:extLst>
            </p:cNvPr>
            <p:cNvSpPr/>
            <p:nvPr/>
          </p:nvSpPr>
          <p:spPr>
            <a:xfrm>
              <a:off x="5716520" y="2028351"/>
              <a:ext cx="226050" cy="101517"/>
            </a:xfrm>
            <a:custGeom>
              <a:avLst/>
              <a:gdLst/>
              <a:ahLst/>
              <a:cxnLst/>
              <a:rect l="l" t="t" r="r" b="b"/>
              <a:pathLst>
                <a:path w="6217" h="2792" extrusionOk="0">
                  <a:moveTo>
                    <a:pt x="1960" y="1"/>
                  </a:moveTo>
                  <a:cubicBezTo>
                    <a:pt x="1886" y="1"/>
                    <a:pt x="1812" y="3"/>
                    <a:pt x="1738" y="8"/>
                  </a:cubicBezTo>
                  <a:cubicBezTo>
                    <a:pt x="1445" y="29"/>
                    <a:pt x="1131" y="92"/>
                    <a:pt x="838" y="176"/>
                  </a:cubicBezTo>
                  <a:cubicBezTo>
                    <a:pt x="545" y="260"/>
                    <a:pt x="252" y="406"/>
                    <a:pt x="1" y="594"/>
                  </a:cubicBezTo>
                  <a:lnTo>
                    <a:pt x="22" y="699"/>
                  </a:lnTo>
                  <a:cubicBezTo>
                    <a:pt x="294" y="783"/>
                    <a:pt x="587" y="866"/>
                    <a:pt x="880" y="908"/>
                  </a:cubicBezTo>
                  <a:cubicBezTo>
                    <a:pt x="1173" y="971"/>
                    <a:pt x="1445" y="1013"/>
                    <a:pt x="1717" y="1055"/>
                  </a:cubicBezTo>
                  <a:cubicBezTo>
                    <a:pt x="1968" y="1097"/>
                    <a:pt x="2240" y="1118"/>
                    <a:pt x="2512" y="1118"/>
                  </a:cubicBezTo>
                  <a:cubicBezTo>
                    <a:pt x="2784" y="1118"/>
                    <a:pt x="3056" y="1139"/>
                    <a:pt x="3308" y="1201"/>
                  </a:cubicBezTo>
                  <a:cubicBezTo>
                    <a:pt x="3580" y="1243"/>
                    <a:pt x="3831" y="1327"/>
                    <a:pt x="4103" y="1411"/>
                  </a:cubicBezTo>
                  <a:cubicBezTo>
                    <a:pt x="4354" y="1515"/>
                    <a:pt x="4605" y="1620"/>
                    <a:pt x="4835" y="1745"/>
                  </a:cubicBezTo>
                  <a:cubicBezTo>
                    <a:pt x="5338" y="2018"/>
                    <a:pt x="5777" y="2373"/>
                    <a:pt x="6154" y="2792"/>
                  </a:cubicBezTo>
                  <a:lnTo>
                    <a:pt x="6217" y="2729"/>
                  </a:lnTo>
                  <a:cubicBezTo>
                    <a:pt x="5945" y="2185"/>
                    <a:pt x="5568" y="1704"/>
                    <a:pt x="5128" y="1327"/>
                  </a:cubicBezTo>
                  <a:cubicBezTo>
                    <a:pt x="4647" y="929"/>
                    <a:pt x="4124" y="615"/>
                    <a:pt x="3559" y="385"/>
                  </a:cubicBezTo>
                  <a:cubicBezTo>
                    <a:pt x="3266" y="280"/>
                    <a:pt x="2973" y="176"/>
                    <a:pt x="2659" y="92"/>
                  </a:cubicBezTo>
                  <a:cubicBezTo>
                    <a:pt x="2435" y="28"/>
                    <a:pt x="2199" y="1"/>
                    <a:pt x="1960"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671;p26">
              <a:extLst>
                <a:ext uri="{FF2B5EF4-FFF2-40B4-BE49-F238E27FC236}">
                  <a16:creationId xmlns:a16="http://schemas.microsoft.com/office/drawing/2014/main" id="{3CEE9660-DA14-4794-865B-1C4151F83DE8}"/>
                </a:ext>
              </a:extLst>
            </p:cNvPr>
            <p:cNvSpPr/>
            <p:nvPr/>
          </p:nvSpPr>
          <p:spPr>
            <a:xfrm>
              <a:off x="5115361" y="1957851"/>
              <a:ext cx="79192" cy="413268"/>
            </a:xfrm>
            <a:custGeom>
              <a:avLst/>
              <a:gdLst/>
              <a:ahLst/>
              <a:cxnLst/>
              <a:rect l="l" t="t" r="r" b="b"/>
              <a:pathLst>
                <a:path w="2178" h="11366" extrusionOk="0">
                  <a:moveTo>
                    <a:pt x="0" y="1"/>
                  </a:moveTo>
                  <a:cubicBezTo>
                    <a:pt x="126" y="231"/>
                    <a:pt x="252" y="440"/>
                    <a:pt x="377" y="650"/>
                  </a:cubicBezTo>
                  <a:lnTo>
                    <a:pt x="712" y="1319"/>
                  </a:lnTo>
                  <a:lnTo>
                    <a:pt x="1005" y="1989"/>
                  </a:lnTo>
                  <a:lnTo>
                    <a:pt x="1277" y="2701"/>
                  </a:lnTo>
                  <a:cubicBezTo>
                    <a:pt x="2177" y="5547"/>
                    <a:pt x="1968" y="8666"/>
                    <a:pt x="649" y="11366"/>
                  </a:cubicBezTo>
                  <a:cubicBezTo>
                    <a:pt x="775" y="11135"/>
                    <a:pt x="900" y="10905"/>
                    <a:pt x="1026" y="10717"/>
                  </a:cubicBezTo>
                  <a:lnTo>
                    <a:pt x="1340" y="10026"/>
                  </a:lnTo>
                  <a:lnTo>
                    <a:pt x="1591" y="9315"/>
                  </a:lnTo>
                  <a:lnTo>
                    <a:pt x="1800" y="8582"/>
                  </a:lnTo>
                  <a:cubicBezTo>
                    <a:pt x="2031" y="7598"/>
                    <a:pt x="2114" y="6594"/>
                    <a:pt x="2072" y="5589"/>
                  </a:cubicBezTo>
                  <a:cubicBezTo>
                    <a:pt x="2010" y="4584"/>
                    <a:pt x="1800" y="3580"/>
                    <a:pt x="1465" y="2638"/>
                  </a:cubicBezTo>
                  <a:lnTo>
                    <a:pt x="1172" y="1947"/>
                  </a:lnTo>
                  <a:lnTo>
                    <a:pt x="838" y="1257"/>
                  </a:lnTo>
                  <a:lnTo>
                    <a:pt x="440" y="608"/>
                  </a:lnTo>
                  <a:cubicBezTo>
                    <a:pt x="293" y="420"/>
                    <a:pt x="147" y="210"/>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72;p26">
              <a:extLst>
                <a:ext uri="{FF2B5EF4-FFF2-40B4-BE49-F238E27FC236}">
                  <a16:creationId xmlns:a16="http://schemas.microsoft.com/office/drawing/2014/main" id="{005226E1-C5D1-446F-A395-717B9E57DFDC}"/>
                </a:ext>
              </a:extLst>
            </p:cNvPr>
            <p:cNvSpPr/>
            <p:nvPr/>
          </p:nvSpPr>
          <p:spPr>
            <a:xfrm>
              <a:off x="5065912" y="1989810"/>
              <a:ext cx="35015" cy="298370"/>
            </a:xfrm>
            <a:custGeom>
              <a:avLst/>
              <a:gdLst/>
              <a:ahLst/>
              <a:cxnLst/>
              <a:rect l="l" t="t" r="r" b="b"/>
              <a:pathLst>
                <a:path w="963" h="8206" extrusionOk="0">
                  <a:moveTo>
                    <a:pt x="0" y="1"/>
                  </a:moveTo>
                  <a:lnTo>
                    <a:pt x="0" y="1"/>
                  </a:lnTo>
                  <a:cubicBezTo>
                    <a:pt x="42" y="168"/>
                    <a:pt x="105" y="336"/>
                    <a:pt x="147" y="503"/>
                  </a:cubicBezTo>
                  <a:lnTo>
                    <a:pt x="272" y="1006"/>
                  </a:lnTo>
                  <a:lnTo>
                    <a:pt x="398" y="1508"/>
                  </a:lnTo>
                  <a:lnTo>
                    <a:pt x="481" y="2031"/>
                  </a:lnTo>
                  <a:cubicBezTo>
                    <a:pt x="586" y="2722"/>
                    <a:pt x="670" y="3412"/>
                    <a:pt x="670" y="4103"/>
                  </a:cubicBezTo>
                  <a:cubicBezTo>
                    <a:pt x="691" y="4794"/>
                    <a:pt x="649" y="5484"/>
                    <a:pt x="565" y="6175"/>
                  </a:cubicBezTo>
                  <a:cubicBezTo>
                    <a:pt x="460" y="6845"/>
                    <a:pt x="335" y="7536"/>
                    <a:pt x="147" y="8205"/>
                  </a:cubicBezTo>
                  <a:cubicBezTo>
                    <a:pt x="440" y="7556"/>
                    <a:pt x="649" y="6887"/>
                    <a:pt x="774" y="6196"/>
                  </a:cubicBezTo>
                  <a:cubicBezTo>
                    <a:pt x="900" y="5505"/>
                    <a:pt x="963" y="4794"/>
                    <a:pt x="963" y="4103"/>
                  </a:cubicBezTo>
                  <a:cubicBezTo>
                    <a:pt x="942" y="3392"/>
                    <a:pt x="858" y="2701"/>
                    <a:pt x="691" y="2010"/>
                  </a:cubicBezTo>
                  <a:lnTo>
                    <a:pt x="565" y="1487"/>
                  </a:lnTo>
                  <a:lnTo>
                    <a:pt x="419" y="985"/>
                  </a:lnTo>
                  <a:lnTo>
                    <a:pt x="209" y="482"/>
                  </a:lnTo>
                  <a:cubicBezTo>
                    <a:pt x="147" y="336"/>
                    <a:pt x="63" y="168"/>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73;p26">
              <a:extLst>
                <a:ext uri="{FF2B5EF4-FFF2-40B4-BE49-F238E27FC236}">
                  <a16:creationId xmlns:a16="http://schemas.microsoft.com/office/drawing/2014/main" id="{6242FE1B-4C3B-4791-99EB-6FFE7E26C1F1}"/>
                </a:ext>
              </a:extLst>
            </p:cNvPr>
            <p:cNvSpPr/>
            <p:nvPr/>
          </p:nvSpPr>
          <p:spPr>
            <a:xfrm>
              <a:off x="5188406" y="1697630"/>
              <a:ext cx="831808" cy="286844"/>
            </a:xfrm>
            <a:custGeom>
              <a:avLst/>
              <a:gdLst/>
              <a:ahLst/>
              <a:cxnLst/>
              <a:rect l="l" t="t" r="r" b="b"/>
              <a:pathLst>
                <a:path w="22877" h="7889" extrusionOk="0">
                  <a:moveTo>
                    <a:pt x="10151" y="0"/>
                  </a:moveTo>
                  <a:lnTo>
                    <a:pt x="10089" y="398"/>
                  </a:lnTo>
                  <a:cubicBezTo>
                    <a:pt x="9942" y="1465"/>
                    <a:pt x="9503" y="2491"/>
                    <a:pt x="8812" y="3349"/>
                  </a:cubicBezTo>
                  <a:cubicBezTo>
                    <a:pt x="8665" y="3558"/>
                    <a:pt x="8477" y="3725"/>
                    <a:pt x="8247" y="3851"/>
                  </a:cubicBezTo>
                  <a:cubicBezTo>
                    <a:pt x="8215" y="3867"/>
                    <a:pt x="8180" y="3874"/>
                    <a:pt x="8144" y="3874"/>
                  </a:cubicBezTo>
                  <a:cubicBezTo>
                    <a:pt x="8086" y="3874"/>
                    <a:pt x="8027" y="3856"/>
                    <a:pt x="7975" y="3830"/>
                  </a:cubicBezTo>
                  <a:cubicBezTo>
                    <a:pt x="7912" y="3746"/>
                    <a:pt x="7870" y="3642"/>
                    <a:pt x="7891" y="3537"/>
                  </a:cubicBezTo>
                  <a:cubicBezTo>
                    <a:pt x="7891" y="3412"/>
                    <a:pt x="7912" y="3286"/>
                    <a:pt x="7933" y="3139"/>
                  </a:cubicBezTo>
                  <a:lnTo>
                    <a:pt x="8017" y="2742"/>
                  </a:lnTo>
                  <a:lnTo>
                    <a:pt x="8163" y="1926"/>
                  </a:lnTo>
                  <a:lnTo>
                    <a:pt x="7933" y="1863"/>
                  </a:lnTo>
                  <a:cubicBezTo>
                    <a:pt x="7930" y="1871"/>
                    <a:pt x="7927" y="1879"/>
                    <a:pt x="7924" y="1887"/>
                  </a:cubicBezTo>
                  <a:lnTo>
                    <a:pt x="7924" y="1887"/>
                  </a:lnTo>
                  <a:lnTo>
                    <a:pt x="7912" y="1884"/>
                  </a:lnTo>
                  <a:lnTo>
                    <a:pt x="7901" y="1945"/>
                  </a:lnTo>
                  <a:lnTo>
                    <a:pt x="7901" y="1945"/>
                  </a:lnTo>
                  <a:cubicBezTo>
                    <a:pt x="7592" y="2732"/>
                    <a:pt x="7204" y="3498"/>
                    <a:pt x="6698" y="4186"/>
                  </a:cubicBezTo>
                  <a:cubicBezTo>
                    <a:pt x="5652" y="5630"/>
                    <a:pt x="4228" y="6760"/>
                    <a:pt x="2596" y="7430"/>
                  </a:cubicBezTo>
                  <a:cubicBezTo>
                    <a:pt x="2002" y="7704"/>
                    <a:pt x="1363" y="7845"/>
                    <a:pt x="721" y="7845"/>
                  </a:cubicBezTo>
                  <a:cubicBezTo>
                    <a:pt x="481" y="7845"/>
                    <a:pt x="240" y="7826"/>
                    <a:pt x="1" y="7786"/>
                  </a:cubicBezTo>
                  <a:lnTo>
                    <a:pt x="1" y="7786"/>
                  </a:lnTo>
                  <a:cubicBezTo>
                    <a:pt x="268" y="7857"/>
                    <a:pt x="541" y="7889"/>
                    <a:pt x="816" y="7889"/>
                  </a:cubicBezTo>
                  <a:cubicBezTo>
                    <a:pt x="1424" y="7889"/>
                    <a:pt x="2040" y="7736"/>
                    <a:pt x="2617" y="7535"/>
                  </a:cubicBezTo>
                  <a:cubicBezTo>
                    <a:pt x="3454" y="7200"/>
                    <a:pt x="4249" y="6760"/>
                    <a:pt x="4961" y="6216"/>
                  </a:cubicBezTo>
                  <a:cubicBezTo>
                    <a:pt x="5673" y="5672"/>
                    <a:pt x="6321" y="5023"/>
                    <a:pt x="6845" y="4291"/>
                  </a:cubicBezTo>
                  <a:cubicBezTo>
                    <a:pt x="7186" y="3844"/>
                    <a:pt x="7486" y="3365"/>
                    <a:pt x="7740" y="2863"/>
                  </a:cubicBezTo>
                  <a:lnTo>
                    <a:pt x="7740" y="2863"/>
                  </a:lnTo>
                  <a:lnTo>
                    <a:pt x="7703" y="3098"/>
                  </a:lnTo>
                  <a:cubicBezTo>
                    <a:pt x="7661" y="3244"/>
                    <a:pt x="7640" y="3391"/>
                    <a:pt x="7640" y="3537"/>
                  </a:cubicBezTo>
                  <a:cubicBezTo>
                    <a:pt x="7619" y="3705"/>
                    <a:pt x="7682" y="3893"/>
                    <a:pt x="7807" y="4018"/>
                  </a:cubicBezTo>
                  <a:cubicBezTo>
                    <a:pt x="7900" y="4085"/>
                    <a:pt x="8018" y="4126"/>
                    <a:pt x="8134" y="4126"/>
                  </a:cubicBezTo>
                  <a:cubicBezTo>
                    <a:pt x="8202" y="4126"/>
                    <a:pt x="8269" y="4112"/>
                    <a:pt x="8331" y="4081"/>
                  </a:cubicBezTo>
                  <a:cubicBezTo>
                    <a:pt x="8477" y="4018"/>
                    <a:pt x="8603" y="3914"/>
                    <a:pt x="8728" y="3809"/>
                  </a:cubicBezTo>
                  <a:cubicBezTo>
                    <a:pt x="8812" y="3705"/>
                    <a:pt x="8917" y="3600"/>
                    <a:pt x="9000" y="3495"/>
                  </a:cubicBezTo>
                  <a:cubicBezTo>
                    <a:pt x="9653" y="2712"/>
                    <a:pt x="10090" y="1780"/>
                    <a:pt x="10281" y="786"/>
                  </a:cubicBezTo>
                  <a:lnTo>
                    <a:pt x="10281" y="786"/>
                  </a:lnTo>
                  <a:cubicBezTo>
                    <a:pt x="10694" y="1445"/>
                    <a:pt x="11216" y="2019"/>
                    <a:pt x="11847" y="2470"/>
                  </a:cubicBezTo>
                  <a:cubicBezTo>
                    <a:pt x="12203" y="2742"/>
                    <a:pt x="12600" y="2972"/>
                    <a:pt x="12998" y="3160"/>
                  </a:cubicBezTo>
                  <a:cubicBezTo>
                    <a:pt x="13416" y="3349"/>
                    <a:pt x="13835" y="3495"/>
                    <a:pt x="14275" y="3600"/>
                  </a:cubicBezTo>
                  <a:cubicBezTo>
                    <a:pt x="14704" y="3694"/>
                    <a:pt x="15148" y="3741"/>
                    <a:pt x="15596" y="3741"/>
                  </a:cubicBezTo>
                  <a:cubicBezTo>
                    <a:pt x="16043" y="3741"/>
                    <a:pt x="16493" y="3694"/>
                    <a:pt x="16933" y="3600"/>
                  </a:cubicBezTo>
                  <a:cubicBezTo>
                    <a:pt x="17372" y="3516"/>
                    <a:pt x="17791" y="3349"/>
                    <a:pt x="18167" y="3119"/>
                  </a:cubicBezTo>
                  <a:cubicBezTo>
                    <a:pt x="18539" y="2884"/>
                    <a:pt x="18820" y="2557"/>
                    <a:pt x="18991" y="2174"/>
                  </a:cubicBezTo>
                  <a:lnTo>
                    <a:pt x="18991" y="2174"/>
                  </a:lnTo>
                  <a:cubicBezTo>
                    <a:pt x="19921" y="2950"/>
                    <a:pt x="21084" y="3383"/>
                    <a:pt x="22292" y="3383"/>
                  </a:cubicBezTo>
                  <a:cubicBezTo>
                    <a:pt x="22486" y="3383"/>
                    <a:pt x="22681" y="3371"/>
                    <a:pt x="22877" y="3349"/>
                  </a:cubicBezTo>
                  <a:lnTo>
                    <a:pt x="22877" y="3349"/>
                  </a:lnTo>
                  <a:cubicBezTo>
                    <a:pt x="22748" y="3358"/>
                    <a:pt x="22621" y="3363"/>
                    <a:pt x="22493" y="3363"/>
                  </a:cubicBezTo>
                  <a:cubicBezTo>
                    <a:pt x="21204" y="3363"/>
                    <a:pt x="19957" y="2885"/>
                    <a:pt x="19005" y="2009"/>
                  </a:cubicBezTo>
                  <a:lnTo>
                    <a:pt x="18942" y="1946"/>
                  </a:lnTo>
                  <a:lnTo>
                    <a:pt x="18900" y="2030"/>
                  </a:lnTo>
                  <a:cubicBezTo>
                    <a:pt x="18733" y="2428"/>
                    <a:pt x="18460" y="2742"/>
                    <a:pt x="18084" y="2972"/>
                  </a:cubicBezTo>
                  <a:cubicBezTo>
                    <a:pt x="17728" y="3181"/>
                    <a:pt x="17309" y="3349"/>
                    <a:pt x="16891" y="3432"/>
                  </a:cubicBezTo>
                  <a:cubicBezTo>
                    <a:pt x="16509" y="3507"/>
                    <a:pt x="16128" y="3544"/>
                    <a:pt x="15747" y="3544"/>
                  </a:cubicBezTo>
                  <a:cubicBezTo>
                    <a:pt x="15270" y="3544"/>
                    <a:pt x="14793" y="3486"/>
                    <a:pt x="14316" y="3370"/>
                  </a:cubicBezTo>
                  <a:cubicBezTo>
                    <a:pt x="13898" y="3265"/>
                    <a:pt x="13500" y="3119"/>
                    <a:pt x="13103" y="2951"/>
                  </a:cubicBezTo>
                  <a:cubicBezTo>
                    <a:pt x="12726" y="2763"/>
                    <a:pt x="12349" y="2533"/>
                    <a:pt x="11993" y="2281"/>
                  </a:cubicBezTo>
                  <a:cubicBezTo>
                    <a:pt x="11303" y="1758"/>
                    <a:pt x="10737" y="1109"/>
                    <a:pt x="10319" y="356"/>
                  </a:cubicBezTo>
                  <a:lnTo>
                    <a:pt x="1015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74;p26">
              <a:extLst>
                <a:ext uri="{FF2B5EF4-FFF2-40B4-BE49-F238E27FC236}">
                  <a16:creationId xmlns:a16="http://schemas.microsoft.com/office/drawing/2014/main" id="{053E3ECB-52E2-4CF8-9B35-73B9BCD50D7C}"/>
                </a:ext>
              </a:extLst>
            </p:cNvPr>
            <p:cNvSpPr/>
            <p:nvPr/>
          </p:nvSpPr>
          <p:spPr>
            <a:xfrm>
              <a:off x="5113070" y="1575100"/>
              <a:ext cx="837153" cy="228341"/>
            </a:xfrm>
            <a:custGeom>
              <a:avLst/>
              <a:gdLst/>
              <a:ahLst/>
              <a:cxnLst/>
              <a:rect l="l" t="t" r="r" b="b"/>
              <a:pathLst>
                <a:path w="23024" h="6280" extrusionOk="0">
                  <a:moveTo>
                    <a:pt x="12223" y="0"/>
                  </a:moveTo>
                  <a:lnTo>
                    <a:pt x="12161" y="252"/>
                  </a:lnTo>
                  <a:cubicBezTo>
                    <a:pt x="12035" y="796"/>
                    <a:pt x="11847" y="1340"/>
                    <a:pt x="11596" y="1842"/>
                  </a:cubicBezTo>
                  <a:cubicBezTo>
                    <a:pt x="11470" y="2093"/>
                    <a:pt x="11344" y="2386"/>
                    <a:pt x="11156" y="2428"/>
                  </a:cubicBezTo>
                  <a:cubicBezTo>
                    <a:pt x="11142" y="2432"/>
                    <a:pt x="11127" y="2434"/>
                    <a:pt x="11112" y="2434"/>
                  </a:cubicBezTo>
                  <a:cubicBezTo>
                    <a:pt x="11039" y="2434"/>
                    <a:pt x="10964" y="2393"/>
                    <a:pt x="10947" y="2324"/>
                  </a:cubicBezTo>
                  <a:cubicBezTo>
                    <a:pt x="10896" y="2223"/>
                    <a:pt x="10873" y="2136"/>
                    <a:pt x="10876" y="2040"/>
                  </a:cubicBezTo>
                  <a:lnTo>
                    <a:pt x="10876" y="2040"/>
                  </a:lnTo>
                  <a:cubicBezTo>
                    <a:pt x="10879" y="2037"/>
                    <a:pt x="10881" y="2034"/>
                    <a:pt x="10884" y="2031"/>
                  </a:cubicBezTo>
                  <a:lnTo>
                    <a:pt x="10877" y="2028"/>
                  </a:lnTo>
                  <a:lnTo>
                    <a:pt x="10877" y="2028"/>
                  </a:lnTo>
                  <a:cubicBezTo>
                    <a:pt x="10878" y="2008"/>
                    <a:pt x="10881" y="1988"/>
                    <a:pt x="10884" y="1968"/>
                  </a:cubicBezTo>
                  <a:lnTo>
                    <a:pt x="10926" y="1528"/>
                  </a:lnTo>
                  <a:lnTo>
                    <a:pt x="10675" y="1884"/>
                  </a:lnTo>
                  <a:cubicBezTo>
                    <a:pt x="10068" y="2679"/>
                    <a:pt x="9356" y="3412"/>
                    <a:pt x="8540" y="4019"/>
                  </a:cubicBezTo>
                  <a:cubicBezTo>
                    <a:pt x="7745" y="4626"/>
                    <a:pt x="6866" y="5107"/>
                    <a:pt x="5924" y="5484"/>
                  </a:cubicBezTo>
                  <a:cubicBezTo>
                    <a:pt x="4982" y="5840"/>
                    <a:pt x="3977" y="6070"/>
                    <a:pt x="2994" y="6154"/>
                  </a:cubicBezTo>
                  <a:cubicBezTo>
                    <a:pt x="2790" y="6171"/>
                    <a:pt x="2573" y="6201"/>
                    <a:pt x="2365" y="6201"/>
                  </a:cubicBezTo>
                  <a:cubicBezTo>
                    <a:pt x="2316" y="6201"/>
                    <a:pt x="2267" y="6200"/>
                    <a:pt x="2219" y="6196"/>
                  </a:cubicBezTo>
                  <a:cubicBezTo>
                    <a:pt x="2052" y="6196"/>
                    <a:pt x="1894" y="6205"/>
                    <a:pt x="1726" y="6205"/>
                  </a:cubicBezTo>
                  <a:cubicBezTo>
                    <a:pt x="1642" y="6205"/>
                    <a:pt x="1556" y="6202"/>
                    <a:pt x="1466" y="6196"/>
                  </a:cubicBezTo>
                  <a:cubicBezTo>
                    <a:pt x="963" y="6175"/>
                    <a:pt x="461" y="6049"/>
                    <a:pt x="1" y="5798"/>
                  </a:cubicBezTo>
                  <a:lnTo>
                    <a:pt x="1" y="5798"/>
                  </a:lnTo>
                  <a:cubicBezTo>
                    <a:pt x="440" y="6070"/>
                    <a:pt x="942" y="6216"/>
                    <a:pt x="1445" y="6237"/>
                  </a:cubicBezTo>
                  <a:cubicBezTo>
                    <a:pt x="1696" y="6279"/>
                    <a:pt x="1968" y="6279"/>
                    <a:pt x="2219" y="6279"/>
                  </a:cubicBezTo>
                  <a:lnTo>
                    <a:pt x="2994" y="6279"/>
                  </a:lnTo>
                  <a:cubicBezTo>
                    <a:pt x="3998" y="6196"/>
                    <a:pt x="5024" y="5986"/>
                    <a:pt x="5986" y="5630"/>
                  </a:cubicBezTo>
                  <a:cubicBezTo>
                    <a:pt x="6949" y="5296"/>
                    <a:pt x="7849" y="4814"/>
                    <a:pt x="8686" y="4186"/>
                  </a:cubicBezTo>
                  <a:cubicBezTo>
                    <a:pt x="9434" y="3644"/>
                    <a:pt x="10098" y="3003"/>
                    <a:pt x="10678" y="2290"/>
                  </a:cubicBezTo>
                  <a:lnTo>
                    <a:pt x="10678" y="2290"/>
                  </a:lnTo>
                  <a:cubicBezTo>
                    <a:pt x="10693" y="2338"/>
                    <a:pt x="10712" y="2384"/>
                    <a:pt x="10737" y="2428"/>
                  </a:cubicBezTo>
                  <a:cubicBezTo>
                    <a:pt x="10809" y="2589"/>
                    <a:pt x="10956" y="2689"/>
                    <a:pt x="11128" y="2689"/>
                  </a:cubicBezTo>
                  <a:cubicBezTo>
                    <a:pt x="11158" y="2689"/>
                    <a:pt x="11188" y="2686"/>
                    <a:pt x="11219" y="2679"/>
                  </a:cubicBezTo>
                  <a:cubicBezTo>
                    <a:pt x="11386" y="2617"/>
                    <a:pt x="11533" y="2512"/>
                    <a:pt x="11616" y="2345"/>
                  </a:cubicBezTo>
                  <a:cubicBezTo>
                    <a:pt x="11700" y="2219"/>
                    <a:pt x="11763" y="2093"/>
                    <a:pt x="11826" y="1968"/>
                  </a:cubicBezTo>
                  <a:cubicBezTo>
                    <a:pt x="12062" y="1514"/>
                    <a:pt x="12235" y="1028"/>
                    <a:pt x="12359" y="538"/>
                  </a:cubicBezTo>
                  <a:lnTo>
                    <a:pt x="12359" y="538"/>
                  </a:lnTo>
                  <a:cubicBezTo>
                    <a:pt x="12954" y="1208"/>
                    <a:pt x="13654" y="1754"/>
                    <a:pt x="14442" y="2177"/>
                  </a:cubicBezTo>
                  <a:cubicBezTo>
                    <a:pt x="14651" y="2303"/>
                    <a:pt x="14881" y="2428"/>
                    <a:pt x="15091" y="2533"/>
                  </a:cubicBezTo>
                  <a:cubicBezTo>
                    <a:pt x="15195" y="2596"/>
                    <a:pt x="15321" y="2658"/>
                    <a:pt x="15447" y="2679"/>
                  </a:cubicBezTo>
                  <a:cubicBezTo>
                    <a:pt x="15469" y="2685"/>
                    <a:pt x="15493" y="2688"/>
                    <a:pt x="15517" y="2688"/>
                  </a:cubicBezTo>
                  <a:cubicBezTo>
                    <a:pt x="15583" y="2688"/>
                    <a:pt x="15652" y="2668"/>
                    <a:pt x="15698" y="2638"/>
                  </a:cubicBezTo>
                  <a:cubicBezTo>
                    <a:pt x="15781" y="2596"/>
                    <a:pt x="15823" y="2512"/>
                    <a:pt x="15844" y="2449"/>
                  </a:cubicBezTo>
                  <a:cubicBezTo>
                    <a:pt x="15886" y="2303"/>
                    <a:pt x="15907" y="2177"/>
                    <a:pt x="15886" y="2031"/>
                  </a:cubicBezTo>
                  <a:cubicBezTo>
                    <a:pt x="15865" y="1905"/>
                    <a:pt x="15844" y="1779"/>
                    <a:pt x="15802" y="1675"/>
                  </a:cubicBezTo>
                  <a:cubicBezTo>
                    <a:pt x="15785" y="1604"/>
                    <a:pt x="15765" y="1534"/>
                    <a:pt x="15744" y="1466"/>
                  </a:cubicBezTo>
                  <a:lnTo>
                    <a:pt x="15744" y="1466"/>
                  </a:lnTo>
                  <a:cubicBezTo>
                    <a:pt x="15876" y="1564"/>
                    <a:pt x="16021" y="1647"/>
                    <a:pt x="16179" y="1717"/>
                  </a:cubicBezTo>
                  <a:cubicBezTo>
                    <a:pt x="16472" y="1842"/>
                    <a:pt x="16807" y="1926"/>
                    <a:pt x="17121" y="2010"/>
                  </a:cubicBezTo>
                  <a:cubicBezTo>
                    <a:pt x="17770" y="2135"/>
                    <a:pt x="18440" y="2219"/>
                    <a:pt x="19088" y="2282"/>
                  </a:cubicBezTo>
                  <a:cubicBezTo>
                    <a:pt x="19413" y="2302"/>
                    <a:pt x="19738" y="2313"/>
                    <a:pt x="20062" y="2313"/>
                  </a:cubicBezTo>
                  <a:cubicBezTo>
                    <a:pt x="21055" y="2313"/>
                    <a:pt x="22045" y="2215"/>
                    <a:pt x="23023" y="2010"/>
                  </a:cubicBezTo>
                  <a:lnTo>
                    <a:pt x="23023" y="2010"/>
                  </a:lnTo>
                  <a:cubicBezTo>
                    <a:pt x="22201" y="2155"/>
                    <a:pt x="21371" y="2226"/>
                    <a:pt x="20537" y="2226"/>
                  </a:cubicBezTo>
                  <a:cubicBezTo>
                    <a:pt x="20055" y="2226"/>
                    <a:pt x="19572" y="2202"/>
                    <a:pt x="19088" y="2156"/>
                  </a:cubicBezTo>
                  <a:cubicBezTo>
                    <a:pt x="18440" y="2072"/>
                    <a:pt x="17791" y="1968"/>
                    <a:pt x="17163" y="1821"/>
                  </a:cubicBezTo>
                  <a:cubicBezTo>
                    <a:pt x="16849" y="1758"/>
                    <a:pt x="16535" y="1654"/>
                    <a:pt x="16242" y="1528"/>
                  </a:cubicBezTo>
                  <a:cubicBezTo>
                    <a:pt x="15967" y="1410"/>
                    <a:pt x="15729" y="1237"/>
                    <a:pt x="15545" y="1009"/>
                  </a:cubicBezTo>
                  <a:lnTo>
                    <a:pt x="15545" y="1009"/>
                  </a:lnTo>
                  <a:cubicBezTo>
                    <a:pt x="15540" y="1001"/>
                    <a:pt x="15535" y="992"/>
                    <a:pt x="15530" y="984"/>
                  </a:cubicBezTo>
                  <a:lnTo>
                    <a:pt x="15527" y="986"/>
                  </a:lnTo>
                  <a:lnTo>
                    <a:pt x="15527" y="986"/>
                  </a:lnTo>
                  <a:cubicBezTo>
                    <a:pt x="15521" y="978"/>
                    <a:pt x="15515" y="971"/>
                    <a:pt x="15509" y="963"/>
                  </a:cubicBezTo>
                  <a:lnTo>
                    <a:pt x="15342" y="1089"/>
                  </a:lnTo>
                  <a:cubicBezTo>
                    <a:pt x="15447" y="1277"/>
                    <a:pt x="15530" y="1486"/>
                    <a:pt x="15593" y="1717"/>
                  </a:cubicBezTo>
                  <a:cubicBezTo>
                    <a:pt x="15656" y="1926"/>
                    <a:pt x="15656" y="2135"/>
                    <a:pt x="15635" y="2345"/>
                  </a:cubicBezTo>
                  <a:cubicBezTo>
                    <a:pt x="15593" y="2449"/>
                    <a:pt x="15551" y="2449"/>
                    <a:pt x="15468" y="2449"/>
                  </a:cubicBezTo>
                  <a:cubicBezTo>
                    <a:pt x="15363" y="2407"/>
                    <a:pt x="15279" y="2365"/>
                    <a:pt x="15175" y="2324"/>
                  </a:cubicBezTo>
                  <a:cubicBezTo>
                    <a:pt x="14965" y="2198"/>
                    <a:pt x="14756" y="2093"/>
                    <a:pt x="14568" y="1968"/>
                  </a:cubicBezTo>
                  <a:cubicBezTo>
                    <a:pt x="13730" y="1507"/>
                    <a:pt x="12998" y="921"/>
                    <a:pt x="12391" y="189"/>
                  </a:cubicBezTo>
                  <a:lnTo>
                    <a:pt x="12223"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675;p26">
              <a:extLst>
                <a:ext uri="{FF2B5EF4-FFF2-40B4-BE49-F238E27FC236}">
                  <a16:creationId xmlns:a16="http://schemas.microsoft.com/office/drawing/2014/main" id="{EA3A78D1-904E-49ED-AEBD-544BCF814861}"/>
                </a:ext>
              </a:extLst>
            </p:cNvPr>
            <p:cNvSpPr/>
            <p:nvPr/>
          </p:nvSpPr>
          <p:spPr>
            <a:xfrm>
              <a:off x="5390053" y="2918201"/>
              <a:ext cx="537328" cy="305824"/>
            </a:xfrm>
            <a:custGeom>
              <a:avLst/>
              <a:gdLst/>
              <a:ahLst/>
              <a:cxnLst/>
              <a:rect l="l" t="t" r="r" b="b"/>
              <a:pathLst>
                <a:path w="14778" h="8411" extrusionOk="0">
                  <a:moveTo>
                    <a:pt x="13898" y="1"/>
                  </a:moveTo>
                  <a:lnTo>
                    <a:pt x="13898" y="1"/>
                  </a:lnTo>
                  <a:cubicBezTo>
                    <a:pt x="14086" y="440"/>
                    <a:pt x="14212" y="901"/>
                    <a:pt x="14317" y="1382"/>
                  </a:cubicBezTo>
                  <a:cubicBezTo>
                    <a:pt x="14400" y="1843"/>
                    <a:pt x="14442" y="2324"/>
                    <a:pt x="14421" y="2805"/>
                  </a:cubicBezTo>
                  <a:cubicBezTo>
                    <a:pt x="14400" y="3768"/>
                    <a:pt x="14149" y="4710"/>
                    <a:pt x="13689" y="5547"/>
                  </a:cubicBezTo>
                  <a:cubicBezTo>
                    <a:pt x="13228" y="6384"/>
                    <a:pt x="12517" y="7054"/>
                    <a:pt x="11680" y="7473"/>
                  </a:cubicBezTo>
                  <a:cubicBezTo>
                    <a:pt x="10801" y="7870"/>
                    <a:pt x="9859" y="8101"/>
                    <a:pt x="8917" y="8142"/>
                  </a:cubicBezTo>
                  <a:cubicBezTo>
                    <a:pt x="8729" y="8155"/>
                    <a:pt x="8542" y="8161"/>
                    <a:pt x="8355" y="8161"/>
                  </a:cubicBezTo>
                  <a:cubicBezTo>
                    <a:pt x="6623" y="8161"/>
                    <a:pt x="4932" y="7639"/>
                    <a:pt x="3496" y="6656"/>
                  </a:cubicBezTo>
                  <a:cubicBezTo>
                    <a:pt x="1906" y="5547"/>
                    <a:pt x="692" y="3998"/>
                    <a:pt x="1" y="2178"/>
                  </a:cubicBezTo>
                  <a:lnTo>
                    <a:pt x="1" y="2178"/>
                  </a:lnTo>
                  <a:cubicBezTo>
                    <a:pt x="294" y="3119"/>
                    <a:pt x="733" y="3977"/>
                    <a:pt x="1320" y="4773"/>
                  </a:cubicBezTo>
                  <a:cubicBezTo>
                    <a:pt x="1885" y="5568"/>
                    <a:pt x="2596" y="6259"/>
                    <a:pt x="3392" y="6824"/>
                  </a:cubicBezTo>
                  <a:cubicBezTo>
                    <a:pt x="4855" y="7850"/>
                    <a:pt x="6595" y="8411"/>
                    <a:pt x="8392" y="8411"/>
                  </a:cubicBezTo>
                  <a:cubicBezTo>
                    <a:pt x="8574" y="8411"/>
                    <a:pt x="8756" y="8405"/>
                    <a:pt x="8938" y="8394"/>
                  </a:cubicBezTo>
                  <a:cubicBezTo>
                    <a:pt x="9922" y="8352"/>
                    <a:pt x="10884" y="8101"/>
                    <a:pt x="11784" y="7682"/>
                  </a:cubicBezTo>
                  <a:cubicBezTo>
                    <a:pt x="11994" y="7577"/>
                    <a:pt x="12203" y="7452"/>
                    <a:pt x="12412" y="7305"/>
                  </a:cubicBezTo>
                  <a:cubicBezTo>
                    <a:pt x="12517" y="7222"/>
                    <a:pt x="12601" y="7138"/>
                    <a:pt x="12705" y="7075"/>
                  </a:cubicBezTo>
                  <a:lnTo>
                    <a:pt x="12852" y="6949"/>
                  </a:lnTo>
                  <a:lnTo>
                    <a:pt x="12977" y="6824"/>
                  </a:lnTo>
                  <a:cubicBezTo>
                    <a:pt x="13333" y="6468"/>
                    <a:pt x="13626" y="6070"/>
                    <a:pt x="13856" y="5631"/>
                  </a:cubicBezTo>
                  <a:cubicBezTo>
                    <a:pt x="14756" y="3873"/>
                    <a:pt x="14777" y="1780"/>
                    <a:pt x="13898"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676;p26">
              <a:extLst>
                <a:ext uri="{FF2B5EF4-FFF2-40B4-BE49-F238E27FC236}">
                  <a16:creationId xmlns:a16="http://schemas.microsoft.com/office/drawing/2014/main" id="{4229B35B-1D16-4186-A6A2-8F27A9983B44}"/>
                </a:ext>
              </a:extLst>
            </p:cNvPr>
            <p:cNvSpPr/>
            <p:nvPr/>
          </p:nvSpPr>
          <p:spPr>
            <a:xfrm>
              <a:off x="4959344" y="3298698"/>
              <a:ext cx="331094" cy="991610"/>
            </a:xfrm>
            <a:custGeom>
              <a:avLst/>
              <a:gdLst/>
              <a:ahLst/>
              <a:cxnLst/>
              <a:rect l="l" t="t" r="r" b="b"/>
              <a:pathLst>
                <a:path w="9106" h="27272" extrusionOk="0">
                  <a:moveTo>
                    <a:pt x="1" y="1"/>
                  </a:moveTo>
                  <a:lnTo>
                    <a:pt x="1" y="1"/>
                  </a:lnTo>
                  <a:cubicBezTo>
                    <a:pt x="1110" y="356"/>
                    <a:pt x="2157" y="942"/>
                    <a:pt x="3036" y="1717"/>
                  </a:cubicBezTo>
                  <a:cubicBezTo>
                    <a:pt x="3894" y="2512"/>
                    <a:pt x="4647" y="3412"/>
                    <a:pt x="5233" y="4438"/>
                  </a:cubicBezTo>
                  <a:cubicBezTo>
                    <a:pt x="6405" y="6468"/>
                    <a:pt x="7012" y="8749"/>
                    <a:pt x="7515" y="11051"/>
                  </a:cubicBezTo>
                  <a:cubicBezTo>
                    <a:pt x="7975" y="13354"/>
                    <a:pt x="8331" y="15677"/>
                    <a:pt x="8519" y="18021"/>
                  </a:cubicBezTo>
                  <a:cubicBezTo>
                    <a:pt x="8727" y="20331"/>
                    <a:pt x="8853" y="22662"/>
                    <a:pt x="8957" y="25014"/>
                  </a:cubicBezTo>
                  <a:lnTo>
                    <a:pt x="8957" y="25014"/>
                  </a:lnTo>
                  <a:cubicBezTo>
                    <a:pt x="8155" y="25444"/>
                    <a:pt x="7332" y="25835"/>
                    <a:pt x="6510" y="26225"/>
                  </a:cubicBezTo>
                  <a:cubicBezTo>
                    <a:pt x="5652" y="26602"/>
                    <a:pt x="4794" y="26958"/>
                    <a:pt x="3915" y="27272"/>
                  </a:cubicBezTo>
                  <a:cubicBezTo>
                    <a:pt x="4794" y="27000"/>
                    <a:pt x="5673" y="26665"/>
                    <a:pt x="6531" y="26309"/>
                  </a:cubicBezTo>
                  <a:cubicBezTo>
                    <a:pt x="7389" y="25953"/>
                    <a:pt x="8226" y="25555"/>
                    <a:pt x="9063" y="25116"/>
                  </a:cubicBezTo>
                  <a:lnTo>
                    <a:pt x="9105" y="25095"/>
                  </a:lnTo>
                  <a:lnTo>
                    <a:pt x="9105" y="25053"/>
                  </a:lnTo>
                  <a:cubicBezTo>
                    <a:pt x="9042" y="22709"/>
                    <a:pt x="8959" y="20344"/>
                    <a:pt x="8749" y="18000"/>
                  </a:cubicBezTo>
                  <a:cubicBezTo>
                    <a:pt x="8561" y="15635"/>
                    <a:pt x="8226" y="13312"/>
                    <a:pt x="7745" y="10989"/>
                  </a:cubicBezTo>
                  <a:cubicBezTo>
                    <a:pt x="7242" y="8707"/>
                    <a:pt x="6615" y="6384"/>
                    <a:pt x="5380" y="4333"/>
                  </a:cubicBezTo>
                  <a:cubicBezTo>
                    <a:pt x="4773" y="3328"/>
                    <a:pt x="3998" y="2407"/>
                    <a:pt x="3098" y="1633"/>
                  </a:cubicBezTo>
                  <a:cubicBezTo>
                    <a:pt x="2198" y="880"/>
                    <a:pt x="1131" y="315"/>
                    <a:pt x="1"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677;p26">
              <a:extLst>
                <a:ext uri="{FF2B5EF4-FFF2-40B4-BE49-F238E27FC236}">
                  <a16:creationId xmlns:a16="http://schemas.microsoft.com/office/drawing/2014/main" id="{8DB28627-0358-4076-B07A-6C58D4DC8171}"/>
                </a:ext>
              </a:extLst>
            </p:cNvPr>
            <p:cNvSpPr/>
            <p:nvPr/>
          </p:nvSpPr>
          <p:spPr>
            <a:xfrm>
              <a:off x="6323025" y="3275864"/>
              <a:ext cx="242776" cy="1418549"/>
            </a:xfrm>
            <a:custGeom>
              <a:avLst/>
              <a:gdLst/>
              <a:ahLst/>
              <a:cxnLst/>
              <a:rect l="l" t="t" r="r" b="b"/>
              <a:pathLst>
                <a:path w="6677" h="39014" extrusionOk="0">
                  <a:moveTo>
                    <a:pt x="0" y="1"/>
                  </a:moveTo>
                  <a:cubicBezTo>
                    <a:pt x="273" y="1633"/>
                    <a:pt x="419" y="3287"/>
                    <a:pt x="482" y="4961"/>
                  </a:cubicBezTo>
                  <a:cubicBezTo>
                    <a:pt x="566" y="6614"/>
                    <a:pt x="587" y="8268"/>
                    <a:pt x="587" y="9921"/>
                  </a:cubicBezTo>
                  <a:cubicBezTo>
                    <a:pt x="607" y="13228"/>
                    <a:pt x="649" y="16577"/>
                    <a:pt x="1256" y="19863"/>
                  </a:cubicBezTo>
                  <a:cubicBezTo>
                    <a:pt x="1549" y="21516"/>
                    <a:pt x="1989" y="23107"/>
                    <a:pt x="2428" y="24718"/>
                  </a:cubicBezTo>
                  <a:cubicBezTo>
                    <a:pt x="2847" y="26309"/>
                    <a:pt x="3265" y="27921"/>
                    <a:pt x="3726" y="29532"/>
                  </a:cubicBezTo>
                  <a:cubicBezTo>
                    <a:pt x="4165" y="31123"/>
                    <a:pt x="4626" y="32713"/>
                    <a:pt x="5107" y="34283"/>
                  </a:cubicBezTo>
                  <a:cubicBezTo>
                    <a:pt x="5610" y="35874"/>
                    <a:pt x="6133" y="37443"/>
                    <a:pt x="6677" y="39013"/>
                  </a:cubicBezTo>
                  <a:cubicBezTo>
                    <a:pt x="6175" y="37443"/>
                    <a:pt x="5693" y="35853"/>
                    <a:pt x="5254" y="34241"/>
                  </a:cubicBezTo>
                  <a:cubicBezTo>
                    <a:pt x="4793" y="32651"/>
                    <a:pt x="4354" y="31060"/>
                    <a:pt x="3914" y="29448"/>
                  </a:cubicBezTo>
                  <a:lnTo>
                    <a:pt x="2659" y="24635"/>
                  </a:lnTo>
                  <a:cubicBezTo>
                    <a:pt x="2240" y="23023"/>
                    <a:pt x="1800" y="21432"/>
                    <a:pt x="1507" y="19800"/>
                  </a:cubicBezTo>
                  <a:cubicBezTo>
                    <a:pt x="900" y="16535"/>
                    <a:pt x="859" y="13207"/>
                    <a:pt x="796" y="9900"/>
                  </a:cubicBezTo>
                  <a:cubicBezTo>
                    <a:pt x="754" y="8247"/>
                    <a:pt x="712" y="6593"/>
                    <a:pt x="607" y="4940"/>
                  </a:cubicBezTo>
                  <a:cubicBezTo>
                    <a:pt x="524" y="3266"/>
                    <a:pt x="314" y="1633"/>
                    <a:pt x="0"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78;p26">
              <a:extLst>
                <a:ext uri="{FF2B5EF4-FFF2-40B4-BE49-F238E27FC236}">
                  <a16:creationId xmlns:a16="http://schemas.microsoft.com/office/drawing/2014/main" id="{F6CE9698-EA73-4DC7-B6F9-307FFA09F960}"/>
                </a:ext>
              </a:extLst>
            </p:cNvPr>
            <p:cNvSpPr/>
            <p:nvPr/>
          </p:nvSpPr>
          <p:spPr>
            <a:xfrm>
              <a:off x="6393779" y="3992718"/>
              <a:ext cx="251938" cy="110353"/>
            </a:xfrm>
            <a:custGeom>
              <a:avLst/>
              <a:gdLst/>
              <a:ahLst/>
              <a:cxnLst/>
              <a:rect l="l" t="t" r="r" b="b"/>
              <a:pathLst>
                <a:path w="6929" h="3035" extrusionOk="0">
                  <a:moveTo>
                    <a:pt x="6929" y="0"/>
                  </a:moveTo>
                  <a:cubicBezTo>
                    <a:pt x="6824" y="126"/>
                    <a:pt x="6719" y="251"/>
                    <a:pt x="6636" y="377"/>
                  </a:cubicBezTo>
                  <a:lnTo>
                    <a:pt x="6280" y="754"/>
                  </a:lnTo>
                  <a:lnTo>
                    <a:pt x="5924" y="1089"/>
                  </a:lnTo>
                  <a:lnTo>
                    <a:pt x="5547" y="1403"/>
                  </a:lnTo>
                  <a:cubicBezTo>
                    <a:pt x="4501" y="2177"/>
                    <a:pt x="3266" y="2679"/>
                    <a:pt x="1968" y="2847"/>
                  </a:cubicBezTo>
                  <a:cubicBezTo>
                    <a:pt x="1717" y="2870"/>
                    <a:pt x="1469" y="2882"/>
                    <a:pt x="1223" y="2882"/>
                  </a:cubicBezTo>
                  <a:cubicBezTo>
                    <a:pt x="812" y="2882"/>
                    <a:pt x="406" y="2849"/>
                    <a:pt x="1" y="2784"/>
                  </a:cubicBezTo>
                  <a:lnTo>
                    <a:pt x="1" y="2784"/>
                  </a:lnTo>
                  <a:cubicBezTo>
                    <a:pt x="147" y="2826"/>
                    <a:pt x="294" y="2868"/>
                    <a:pt x="461" y="2909"/>
                  </a:cubicBezTo>
                  <a:lnTo>
                    <a:pt x="964" y="2993"/>
                  </a:lnTo>
                  <a:lnTo>
                    <a:pt x="1466" y="3035"/>
                  </a:lnTo>
                  <a:lnTo>
                    <a:pt x="1968" y="3035"/>
                  </a:lnTo>
                  <a:cubicBezTo>
                    <a:pt x="3329" y="2951"/>
                    <a:pt x="4626" y="2428"/>
                    <a:pt x="5673" y="1549"/>
                  </a:cubicBezTo>
                  <a:lnTo>
                    <a:pt x="6050" y="1193"/>
                  </a:lnTo>
                  <a:lnTo>
                    <a:pt x="6384" y="837"/>
                  </a:lnTo>
                  <a:lnTo>
                    <a:pt x="6677" y="419"/>
                  </a:lnTo>
                  <a:cubicBezTo>
                    <a:pt x="6761" y="272"/>
                    <a:pt x="6866" y="147"/>
                    <a:pt x="69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79;p26">
              <a:extLst>
                <a:ext uri="{FF2B5EF4-FFF2-40B4-BE49-F238E27FC236}">
                  <a16:creationId xmlns:a16="http://schemas.microsoft.com/office/drawing/2014/main" id="{B847532A-F858-4A31-A0AB-E7D52BEB0776}"/>
                </a:ext>
              </a:extLst>
            </p:cNvPr>
            <p:cNvSpPr/>
            <p:nvPr/>
          </p:nvSpPr>
          <p:spPr>
            <a:xfrm>
              <a:off x="4641276" y="4147935"/>
              <a:ext cx="646117" cy="108680"/>
            </a:xfrm>
            <a:custGeom>
              <a:avLst/>
              <a:gdLst/>
              <a:ahLst/>
              <a:cxnLst/>
              <a:rect l="l" t="t" r="r" b="b"/>
              <a:pathLst>
                <a:path w="17770" h="2989" extrusionOk="0">
                  <a:moveTo>
                    <a:pt x="17769" y="1"/>
                  </a:moveTo>
                  <a:lnTo>
                    <a:pt x="16744" y="524"/>
                  </a:lnTo>
                  <a:lnTo>
                    <a:pt x="15697" y="1005"/>
                  </a:lnTo>
                  <a:lnTo>
                    <a:pt x="14630" y="1424"/>
                  </a:lnTo>
                  <a:lnTo>
                    <a:pt x="13542" y="1780"/>
                  </a:lnTo>
                  <a:cubicBezTo>
                    <a:pt x="12077" y="2219"/>
                    <a:pt x="10570" y="2512"/>
                    <a:pt x="9063" y="2638"/>
                  </a:cubicBezTo>
                  <a:cubicBezTo>
                    <a:pt x="8375" y="2704"/>
                    <a:pt x="7687" y="2736"/>
                    <a:pt x="6999" y="2736"/>
                  </a:cubicBezTo>
                  <a:cubicBezTo>
                    <a:pt x="6159" y="2736"/>
                    <a:pt x="5319" y="2688"/>
                    <a:pt x="4479" y="2596"/>
                  </a:cubicBezTo>
                  <a:cubicBezTo>
                    <a:pt x="2951" y="2408"/>
                    <a:pt x="1445" y="2073"/>
                    <a:pt x="0" y="1591"/>
                  </a:cubicBezTo>
                  <a:lnTo>
                    <a:pt x="0" y="1591"/>
                  </a:lnTo>
                  <a:lnTo>
                    <a:pt x="1089" y="1989"/>
                  </a:lnTo>
                  <a:lnTo>
                    <a:pt x="2198" y="2324"/>
                  </a:lnTo>
                  <a:lnTo>
                    <a:pt x="3328" y="2596"/>
                  </a:lnTo>
                  <a:lnTo>
                    <a:pt x="4458" y="2784"/>
                  </a:lnTo>
                  <a:cubicBezTo>
                    <a:pt x="5408" y="2920"/>
                    <a:pt x="6365" y="2988"/>
                    <a:pt x="7319" y="2988"/>
                  </a:cubicBezTo>
                  <a:cubicBezTo>
                    <a:pt x="9456" y="2988"/>
                    <a:pt x="11586" y="2648"/>
                    <a:pt x="13625" y="1968"/>
                  </a:cubicBezTo>
                  <a:lnTo>
                    <a:pt x="14714" y="1571"/>
                  </a:lnTo>
                  <a:lnTo>
                    <a:pt x="15760" y="1110"/>
                  </a:lnTo>
                  <a:lnTo>
                    <a:pt x="16807" y="587"/>
                  </a:lnTo>
                  <a:lnTo>
                    <a:pt x="17769" y="1"/>
                  </a:ln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80;p26">
              <a:extLst>
                <a:ext uri="{FF2B5EF4-FFF2-40B4-BE49-F238E27FC236}">
                  <a16:creationId xmlns:a16="http://schemas.microsoft.com/office/drawing/2014/main" id="{4A543383-34F4-4B8D-AEE8-A8FE9E1B7969}"/>
                </a:ext>
              </a:extLst>
            </p:cNvPr>
            <p:cNvSpPr/>
            <p:nvPr/>
          </p:nvSpPr>
          <p:spPr>
            <a:xfrm>
              <a:off x="5103326" y="2257522"/>
              <a:ext cx="221360" cy="263537"/>
            </a:xfrm>
            <a:custGeom>
              <a:avLst/>
              <a:gdLst/>
              <a:ahLst/>
              <a:cxnLst/>
              <a:rect l="l" t="t" r="r" b="b"/>
              <a:pathLst>
                <a:path w="6088" h="7248" extrusionOk="0">
                  <a:moveTo>
                    <a:pt x="2679" y="1"/>
                  </a:moveTo>
                  <a:cubicBezTo>
                    <a:pt x="971" y="1"/>
                    <a:pt x="1" y="2020"/>
                    <a:pt x="290" y="3542"/>
                  </a:cubicBezTo>
                  <a:cubicBezTo>
                    <a:pt x="562" y="4924"/>
                    <a:pt x="1378" y="6096"/>
                    <a:pt x="2571" y="6828"/>
                  </a:cubicBezTo>
                  <a:cubicBezTo>
                    <a:pt x="2927" y="7058"/>
                    <a:pt x="3345" y="7205"/>
                    <a:pt x="3764" y="7247"/>
                  </a:cubicBezTo>
                  <a:cubicBezTo>
                    <a:pt x="3776" y="7247"/>
                    <a:pt x="3788" y="7247"/>
                    <a:pt x="3800" y="7247"/>
                  </a:cubicBezTo>
                  <a:cubicBezTo>
                    <a:pt x="4748" y="7247"/>
                    <a:pt x="5588" y="6440"/>
                    <a:pt x="5836" y="5510"/>
                  </a:cubicBezTo>
                  <a:cubicBezTo>
                    <a:pt x="6087" y="4568"/>
                    <a:pt x="5878" y="3584"/>
                    <a:pt x="5543" y="2663"/>
                  </a:cubicBezTo>
                  <a:cubicBezTo>
                    <a:pt x="5124" y="1491"/>
                    <a:pt x="4350" y="277"/>
                    <a:pt x="3136" y="47"/>
                  </a:cubicBezTo>
                  <a:cubicBezTo>
                    <a:pt x="2978" y="15"/>
                    <a:pt x="2826" y="1"/>
                    <a:pt x="2679" y="1"/>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81;p26">
              <a:extLst>
                <a:ext uri="{FF2B5EF4-FFF2-40B4-BE49-F238E27FC236}">
                  <a16:creationId xmlns:a16="http://schemas.microsoft.com/office/drawing/2014/main" id="{FCE521D2-79C8-4381-BD70-5DAA0AF0D6C4}"/>
                </a:ext>
              </a:extLst>
            </p:cNvPr>
            <p:cNvSpPr/>
            <p:nvPr/>
          </p:nvSpPr>
          <p:spPr>
            <a:xfrm>
              <a:off x="5131322" y="2291190"/>
              <a:ext cx="148458" cy="193435"/>
            </a:xfrm>
            <a:custGeom>
              <a:avLst/>
              <a:gdLst/>
              <a:ahLst/>
              <a:cxnLst/>
              <a:rect l="l" t="t" r="r" b="b"/>
              <a:pathLst>
                <a:path w="4083" h="5320" extrusionOk="0">
                  <a:moveTo>
                    <a:pt x="1592" y="0"/>
                  </a:moveTo>
                  <a:cubicBezTo>
                    <a:pt x="1194" y="21"/>
                    <a:pt x="838" y="230"/>
                    <a:pt x="629" y="544"/>
                  </a:cubicBezTo>
                  <a:cubicBezTo>
                    <a:pt x="399" y="858"/>
                    <a:pt x="231" y="1214"/>
                    <a:pt x="127" y="1591"/>
                  </a:cubicBezTo>
                  <a:cubicBezTo>
                    <a:pt x="127" y="1591"/>
                    <a:pt x="1" y="3558"/>
                    <a:pt x="1403" y="4688"/>
                  </a:cubicBezTo>
                  <a:cubicBezTo>
                    <a:pt x="2023" y="5180"/>
                    <a:pt x="2611" y="5319"/>
                    <a:pt x="3077" y="5319"/>
                  </a:cubicBezTo>
                  <a:cubicBezTo>
                    <a:pt x="3682" y="5319"/>
                    <a:pt x="4082" y="5086"/>
                    <a:pt x="4082" y="5086"/>
                  </a:cubicBezTo>
                  <a:cubicBezTo>
                    <a:pt x="3664" y="4981"/>
                    <a:pt x="3266" y="4751"/>
                    <a:pt x="2973" y="4416"/>
                  </a:cubicBezTo>
                  <a:cubicBezTo>
                    <a:pt x="2889" y="4374"/>
                    <a:pt x="2847" y="4291"/>
                    <a:pt x="2826" y="4207"/>
                  </a:cubicBezTo>
                  <a:cubicBezTo>
                    <a:pt x="2826" y="4039"/>
                    <a:pt x="2889" y="3872"/>
                    <a:pt x="3036" y="3767"/>
                  </a:cubicBezTo>
                  <a:lnTo>
                    <a:pt x="3726" y="3014"/>
                  </a:lnTo>
                  <a:cubicBezTo>
                    <a:pt x="3789" y="2951"/>
                    <a:pt x="3810" y="2888"/>
                    <a:pt x="3831" y="2825"/>
                  </a:cubicBezTo>
                  <a:cubicBezTo>
                    <a:pt x="3852" y="2763"/>
                    <a:pt x="3831" y="2679"/>
                    <a:pt x="3810" y="2616"/>
                  </a:cubicBezTo>
                  <a:cubicBezTo>
                    <a:pt x="3496" y="1716"/>
                    <a:pt x="3140" y="733"/>
                    <a:pt x="2324" y="230"/>
                  </a:cubicBezTo>
                  <a:cubicBezTo>
                    <a:pt x="2115" y="84"/>
                    <a:pt x="1843" y="0"/>
                    <a:pt x="1592" y="0"/>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82;p26">
              <a:extLst>
                <a:ext uri="{FF2B5EF4-FFF2-40B4-BE49-F238E27FC236}">
                  <a16:creationId xmlns:a16="http://schemas.microsoft.com/office/drawing/2014/main" id="{5ED8C38C-E092-44D6-A75A-28D0B45ABDDD}"/>
                </a:ext>
              </a:extLst>
            </p:cNvPr>
            <p:cNvSpPr/>
            <p:nvPr/>
          </p:nvSpPr>
          <p:spPr>
            <a:xfrm>
              <a:off x="5135904" y="2285845"/>
              <a:ext cx="144640" cy="190272"/>
            </a:xfrm>
            <a:custGeom>
              <a:avLst/>
              <a:gdLst/>
              <a:ahLst/>
              <a:cxnLst/>
              <a:rect l="l" t="t" r="r" b="b"/>
              <a:pathLst>
                <a:path w="3978" h="5233" extrusionOk="0">
                  <a:moveTo>
                    <a:pt x="1549" y="1"/>
                  </a:moveTo>
                  <a:cubicBezTo>
                    <a:pt x="1110" y="1"/>
                    <a:pt x="691" y="231"/>
                    <a:pt x="440" y="607"/>
                  </a:cubicBezTo>
                  <a:cubicBezTo>
                    <a:pt x="231" y="942"/>
                    <a:pt x="84" y="1319"/>
                    <a:pt x="1" y="1738"/>
                  </a:cubicBezTo>
                  <a:cubicBezTo>
                    <a:pt x="147" y="1361"/>
                    <a:pt x="356" y="1026"/>
                    <a:pt x="607" y="712"/>
                  </a:cubicBezTo>
                  <a:cubicBezTo>
                    <a:pt x="825" y="455"/>
                    <a:pt x="1135" y="292"/>
                    <a:pt x="1486" y="292"/>
                  </a:cubicBezTo>
                  <a:cubicBezTo>
                    <a:pt x="1507" y="292"/>
                    <a:pt x="1528" y="292"/>
                    <a:pt x="1549" y="294"/>
                  </a:cubicBezTo>
                  <a:cubicBezTo>
                    <a:pt x="1905" y="356"/>
                    <a:pt x="2219" y="545"/>
                    <a:pt x="2470" y="817"/>
                  </a:cubicBezTo>
                  <a:cubicBezTo>
                    <a:pt x="2721" y="1089"/>
                    <a:pt x="2931" y="1403"/>
                    <a:pt x="3077" y="1738"/>
                  </a:cubicBezTo>
                  <a:cubicBezTo>
                    <a:pt x="3245" y="2093"/>
                    <a:pt x="3391" y="2449"/>
                    <a:pt x="3517" y="2805"/>
                  </a:cubicBezTo>
                  <a:cubicBezTo>
                    <a:pt x="3538" y="2847"/>
                    <a:pt x="3538" y="2889"/>
                    <a:pt x="3559" y="2931"/>
                  </a:cubicBezTo>
                  <a:lnTo>
                    <a:pt x="3559" y="2952"/>
                  </a:lnTo>
                  <a:cubicBezTo>
                    <a:pt x="3496" y="3035"/>
                    <a:pt x="3454" y="3098"/>
                    <a:pt x="3391" y="3161"/>
                  </a:cubicBezTo>
                  <a:cubicBezTo>
                    <a:pt x="3266" y="3307"/>
                    <a:pt x="3140" y="3454"/>
                    <a:pt x="2993" y="3600"/>
                  </a:cubicBezTo>
                  <a:lnTo>
                    <a:pt x="2805" y="3831"/>
                  </a:lnTo>
                  <a:cubicBezTo>
                    <a:pt x="2721" y="3914"/>
                    <a:pt x="2659" y="4019"/>
                    <a:pt x="2617" y="4124"/>
                  </a:cubicBezTo>
                  <a:cubicBezTo>
                    <a:pt x="2575" y="4249"/>
                    <a:pt x="2575" y="4396"/>
                    <a:pt x="2659" y="4500"/>
                  </a:cubicBezTo>
                  <a:cubicBezTo>
                    <a:pt x="2721" y="4584"/>
                    <a:pt x="2805" y="4668"/>
                    <a:pt x="2889" y="4731"/>
                  </a:cubicBezTo>
                  <a:cubicBezTo>
                    <a:pt x="3203" y="5003"/>
                    <a:pt x="3579" y="5170"/>
                    <a:pt x="3977" y="5233"/>
                  </a:cubicBezTo>
                  <a:cubicBezTo>
                    <a:pt x="3600" y="5107"/>
                    <a:pt x="3266" y="4898"/>
                    <a:pt x="3014" y="4605"/>
                  </a:cubicBezTo>
                  <a:cubicBezTo>
                    <a:pt x="2952" y="4542"/>
                    <a:pt x="2889" y="4479"/>
                    <a:pt x="2847" y="4396"/>
                  </a:cubicBezTo>
                  <a:cubicBezTo>
                    <a:pt x="2805" y="4333"/>
                    <a:pt x="2805" y="4270"/>
                    <a:pt x="2847" y="4207"/>
                  </a:cubicBezTo>
                  <a:cubicBezTo>
                    <a:pt x="2952" y="4061"/>
                    <a:pt x="3077" y="3935"/>
                    <a:pt x="3203" y="3810"/>
                  </a:cubicBezTo>
                  <a:cubicBezTo>
                    <a:pt x="3370" y="3663"/>
                    <a:pt x="3496" y="3517"/>
                    <a:pt x="3621" y="3391"/>
                  </a:cubicBezTo>
                  <a:cubicBezTo>
                    <a:pt x="3705" y="3307"/>
                    <a:pt x="3789" y="3224"/>
                    <a:pt x="3852" y="3119"/>
                  </a:cubicBezTo>
                  <a:cubicBezTo>
                    <a:pt x="3893" y="3035"/>
                    <a:pt x="3914" y="2952"/>
                    <a:pt x="3893" y="2868"/>
                  </a:cubicBezTo>
                  <a:cubicBezTo>
                    <a:pt x="3893" y="2805"/>
                    <a:pt x="3872" y="2742"/>
                    <a:pt x="3852" y="2700"/>
                  </a:cubicBezTo>
                  <a:cubicBezTo>
                    <a:pt x="3726" y="2303"/>
                    <a:pt x="3579" y="1926"/>
                    <a:pt x="3412" y="1570"/>
                  </a:cubicBezTo>
                  <a:cubicBezTo>
                    <a:pt x="3245" y="1193"/>
                    <a:pt x="2993" y="838"/>
                    <a:pt x="2700" y="545"/>
                  </a:cubicBezTo>
                  <a:cubicBezTo>
                    <a:pt x="2554" y="398"/>
                    <a:pt x="2366" y="273"/>
                    <a:pt x="2177" y="168"/>
                  </a:cubicBezTo>
                  <a:cubicBezTo>
                    <a:pt x="1989" y="63"/>
                    <a:pt x="1780" y="1"/>
                    <a:pt x="1549"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83;p26">
              <a:extLst>
                <a:ext uri="{FF2B5EF4-FFF2-40B4-BE49-F238E27FC236}">
                  <a16:creationId xmlns:a16="http://schemas.microsoft.com/office/drawing/2014/main" id="{8C6DEB1B-563D-4D84-B29E-A3F6F4D6E27E}"/>
                </a:ext>
              </a:extLst>
            </p:cNvPr>
            <p:cNvSpPr/>
            <p:nvPr/>
          </p:nvSpPr>
          <p:spPr>
            <a:xfrm>
              <a:off x="6437156" y="2422046"/>
              <a:ext cx="798320" cy="612666"/>
            </a:xfrm>
            <a:custGeom>
              <a:avLst/>
              <a:gdLst/>
              <a:ahLst/>
              <a:cxnLst/>
              <a:rect l="l" t="t" r="r" b="b"/>
              <a:pathLst>
                <a:path w="21956" h="16850" extrusionOk="0">
                  <a:moveTo>
                    <a:pt x="11010" y="1"/>
                  </a:moveTo>
                  <a:cubicBezTo>
                    <a:pt x="10926" y="1"/>
                    <a:pt x="10863" y="22"/>
                    <a:pt x="10780" y="64"/>
                  </a:cubicBezTo>
                  <a:cubicBezTo>
                    <a:pt x="10717" y="126"/>
                    <a:pt x="10675" y="210"/>
                    <a:pt x="10675" y="315"/>
                  </a:cubicBezTo>
                  <a:cubicBezTo>
                    <a:pt x="10654" y="671"/>
                    <a:pt x="10738" y="1068"/>
                    <a:pt x="11031" y="1257"/>
                  </a:cubicBezTo>
                  <a:cubicBezTo>
                    <a:pt x="10650" y="1211"/>
                    <a:pt x="10267" y="1188"/>
                    <a:pt x="9885" y="1188"/>
                  </a:cubicBezTo>
                  <a:cubicBezTo>
                    <a:pt x="8337" y="1188"/>
                    <a:pt x="6798" y="1560"/>
                    <a:pt x="5422" y="2282"/>
                  </a:cubicBezTo>
                  <a:cubicBezTo>
                    <a:pt x="3705" y="3182"/>
                    <a:pt x="2261" y="4522"/>
                    <a:pt x="1236" y="6175"/>
                  </a:cubicBezTo>
                  <a:cubicBezTo>
                    <a:pt x="733" y="6929"/>
                    <a:pt x="378" y="7766"/>
                    <a:pt x="168" y="8645"/>
                  </a:cubicBezTo>
                  <a:cubicBezTo>
                    <a:pt x="43" y="9440"/>
                    <a:pt x="1" y="10214"/>
                    <a:pt x="43" y="11010"/>
                  </a:cubicBezTo>
                  <a:cubicBezTo>
                    <a:pt x="85" y="12475"/>
                    <a:pt x="147" y="13961"/>
                    <a:pt x="608" y="15342"/>
                  </a:cubicBezTo>
                  <a:lnTo>
                    <a:pt x="20449" y="16849"/>
                  </a:lnTo>
                  <a:cubicBezTo>
                    <a:pt x="21642" y="14170"/>
                    <a:pt x="21956" y="11177"/>
                    <a:pt x="21328" y="8310"/>
                  </a:cubicBezTo>
                  <a:cubicBezTo>
                    <a:pt x="20972" y="6636"/>
                    <a:pt x="20261" y="4982"/>
                    <a:pt x="19089" y="3747"/>
                  </a:cubicBezTo>
                  <a:cubicBezTo>
                    <a:pt x="17948" y="2567"/>
                    <a:pt x="16406" y="1712"/>
                    <a:pt x="14755" y="1712"/>
                  </a:cubicBezTo>
                  <a:cubicBezTo>
                    <a:pt x="14679" y="1712"/>
                    <a:pt x="14603" y="1713"/>
                    <a:pt x="14526" y="1717"/>
                  </a:cubicBezTo>
                  <a:cubicBezTo>
                    <a:pt x="14484" y="1278"/>
                    <a:pt x="14317" y="859"/>
                    <a:pt x="14045" y="503"/>
                  </a:cubicBezTo>
                  <a:cubicBezTo>
                    <a:pt x="13961" y="378"/>
                    <a:pt x="13835" y="294"/>
                    <a:pt x="13689" y="252"/>
                  </a:cubicBezTo>
                  <a:cubicBezTo>
                    <a:pt x="13674" y="251"/>
                    <a:pt x="13659" y="250"/>
                    <a:pt x="13645" y="250"/>
                  </a:cubicBezTo>
                  <a:cubicBezTo>
                    <a:pt x="13430" y="250"/>
                    <a:pt x="13224" y="391"/>
                    <a:pt x="13166" y="587"/>
                  </a:cubicBezTo>
                  <a:cubicBezTo>
                    <a:pt x="13040" y="817"/>
                    <a:pt x="12977" y="1068"/>
                    <a:pt x="12977" y="1319"/>
                  </a:cubicBezTo>
                  <a:cubicBezTo>
                    <a:pt x="12538" y="608"/>
                    <a:pt x="11826" y="1"/>
                    <a:pt x="11010" y="1"/>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84;p26">
              <a:extLst>
                <a:ext uri="{FF2B5EF4-FFF2-40B4-BE49-F238E27FC236}">
                  <a16:creationId xmlns:a16="http://schemas.microsoft.com/office/drawing/2014/main" id="{4970C15A-2DFD-4213-9BDF-2E6AA6A7ECDA}"/>
                </a:ext>
              </a:extLst>
            </p:cNvPr>
            <p:cNvSpPr/>
            <p:nvPr/>
          </p:nvSpPr>
          <p:spPr>
            <a:xfrm>
              <a:off x="6484350" y="2561992"/>
              <a:ext cx="717674" cy="896638"/>
            </a:xfrm>
            <a:custGeom>
              <a:avLst/>
              <a:gdLst/>
              <a:ahLst/>
              <a:cxnLst/>
              <a:rect l="l" t="t" r="r" b="b"/>
              <a:pathLst>
                <a:path w="19738" h="24660" extrusionOk="0">
                  <a:moveTo>
                    <a:pt x="8608" y="0"/>
                  </a:moveTo>
                  <a:cubicBezTo>
                    <a:pt x="8536" y="0"/>
                    <a:pt x="8465" y="1"/>
                    <a:pt x="8393" y="3"/>
                  </a:cubicBezTo>
                  <a:lnTo>
                    <a:pt x="7535" y="212"/>
                  </a:lnTo>
                  <a:cubicBezTo>
                    <a:pt x="4479" y="798"/>
                    <a:pt x="2052" y="3456"/>
                    <a:pt x="1026" y="6449"/>
                  </a:cubicBezTo>
                  <a:cubicBezTo>
                    <a:pt x="1" y="9463"/>
                    <a:pt x="168" y="12770"/>
                    <a:pt x="817" y="15909"/>
                  </a:cubicBezTo>
                  <a:cubicBezTo>
                    <a:pt x="1173" y="17667"/>
                    <a:pt x="1696" y="19425"/>
                    <a:pt x="2680" y="20911"/>
                  </a:cubicBezTo>
                  <a:cubicBezTo>
                    <a:pt x="3872" y="22690"/>
                    <a:pt x="5693" y="23946"/>
                    <a:pt x="7765" y="24448"/>
                  </a:cubicBezTo>
                  <a:cubicBezTo>
                    <a:pt x="8375" y="24590"/>
                    <a:pt x="8993" y="24659"/>
                    <a:pt x="9609" y="24659"/>
                  </a:cubicBezTo>
                  <a:cubicBezTo>
                    <a:pt x="11088" y="24659"/>
                    <a:pt x="12556" y="24260"/>
                    <a:pt x="13856" y="23507"/>
                  </a:cubicBezTo>
                  <a:cubicBezTo>
                    <a:pt x="14923" y="22837"/>
                    <a:pt x="15865" y="22000"/>
                    <a:pt x="16619" y="20995"/>
                  </a:cubicBezTo>
                  <a:cubicBezTo>
                    <a:pt x="18795" y="18211"/>
                    <a:pt x="19737" y="14570"/>
                    <a:pt x="19716" y="11012"/>
                  </a:cubicBezTo>
                  <a:cubicBezTo>
                    <a:pt x="19716" y="9756"/>
                    <a:pt x="19528" y="8500"/>
                    <a:pt x="19151" y="7328"/>
                  </a:cubicBezTo>
                  <a:cubicBezTo>
                    <a:pt x="18398" y="5235"/>
                    <a:pt x="16807" y="3561"/>
                    <a:pt x="15028" y="2305"/>
                  </a:cubicBezTo>
                  <a:cubicBezTo>
                    <a:pt x="13120" y="966"/>
                    <a:pt x="10897" y="0"/>
                    <a:pt x="8608" y="0"/>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85;p26">
              <a:extLst>
                <a:ext uri="{FF2B5EF4-FFF2-40B4-BE49-F238E27FC236}">
                  <a16:creationId xmlns:a16="http://schemas.microsoft.com/office/drawing/2014/main" id="{BD3FDFFB-DFF3-4EE9-9EE1-28C1E0B6FBA5}"/>
                </a:ext>
              </a:extLst>
            </p:cNvPr>
            <p:cNvSpPr/>
            <p:nvPr/>
          </p:nvSpPr>
          <p:spPr>
            <a:xfrm>
              <a:off x="6444791" y="2504727"/>
              <a:ext cx="768614" cy="515512"/>
            </a:xfrm>
            <a:custGeom>
              <a:avLst/>
              <a:gdLst/>
              <a:ahLst/>
              <a:cxnLst/>
              <a:rect l="l" t="t" r="r" b="b"/>
              <a:pathLst>
                <a:path w="21139" h="14178" extrusionOk="0">
                  <a:moveTo>
                    <a:pt x="11044" y="0"/>
                  </a:moveTo>
                  <a:cubicBezTo>
                    <a:pt x="10921" y="0"/>
                    <a:pt x="10797" y="3"/>
                    <a:pt x="10674" y="8"/>
                  </a:cubicBezTo>
                  <a:cubicBezTo>
                    <a:pt x="9502" y="92"/>
                    <a:pt x="8330" y="322"/>
                    <a:pt x="7221" y="741"/>
                  </a:cubicBezTo>
                  <a:cubicBezTo>
                    <a:pt x="5065" y="1473"/>
                    <a:pt x="2972" y="2583"/>
                    <a:pt x="1486" y="4320"/>
                  </a:cubicBezTo>
                  <a:cubicBezTo>
                    <a:pt x="0" y="6036"/>
                    <a:pt x="126" y="11959"/>
                    <a:pt x="670" y="14177"/>
                  </a:cubicBezTo>
                  <a:lnTo>
                    <a:pt x="691" y="14177"/>
                  </a:lnTo>
                  <a:cubicBezTo>
                    <a:pt x="1968" y="13843"/>
                    <a:pt x="2847" y="12650"/>
                    <a:pt x="3391" y="11436"/>
                  </a:cubicBezTo>
                  <a:cubicBezTo>
                    <a:pt x="4123" y="9782"/>
                    <a:pt x="4395" y="7982"/>
                    <a:pt x="4228" y="6182"/>
                  </a:cubicBezTo>
                  <a:lnTo>
                    <a:pt x="4228" y="6182"/>
                  </a:lnTo>
                  <a:cubicBezTo>
                    <a:pt x="5044" y="6789"/>
                    <a:pt x="5819" y="7103"/>
                    <a:pt x="6739" y="7585"/>
                  </a:cubicBezTo>
                  <a:cubicBezTo>
                    <a:pt x="7625" y="8068"/>
                    <a:pt x="8607" y="8318"/>
                    <a:pt x="9593" y="8318"/>
                  </a:cubicBezTo>
                  <a:cubicBezTo>
                    <a:pt x="9632" y="8318"/>
                    <a:pt x="9672" y="8318"/>
                    <a:pt x="9711" y="8317"/>
                  </a:cubicBezTo>
                  <a:cubicBezTo>
                    <a:pt x="9858" y="8317"/>
                    <a:pt x="9984" y="8296"/>
                    <a:pt x="10088" y="8233"/>
                  </a:cubicBezTo>
                  <a:cubicBezTo>
                    <a:pt x="10381" y="8045"/>
                    <a:pt x="10318" y="7606"/>
                    <a:pt x="10193" y="7271"/>
                  </a:cubicBezTo>
                  <a:cubicBezTo>
                    <a:pt x="10004" y="6768"/>
                    <a:pt x="9753" y="6287"/>
                    <a:pt x="9481" y="5806"/>
                  </a:cubicBezTo>
                  <a:lnTo>
                    <a:pt x="9481" y="5806"/>
                  </a:lnTo>
                  <a:cubicBezTo>
                    <a:pt x="10934" y="7259"/>
                    <a:pt x="12941" y="7921"/>
                    <a:pt x="14985" y="7921"/>
                  </a:cubicBezTo>
                  <a:cubicBezTo>
                    <a:pt x="15915" y="7921"/>
                    <a:pt x="16852" y="7784"/>
                    <a:pt x="17748" y="7522"/>
                  </a:cubicBezTo>
                  <a:cubicBezTo>
                    <a:pt x="17874" y="8840"/>
                    <a:pt x="18146" y="10138"/>
                    <a:pt x="18544" y="11415"/>
                  </a:cubicBezTo>
                  <a:cubicBezTo>
                    <a:pt x="18753" y="12084"/>
                    <a:pt x="19025" y="12754"/>
                    <a:pt x="19548" y="13236"/>
                  </a:cubicBezTo>
                  <a:cubicBezTo>
                    <a:pt x="19709" y="13414"/>
                    <a:pt x="19931" y="13517"/>
                    <a:pt x="20175" y="13517"/>
                  </a:cubicBezTo>
                  <a:cubicBezTo>
                    <a:pt x="20217" y="13517"/>
                    <a:pt x="20259" y="13514"/>
                    <a:pt x="20302" y="13508"/>
                  </a:cubicBezTo>
                  <a:cubicBezTo>
                    <a:pt x="20448" y="13445"/>
                    <a:pt x="20574" y="13340"/>
                    <a:pt x="20658" y="13215"/>
                  </a:cubicBezTo>
                  <a:cubicBezTo>
                    <a:pt x="21097" y="12670"/>
                    <a:pt x="21139" y="11896"/>
                    <a:pt x="21139" y="11205"/>
                  </a:cubicBezTo>
                  <a:cubicBezTo>
                    <a:pt x="21076" y="8380"/>
                    <a:pt x="20113" y="5513"/>
                    <a:pt x="18230" y="3357"/>
                  </a:cubicBezTo>
                  <a:cubicBezTo>
                    <a:pt x="16428" y="1314"/>
                    <a:pt x="13763" y="0"/>
                    <a:pt x="11044"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6;p26">
              <a:extLst>
                <a:ext uri="{FF2B5EF4-FFF2-40B4-BE49-F238E27FC236}">
                  <a16:creationId xmlns:a16="http://schemas.microsoft.com/office/drawing/2014/main" id="{BE715EF0-4F86-4C78-A236-E77BE689817C}"/>
                </a:ext>
              </a:extLst>
            </p:cNvPr>
            <p:cNvSpPr/>
            <p:nvPr/>
          </p:nvSpPr>
          <p:spPr>
            <a:xfrm>
              <a:off x="6446318" y="2577299"/>
              <a:ext cx="751125" cy="336403"/>
            </a:xfrm>
            <a:custGeom>
              <a:avLst/>
              <a:gdLst/>
              <a:ahLst/>
              <a:cxnLst/>
              <a:rect l="l" t="t" r="r" b="b"/>
              <a:pathLst>
                <a:path w="20658" h="9252" extrusionOk="0">
                  <a:moveTo>
                    <a:pt x="6635" y="0"/>
                  </a:moveTo>
                  <a:lnTo>
                    <a:pt x="6404" y="105"/>
                  </a:lnTo>
                  <a:cubicBezTo>
                    <a:pt x="6677" y="691"/>
                    <a:pt x="6865" y="1319"/>
                    <a:pt x="6970" y="1947"/>
                  </a:cubicBezTo>
                  <a:cubicBezTo>
                    <a:pt x="7011" y="2261"/>
                    <a:pt x="6991" y="2575"/>
                    <a:pt x="6907" y="2868"/>
                  </a:cubicBezTo>
                  <a:cubicBezTo>
                    <a:pt x="6808" y="3125"/>
                    <a:pt x="6560" y="3288"/>
                    <a:pt x="6304" y="3288"/>
                  </a:cubicBezTo>
                  <a:cubicBezTo>
                    <a:pt x="6289" y="3288"/>
                    <a:pt x="6273" y="3288"/>
                    <a:pt x="6258" y="3286"/>
                  </a:cubicBezTo>
                  <a:cubicBezTo>
                    <a:pt x="5944" y="3245"/>
                    <a:pt x="5672" y="3119"/>
                    <a:pt x="5442" y="2910"/>
                  </a:cubicBezTo>
                  <a:lnTo>
                    <a:pt x="4667" y="2303"/>
                  </a:lnTo>
                  <a:cubicBezTo>
                    <a:pt x="4144" y="1926"/>
                    <a:pt x="3663" y="1486"/>
                    <a:pt x="3244" y="984"/>
                  </a:cubicBezTo>
                  <a:lnTo>
                    <a:pt x="3014" y="712"/>
                  </a:lnTo>
                  <a:lnTo>
                    <a:pt x="3056" y="1068"/>
                  </a:lnTo>
                  <a:cubicBezTo>
                    <a:pt x="3160" y="1821"/>
                    <a:pt x="3160" y="2596"/>
                    <a:pt x="3077" y="3349"/>
                  </a:cubicBezTo>
                  <a:cubicBezTo>
                    <a:pt x="3014" y="4124"/>
                    <a:pt x="2846" y="4856"/>
                    <a:pt x="2595" y="5589"/>
                  </a:cubicBezTo>
                  <a:cubicBezTo>
                    <a:pt x="2344" y="6321"/>
                    <a:pt x="2009" y="7012"/>
                    <a:pt x="1612" y="7661"/>
                  </a:cubicBezTo>
                  <a:cubicBezTo>
                    <a:pt x="1193" y="8309"/>
                    <a:pt x="691" y="8937"/>
                    <a:pt x="0" y="9251"/>
                  </a:cubicBezTo>
                  <a:cubicBezTo>
                    <a:pt x="712" y="8979"/>
                    <a:pt x="1235" y="8330"/>
                    <a:pt x="1695" y="7703"/>
                  </a:cubicBezTo>
                  <a:cubicBezTo>
                    <a:pt x="2114" y="7054"/>
                    <a:pt x="2470" y="6363"/>
                    <a:pt x="2742" y="5630"/>
                  </a:cubicBezTo>
                  <a:cubicBezTo>
                    <a:pt x="3228" y="4270"/>
                    <a:pt x="3425" y="2800"/>
                    <a:pt x="3300" y="1357"/>
                  </a:cubicBezTo>
                  <a:lnTo>
                    <a:pt x="3300" y="1357"/>
                  </a:lnTo>
                  <a:cubicBezTo>
                    <a:pt x="3678" y="1763"/>
                    <a:pt x="4088" y="2139"/>
                    <a:pt x="4542" y="2470"/>
                  </a:cubicBezTo>
                  <a:lnTo>
                    <a:pt x="5295" y="3098"/>
                  </a:lnTo>
                  <a:cubicBezTo>
                    <a:pt x="5567" y="3328"/>
                    <a:pt x="5902" y="3475"/>
                    <a:pt x="6258" y="3517"/>
                  </a:cubicBezTo>
                  <a:cubicBezTo>
                    <a:pt x="6446" y="3517"/>
                    <a:pt x="6635" y="3475"/>
                    <a:pt x="6802" y="3391"/>
                  </a:cubicBezTo>
                  <a:cubicBezTo>
                    <a:pt x="6949" y="3286"/>
                    <a:pt x="7095" y="3140"/>
                    <a:pt x="7158" y="2952"/>
                  </a:cubicBezTo>
                  <a:cubicBezTo>
                    <a:pt x="7200" y="2784"/>
                    <a:pt x="7242" y="2596"/>
                    <a:pt x="7242" y="2428"/>
                  </a:cubicBezTo>
                  <a:cubicBezTo>
                    <a:pt x="7242" y="2261"/>
                    <a:pt x="7242" y="2093"/>
                    <a:pt x="7221" y="1905"/>
                  </a:cubicBezTo>
                  <a:cubicBezTo>
                    <a:pt x="7164" y="1552"/>
                    <a:pt x="7082" y="1200"/>
                    <a:pt x="6976" y="854"/>
                  </a:cubicBezTo>
                  <a:lnTo>
                    <a:pt x="6976" y="854"/>
                  </a:lnTo>
                  <a:cubicBezTo>
                    <a:pt x="7518" y="1465"/>
                    <a:pt x="8190" y="1944"/>
                    <a:pt x="8874" y="2324"/>
                  </a:cubicBezTo>
                  <a:cubicBezTo>
                    <a:pt x="9858" y="2847"/>
                    <a:pt x="10862" y="3286"/>
                    <a:pt x="11909" y="3642"/>
                  </a:cubicBezTo>
                  <a:cubicBezTo>
                    <a:pt x="12955" y="3998"/>
                    <a:pt x="14044" y="4186"/>
                    <a:pt x="15153" y="4228"/>
                  </a:cubicBezTo>
                  <a:cubicBezTo>
                    <a:pt x="15289" y="4239"/>
                    <a:pt x="15425" y="4244"/>
                    <a:pt x="15564" y="4244"/>
                  </a:cubicBezTo>
                  <a:cubicBezTo>
                    <a:pt x="15702" y="4244"/>
                    <a:pt x="15844" y="4239"/>
                    <a:pt x="15990" y="4228"/>
                  </a:cubicBezTo>
                  <a:cubicBezTo>
                    <a:pt x="16025" y="4231"/>
                    <a:pt x="16060" y="4232"/>
                    <a:pt x="16095" y="4232"/>
                  </a:cubicBezTo>
                  <a:cubicBezTo>
                    <a:pt x="16336" y="4232"/>
                    <a:pt x="16587" y="4170"/>
                    <a:pt x="16806" y="4061"/>
                  </a:cubicBezTo>
                  <a:cubicBezTo>
                    <a:pt x="17058" y="3914"/>
                    <a:pt x="17246" y="3642"/>
                    <a:pt x="17267" y="3349"/>
                  </a:cubicBezTo>
                  <a:cubicBezTo>
                    <a:pt x="17303" y="3114"/>
                    <a:pt x="17308" y="2864"/>
                    <a:pt x="17282" y="2625"/>
                  </a:cubicBezTo>
                  <a:lnTo>
                    <a:pt x="17282" y="2625"/>
                  </a:lnTo>
                  <a:cubicBezTo>
                    <a:pt x="18285" y="3335"/>
                    <a:pt x="19442" y="3750"/>
                    <a:pt x="20657" y="3831"/>
                  </a:cubicBezTo>
                  <a:cubicBezTo>
                    <a:pt x="19423" y="3705"/>
                    <a:pt x="18251" y="3224"/>
                    <a:pt x="17246" y="2470"/>
                  </a:cubicBezTo>
                  <a:lnTo>
                    <a:pt x="17141" y="2386"/>
                  </a:lnTo>
                  <a:lnTo>
                    <a:pt x="17141" y="2512"/>
                  </a:lnTo>
                  <a:cubicBezTo>
                    <a:pt x="17183" y="2784"/>
                    <a:pt x="17183" y="3056"/>
                    <a:pt x="17141" y="3328"/>
                  </a:cubicBezTo>
                  <a:cubicBezTo>
                    <a:pt x="17099" y="3579"/>
                    <a:pt x="16953" y="3810"/>
                    <a:pt x="16723" y="3935"/>
                  </a:cubicBezTo>
                  <a:cubicBezTo>
                    <a:pt x="16492" y="4040"/>
                    <a:pt x="16220" y="4082"/>
                    <a:pt x="15969" y="4082"/>
                  </a:cubicBezTo>
                  <a:lnTo>
                    <a:pt x="15153" y="4082"/>
                  </a:lnTo>
                  <a:cubicBezTo>
                    <a:pt x="14065" y="3998"/>
                    <a:pt x="12997" y="3789"/>
                    <a:pt x="11972" y="3433"/>
                  </a:cubicBezTo>
                  <a:cubicBezTo>
                    <a:pt x="10946" y="3098"/>
                    <a:pt x="9942" y="2659"/>
                    <a:pt x="8979" y="2135"/>
                  </a:cubicBezTo>
                  <a:cubicBezTo>
                    <a:pt x="8098" y="1615"/>
                    <a:pt x="7255" y="979"/>
                    <a:pt x="6708" y="119"/>
                  </a:cubicBezTo>
                  <a:lnTo>
                    <a:pt x="6708" y="119"/>
                  </a:lnTo>
                  <a:cubicBezTo>
                    <a:pt x="6691" y="79"/>
                    <a:pt x="6673" y="40"/>
                    <a:pt x="6656" y="0"/>
                  </a:cubicBezTo>
                  <a:lnTo>
                    <a:pt x="6639" y="8"/>
                  </a:lnTo>
                  <a:lnTo>
                    <a:pt x="6639" y="8"/>
                  </a:lnTo>
                  <a:cubicBezTo>
                    <a:pt x="6638" y="5"/>
                    <a:pt x="6636" y="3"/>
                    <a:pt x="66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87;p26">
              <a:extLst>
                <a:ext uri="{FF2B5EF4-FFF2-40B4-BE49-F238E27FC236}">
                  <a16:creationId xmlns:a16="http://schemas.microsoft.com/office/drawing/2014/main" id="{D6E5478B-22BC-4937-9B21-C078F31E4B33}"/>
                </a:ext>
              </a:extLst>
            </p:cNvPr>
            <p:cNvSpPr/>
            <p:nvPr/>
          </p:nvSpPr>
          <p:spPr>
            <a:xfrm>
              <a:off x="6707303" y="2487492"/>
              <a:ext cx="465772" cy="159839"/>
            </a:xfrm>
            <a:custGeom>
              <a:avLst/>
              <a:gdLst/>
              <a:ahLst/>
              <a:cxnLst/>
              <a:rect l="l" t="t" r="r" b="b"/>
              <a:pathLst>
                <a:path w="12810" h="4396" extrusionOk="0">
                  <a:moveTo>
                    <a:pt x="1" y="1"/>
                  </a:moveTo>
                  <a:lnTo>
                    <a:pt x="1" y="1"/>
                  </a:lnTo>
                  <a:cubicBezTo>
                    <a:pt x="440" y="754"/>
                    <a:pt x="964" y="1424"/>
                    <a:pt x="1592" y="2031"/>
                  </a:cubicBezTo>
                  <a:cubicBezTo>
                    <a:pt x="2219" y="2638"/>
                    <a:pt x="2931" y="3140"/>
                    <a:pt x="3684" y="3559"/>
                  </a:cubicBezTo>
                  <a:cubicBezTo>
                    <a:pt x="4082" y="3747"/>
                    <a:pt x="4459" y="3936"/>
                    <a:pt x="4877" y="4082"/>
                  </a:cubicBezTo>
                  <a:cubicBezTo>
                    <a:pt x="5087" y="4166"/>
                    <a:pt x="5317" y="4208"/>
                    <a:pt x="5526" y="4229"/>
                  </a:cubicBezTo>
                  <a:cubicBezTo>
                    <a:pt x="5558" y="4231"/>
                    <a:pt x="5589" y="4232"/>
                    <a:pt x="5620" y="4232"/>
                  </a:cubicBezTo>
                  <a:cubicBezTo>
                    <a:pt x="5839" y="4232"/>
                    <a:pt x="6052" y="4168"/>
                    <a:pt x="6217" y="4040"/>
                  </a:cubicBezTo>
                  <a:cubicBezTo>
                    <a:pt x="6322" y="3956"/>
                    <a:pt x="6405" y="3852"/>
                    <a:pt x="6468" y="3726"/>
                  </a:cubicBezTo>
                  <a:cubicBezTo>
                    <a:pt x="6510" y="3622"/>
                    <a:pt x="6531" y="3517"/>
                    <a:pt x="6531" y="3391"/>
                  </a:cubicBezTo>
                  <a:cubicBezTo>
                    <a:pt x="6552" y="3161"/>
                    <a:pt x="6573" y="2952"/>
                    <a:pt x="6552" y="2722"/>
                  </a:cubicBezTo>
                  <a:cubicBezTo>
                    <a:pt x="6552" y="2445"/>
                    <a:pt x="6533" y="2158"/>
                    <a:pt x="6497" y="1869"/>
                  </a:cubicBezTo>
                  <a:lnTo>
                    <a:pt x="6497" y="1869"/>
                  </a:lnTo>
                  <a:cubicBezTo>
                    <a:pt x="6615" y="1987"/>
                    <a:pt x="6745" y="2091"/>
                    <a:pt x="6887" y="2177"/>
                  </a:cubicBezTo>
                  <a:cubicBezTo>
                    <a:pt x="7117" y="2345"/>
                    <a:pt x="7410" y="2491"/>
                    <a:pt x="7661" y="2638"/>
                  </a:cubicBezTo>
                  <a:cubicBezTo>
                    <a:pt x="8205" y="2931"/>
                    <a:pt x="8749" y="3182"/>
                    <a:pt x="9314" y="3412"/>
                  </a:cubicBezTo>
                  <a:cubicBezTo>
                    <a:pt x="9880" y="3643"/>
                    <a:pt x="10466" y="3831"/>
                    <a:pt x="11052" y="3998"/>
                  </a:cubicBezTo>
                  <a:cubicBezTo>
                    <a:pt x="11617" y="4166"/>
                    <a:pt x="12224" y="4312"/>
                    <a:pt x="12810" y="4396"/>
                  </a:cubicBezTo>
                  <a:cubicBezTo>
                    <a:pt x="12224" y="4249"/>
                    <a:pt x="11638" y="4103"/>
                    <a:pt x="11073" y="3894"/>
                  </a:cubicBezTo>
                  <a:cubicBezTo>
                    <a:pt x="10507" y="3705"/>
                    <a:pt x="9942" y="3496"/>
                    <a:pt x="9398" y="3245"/>
                  </a:cubicBezTo>
                  <a:cubicBezTo>
                    <a:pt x="8833" y="3015"/>
                    <a:pt x="8289" y="2743"/>
                    <a:pt x="7766" y="2450"/>
                  </a:cubicBezTo>
                  <a:cubicBezTo>
                    <a:pt x="7242" y="2157"/>
                    <a:pt x="6698" y="1864"/>
                    <a:pt x="6405" y="1382"/>
                  </a:cubicBezTo>
                  <a:lnTo>
                    <a:pt x="6049" y="817"/>
                  </a:lnTo>
                  <a:lnTo>
                    <a:pt x="6175" y="1466"/>
                  </a:lnTo>
                  <a:cubicBezTo>
                    <a:pt x="6259" y="1884"/>
                    <a:pt x="6280" y="2303"/>
                    <a:pt x="6301" y="2722"/>
                  </a:cubicBezTo>
                  <a:cubicBezTo>
                    <a:pt x="6301" y="2931"/>
                    <a:pt x="6301" y="3140"/>
                    <a:pt x="6280" y="3350"/>
                  </a:cubicBezTo>
                  <a:cubicBezTo>
                    <a:pt x="6280" y="3538"/>
                    <a:pt x="6196" y="3705"/>
                    <a:pt x="6070" y="3831"/>
                  </a:cubicBezTo>
                  <a:cubicBezTo>
                    <a:pt x="5931" y="3918"/>
                    <a:pt x="5777" y="3962"/>
                    <a:pt x="5632" y="3962"/>
                  </a:cubicBezTo>
                  <a:cubicBezTo>
                    <a:pt x="5604" y="3962"/>
                    <a:pt x="5575" y="3960"/>
                    <a:pt x="5547" y="3956"/>
                  </a:cubicBezTo>
                  <a:cubicBezTo>
                    <a:pt x="5338" y="3956"/>
                    <a:pt x="5129" y="3915"/>
                    <a:pt x="4940" y="3852"/>
                  </a:cubicBezTo>
                  <a:cubicBezTo>
                    <a:pt x="4543" y="3705"/>
                    <a:pt x="4166" y="3538"/>
                    <a:pt x="3789" y="3350"/>
                  </a:cubicBezTo>
                  <a:cubicBezTo>
                    <a:pt x="3036" y="2952"/>
                    <a:pt x="2324" y="2470"/>
                    <a:pt x="1696" y="1905"/>
                  </a:cubicBezTo>
                  <a:cubicBezTo>
                    <a:pt x="1047" y="1340"/>
                    <a:pt x="482" y="691"/>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688;p26">
              <a:extLst>
                <a:ext uri="{FF2B5EF4-FFF2-40B4-BE49-F238E27FC236}">
                  <a16:creationId xmlns:a16="http://schemas.microsoft.com/office/drawing/2014/main" id="{23CFB17B-738B-4E3D-8F50-1FE41D8BCF38}"/>
                </a:ext>
              </a:extLst>
            </p:cNvPr>
            <p:cNvSpPr/>
            <p:nvPr/>
          </p:nvSpPr>
          <p:spPr>
            <a:xfrm>
              <a:off x="6899860" y="3129010"/>
              <a:ext cx="52540" cy="170492"/>
            </a:xfrm>
            <a:custGeom>
              <a:avLst/>
              <a:gdLst/>
              <a:ahLst/>
              <a:cxnLst/>
              <a:rect l="l" t="t" r="r" b="b"/>
              <a:pathLst>
                <a:path w="1445" h="4689" extrusionOk="0">
                  <a:moveTo>
                    <a:pt x="1444" y="0"/>
                  </a:moveTo>
                  <a:lnTo>
                    <a:pt x="1444" y="0"/>
                  </a:lnTo>
                  <a:cubicBezTo>
                    <a:pt x="63" y="1235"/>
                    <a:pt x="0" y="3349"/>
                    <a:pt x="1256" y="4689"/>
                  </a:cubicBezTo>
                  <a:cubicBezTo>
                    <a:pt x="335" y="3244"/>
                    <a:pt x="398" y="1382"/>
                    <a:pt x="1444"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689;p26">
              <a:extLst>
                <a:ext uri="{FF2B5EF4-FFF2-40B4-BE49-F238E27FC236}">
                  <a16:creationId xmlns:a16="http://schemas.microsoft.com/office/drawing/2014/main" id="{CE9B9775-4D8C-4951-974A-8DD3A08B17A3}"/>
                </a:ext>
              </a:extLst>
            </p:cNvPr>
            <p:cNvSpPr/>
            <p:nvPr/>
          </p:nvSpPr>
          <p:spPr>
            <a:xfrm>
              <a:off x="6727846" y="3213472"/>
              <a:ext cx="189545" cy="46541"/>
            </a:xfrm>
            <a:custGeom>
              <a:avLst/>
              <a:gdLst/>
              <a:ahLst/>
              <a:cxnLst/>
              <a:rect l="l" t="t" r="r" b="b"/>
              <a:pathLst>
                <a:path w="5213" h="1280" extrusionOk="0">
                  <a:moveTo>
                    <a:pt x="5212" y="0"/>
                  </a:moveTo>
                  <a:cubicBezTo>
                    <a:pt x="4898" y="335"/>
                    <a:pt x="4501" y="628"/>
                    <a:pt x="4040" y="796"/>
                  </a:cubicBezTo>
                  <a:cubicBezTo>
                    <a:pt x="3645" y="946"/>
                    <a:pt x="3233" y="1029"/>
                    <a:pt x="2804" y="1029"/>
                  </a:cubicBezTo>
                  <a:cubicBezTo>
                    <a:pt x="2756" y="1029"/>
                    <a:pt x="2708" y="1028"/>
                    <a:pt x="2659" y="1026"/>
                  </a:cubicBezTo>
                  <a:cubicBezTo>
                    <a:pt x="2199" y="1005"/>
                    <a:pt x="1738" y="900"/>
                    <a:pt x="1299" y="733"/>
                  </a:cubicBezTo>
                  <a:cubicBezTo>
                    <a:pt x="838" y="566"/>
                    <a:pt x="399" y="356"/>
                    <a:pt x="1" y="84"/>
                  </a:cubicBezTo>
                  <a:lnTo>
                    <a:pt x="1" y="84"/>
                  </a:lnTo>
                  <a:cubicBezTo>
                    <a:pt x="713" y="796"/>
                    <a:pt x="1654" y="1235"/>
                    <a:pt x="2659" y="1277"/>
                  </a:cubicBezTo>
                  <a:cubicBezTo>
                    <a:pt x="2701" y="1279"/>
                    <a:pt x="2743" y="1280"/>
                    <a:pt x="2785" y="1280"/>
                  </a:cubicBezTo>
                  <a:cubicBezTo>
                    <a:pt x="3245" y="1280"/>
                    <a:pt x="3702" y="1176"/>
                    <a:pt x="4124" y="984"/>
                  </a:cubicBezTo>
                  <a:cubicBezTo>
                    <a:pt x="4585" y="775"/>
                    <a:pt x="4961" y="419"/>
                    <a:pt x="5212"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690;p26">
              <a:extLst>
                <a:ext uri="{FF2B5EF4-FFF2-40B4-BE49-F238E27FC236}">
                  <a16:creationId xmlns:a16="http://schemas.microsoft.com/office/drawing/2014/main" id="{C0C51341-5CC4-4F03-9248-D9D1FF215923}"/>
                </a:ext>
              </a:extLst>
            </p:cNvPr>
            <p:cNvSpPr/>
            <p:nvPr/>
          </p:nvSpPr>
          <p:spPr>
            <a:xfrm>
              <a:off x="6639602" y="2957032"/>
              <a:ext cx="133187" cy="77483"/>
            </a:xfrm>
            <a:custGeom>
              <a:avLst/>
              <a:gdLst/>
              <a:ahLst/>
              <a:cxnLst/>
              <a:rect l="l" t="t" r="r" b="b"/>
              <a:pathLst>
                <a:path w="3663" h="2131" extrusionOk="0">
                  <a:moveTo>
                    <a:pt x="3642" y="0"/>
                  </a:moveTo>
                  <a:lnTo>
                    <a:pt x="3642" y="0"/>
                  </a:lnTo>
                  <a:cubicBezTo>
                    <a:pt x="3474" y="377"/>
                    <a:pt x="3244" y="733"/>
                    <a:pt x="2972" y="1068"/>
                  </a:cubicBezTo>
                  <a:cubicBezTo>
                    <a:pt x="2721" y="1340"/>
                    <a:pt x="2386" y="1528"/>
                    <a:pt x="2009" y="1612"/>
                  </a:cubicBezTo>
                  <a:cubicBezTo>
                    <a:pt x="1958" y="1618"/>
                    <a:pt x="1906" y="1621"/>
                    <a:pt x="1854" y="1621"/>
                  </a:cubicBezTo>
                  <a:cubicBezTo>
                    <a:pt x="1546" y="1621"/>
                    <a:pt x="1232" y="1516"/>
                    <a:pt x="963" y="1319"/>
                  </a:cubicBezTo>
                  <a:cubicBezTo>
                    <a:pt x="607" y="1068"/>
                    <a:pt x="293" y="796"/>
                    <a:pt x="0" y="482"/>
                  </a:cubicBezTo>
                  <a:lnTo>
                    <a:pt x="0" y="482"/>
                  </a:lnTo>
                  <a:cubicBezTo>
                    <a:pt x="126" y="921"/>
                    <a:pt x="377" y="1319"/>
                    <a:pt x="733" y="1612"/>
                  </a:cubicBezTo>
                  <a:cubicBezTo>
                    <a:pt x="900" y="1779"/>
                    <a:pt x="1109" y="1926"/>
                    <a:pt x="1319" y="2030"/>
                  </a:cubicBezTo>
                  <a:cubicBezTo>
                    <a:pt x="1503" y="2092"/>
                    <a:pt x="1698" y="2131"/>
                    <a:pt x="1888" y="2131"/>
                  </a:cubicBezTo>
                  <a:cubicBezTo>
                    <a:pt x="1957" y="2131"/>
                    <a:pt x="2026" y="2125"/>
                    <a:pt x="2093" y="2114"/>
                  </a:cubicBezTo>
                  <a:cubicBezTo>
                    <a:pt x="2595" y="2030"/>
                    <a:pt x="3035" y="1737"/>
                    <a:pt x="3307" y="1298"/>
                  </a:cubicBezTo>
                  <a:cubicBezTo>
                    <a:pt x="3537" y="900"/>
                    <a:pt x="3663" y="440"/>
                    <a:pt x="3642"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691;p26">
              <a:extLst>
                <a:ext uri="{FF2B5EF4-FFF2-40B4-BE49-F238E27FC236}">
                  <a16:creationId xmlns:a16="http://schemas.microsoft.com/office/drawing/2014/main" id="{75BC98A5-AA36-45F2-A65A-9B22D02EBC61}"/>
                </a:ext>
              </a:extLst>
            </p:cNvPr>
            <p:cNvSpPr/>
            <p:nvPr/>
          </p:nvSpPr>
          <p:spPr>
            <a:xfrm>
              <a:off x="6919639" y="2958559"/>
              <a:ext cx="133187" cy="78210"/>
            </a:xfrm>
            <a:custGeom>
              <a:avLst/>
              <a:gdLst/>
              <a:ahLst/>
              <a:cxnLst/>
              <a:rect l="l" t="t" r="r" b="b"/>
              <a:pathLst>
                <a:path w="3663" h="2151" extrusionOk="0">
                  <a:moveTo>
                    <a:pt x="21" y="0"/>
                  </a:moveTo>
                  <a:cubicBezTo>
                    <a:pt x="0" y="461"/>
                    <a:pt x="126" y="921"/>
                    <a:pt x="356" y="1319"/>
                  </a:cubicBezTo>
                  <a:cubicBezTo>
                    <a:pt x="628" y="1737"/>
                    <a:pt x="1068" y="2051"/>
                    <a:pt x="1570" y="2135"/>
                  </a:cubicBezTo>
                  <a:cubicBezTo>
                    <a:pt x="1635" y="2146"/>
                    <a:pt x="1701" y="2151"/>
                    <a:pt x="1768" y="2151"/>
                  </a:cubicBezTo>
                  <a:cubicBezTo>
                    <a:pt x="1960" y="2151"/>
                    <a:pt x="2158" y="2108"/>
                    <a:pt x="2344" y="2030"/>
                  </a:cubicBezTo>
                  <a:cubicBezTo>
                    <a:pt x="2554" y="1947"/>
                    <a:pt x="2763" y="1800"/>
                    <a:pt x="2951" y="1633"/>
                  </a:cubicBezTo>
                  <a:cubicBezTo>
                    <a:pt x="3286" y="1319"/>
                    <a:pt x="3537" y="942"/>
                    <a:pt x="3663" y="502"/>
                  </a:cubicBezTo>
                  <a:lnTo>
                    <a:pt x="3663" y="502"/>
                  </a:lnTo>
                  <a:cubicBezTo>
                    <a:pt x="3370" y="795"/>
                    <a:pt x="3056" y="1068"/>
                    <a:pt x="2700" y="1319"/>
                  </a:cubicBezTo>
                  <a:cubicBezTo>
                    <a:pt x="2449" y="1516"/>
                    <a:pt x="2137" y="1621"/>
                    <a:pt x="1817" y="1621"/>
                  </a:cubicBezTo>
                  <a:cubicBezTo>
                    <a:pt x="1762" y="1621"/>
                    <a:pt x="1708" y="1618"/>
                    <a:pt x="1654" y="1612"/>
                  </a:cubicBezTo>
                  <a:cubicBezTo>
                    <a:pt x="1277" y="1549"/>
                    <a:pt x="942" y="1361"/>
                    <a:pt x="691" y="1068"/>
                  </a:cubicBezTo>
                  <a:cubicBezTo>
                    <a:pt x="419" y="754"/>
                    <a:pt x="189" y="377"/>
                    <a:pt x="21"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692;p26">
              <a:extLst>
                <a:ext uri="{FF2B5EF4-FFF2-40B4-BE49-F238E27FC236}">
                  <a16:creationId xmlns:a16="http://schemas.microsoft.com/office/drawing/2014/main" id="{9707FF03-D606-408E-93CA-1448DBCDFFC7}"/>
                </a:ext>
              </a:extLst>
            </p:cNvPr>
            <p:cNvSpPr/>
            <p:nvPr/>
          </p:nvSpPr>
          <p:spPr>
            <a:xfrm>
              <a:off x="6596990" y="2839520"/>
              <a:ext cx="191035" cy="92427"/>
            </a:xfrm>
            <a:custGeom>
              <a:avLst/>
              <a:gdLst/>
              <a:ahLst/>
              <a:cxnLst/>
              <a:rect l="l" t="t" r="r" b="b"/>
              <a:pathLst>
                <a:path w="5254" h="2542" extrusionOk="0">
                  <a:moveTo>
                    <a:pt x="3934" y="0"/>
                  </a:moveTo>
                  <a:cubicBezTo>
                    <a:pt x="3858" y="0"/>
                    <a:pt x="3782" y="3"/>
                    <a:pt x="3705" y="9"/>
                  </a:cubicBezTo>
                  <a:cubicBezTo>
                    <a:pt x="3579" y="9"/>
                    <a:pt x="3453" y="30"/>
                    <a:pt x="3328" y="72"/>
                  </a:cubicBezTo>
                  <a:cubicBezTo>
                    <a:pt x="3202" y="93"/>
                    <a:pt x="3077" y="135"/>
                    <a:pt x="2951" y="197"/>
                  </a:cubicBezTo>
                  <a:lnTo>
                    <a:pt x="2616" y="365"/>
                  </a:lnTo>
                  <a:cubicBezTo>
                    <a:pt x="2491" y="428"/>
                    <a:pt x="2386" y="491"/>
                    <a:pt x="2260" y="532"/>
                  </a:cubicBezTo>
                  <a:cubicBezTo>
                    <a:pt x="1821" y="763"/>
                    <a:pt x="1381" y="1056"/>
                    <a:pt x="1005" y="1370"/>
                  </a:cubicBezTo>
                  <a:cubicBezTo>
                    <a:pt x="628" y="1704"/>
                    <a:pt x="293" y="2060"/>
                    <a:pt x="0" y="2479"/>
                  </a:cubicBezTo>
                  <a:lnTo>
                    <a:pt x="84" y="2542"/>
                  </a:lnTo>
                  <a:cubicBezTo>
                    <a:pt x="461" y="2270"/>
                    <a:pt x="858" y="2018"/>
                    <a:pt x="1298" y="1809"/>
                  </a:cubicBezTo>
                  <a:cubicBezTo>
                    <a:pt x="1716" y="1621"/>
                    <a:pt x="2135" y="1453"/>
                    <a:pt x="2574" y="1307"/>
                  </a:cubicBezTo>
                  <a:cubicBezTo>
                    <a:pt x="2700" y="1286"/>
                    <a:pt x="2805" y="1265"/>
                    <a:pt x="2909" y="1244"/>
                  </a:cubicBezTo>
                  <a:lnTo>
                    <a:pt x="3265" y="1181"/>
                  </a:lnTo>
                  <a:cubicBezTo>
                    <a:pt x="3474" y="1160"/>
                    <a:pt x="3705" y="1118"/>
                    <a:pt x="3914" y="1035"/>
                  </a:cubicBezTo>
                  <a:cubicBezTo>
                    <a:pt x="4374" y="888"/>
                    <a:pt x="4814" y="700"/>
                    <a:pt x="5253" y="449"/>
                  </a:cubicBezTo>
                  <a:lnTo>
                    <a:pt x="5253" y="344"/>
                  </a:lnTo>
                  <a:cubicBezTo>
                    <a:pt x="4840" y="110"/>
                    <a:pt x="4396" y="0"/>
                    <a:pt x="3934"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693;p26">
              <a:extLst>
                <a:ext uri="{FF2B5EF4-FFF2-40B4-BE49-F238E27FC236}">
                  <a16:creationId xmlns:a16="http://schemas.microsoft.com/office/drawing/2014/main" id="{98416CD7-C7DF-4047-8AEE-389FA0986171}"/>
                </a:ext>
              </a:extLst>
            </p:cNvPr>
            <p:cNvSpPr/>
            <p:nvPr/>
          </p:nvSpPr>
          <p:spPr>
            <a:xfrm>
              <a:off x="6895279" y="2839266"/>
              <a:ext cx="191035" cy="92682"/>
            </a:xfrm>
            <a:custGeom>
              <a:avLst/>
              <a:gdLst/>
              <a:ahLst/>
              <a:cxnLst/>
              <a:rect l="l" t="t" r="r" b="b"/>
              <a:pathLst>
                <a:path w="5254" h="2549" extrusionOk="0">
                  <a:moveTo>
                    <a:pt x="1272" y="0"/>
                  </a:moveTo>
                  <a:cubicBezTo>
                    <a:pt x="823" y="0"/>
                    <a:pt x="383" y="125"/>
                    <a:pt x="0" y="351"/>
                  </a:cubicBezTo>
                  <a:lnTo>
                    <a:pt x="0" y="456"/>
                  </a:lnTo>
                  <a:cubicBezTo>
                    <a:pt x="440" y="686"/>
                    <a:pt x="879" y="895"/>
                    <a:pt x="1340" y="1042"/>
                  </a:cubicBezTo>
                  <a:cubicBezTo>
                    <a:pt x="1549" y="1104"/>
                    <a:pt x="1779" y="1167"/>
                    <a:pt x="1989" y="1188"/>
                  </a:cubicBezTo>
                  <a:lnTo>
                    <a:pt x="2324" y="1230"/>
                  </a:lnTo>
                  <a:cubicBezTo>
                    <a:pt x="2449" y="1272"/>
                    <a:pt x="2554" y="1293"/>
                    <a:pt x="2658" y="1314"/>
                  </a:cubicBezTo>
                  <a:cubicBezTo>
                    <a:pt x="3098" y="1439"/>
                    <a:pt x="3538" y="1607"/>
                    <a:pt x="3956" y="1816"/>
                  </a:cubicBezTo>
                  <a:cubicBezTo>
                    <a:pt x="4375" y="2025"/>
                    <a:pt x="4793" y="2277"/>
                    <a:pt x="5170" y="2549"/>
                  </a:cubicBezTo>
                  <a:lnTo>
                    <a:pt x="5254" y="2465"/>
                  </a:lnTo>
                  <a:cubicBezTo>
                    <a:pt x="4961" y="2067"/>
                    <a:pt x="4626" y="1711"/>
                    <a:pt x="4249" y="1377"/>
                  </a:cubicBezTo>
                  <a:cubicBezTo>
                    <a:pt x="3851" y="1042"/>
                    <a:pt x="3433" y="770"/>
                    <a:pt x="2972" y="539"/>
                  </a:cubicBezTo>
                  <a:cubicBezTo>
                    <a:pt x="2868" y="477"/>
                    <a:pt x="2742" y="435"/>
                    <a:pt x="2638" y="372"/>
                  </a:cubicBezTo>
                  <a:lnTo>
                    <a:pt x="2282" y="184"/>
                  </a:lnTo>
                  <a:cubicBezTo>
                    <a:pt x="2177" y="142"/>
                    <a:pt x="2052" y="100"/>
                    <a:pt x="1926" y="79"/>
                  </a:cubicBezTo>
                  <a:cubicBezTo>
                    <a:pt x="1800" y="37"/>
                    <a:pt x="1675" y="16"/>
                    <a:pt x="1549" y="16"/>
                  </a:cubicBezTo>
                  <a:cubicBezTo>
                    <a:pt x="1457" y="5"/>
                    <a:pt x="1364" y="0"/>
                    <a:pt x="1272"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694;p26">
              <a:extLst>
                <a:ext uri="{FF2B5EF4-FFF2-40B4-BE49-F238E27FC236}">
                  <a16:creationId xmlns:a16="http://schemas.microsoft.com/office/drawing/2014/main" id="{C8013337-8D94-4275-9657-E40E22E7EA56}"/>
                </a:ext>
              </a:extLst>
            </p:cNvPr>
            <p:cNvSpPr/>
            <p:nvPr/>
          </p:nvSpPr>
          <p:spPr>
            <a:xfrm>
              <a:off x="6652510" y="3393813"/>
              <a:ext cx="384362" cy="351238"/>
            </a:xfrm>
            <a:custGeom>
              <a:avLst/>
              <a:gdLst/>
              <a:ahLst/>
              <a:cxnLst/>
              <a:rect l="l" t="t" r="r" b="b"/>
              <a:pathLst>
                <a:path w="10571" h="9660" extrusionOk="0">
                  <a:moveTo>
                    <a:pt x="2387" y="1"/>
                  </a:moveTo>
                  <a:cubicBezTo>
                    <a:pt x="2199" y="2094"/>
                    <a:pt x="1947" y="4333"/>
                    <a:pt x="524" y="5882"/>
                  </a:cubicBezTo>
                  <a:cubicBezTo>
                    <a:pt x="357" y="6070"/>
                    <a:pt x="189" y="6238"/>
                    <a:pt x="1" y="6384"/>
                  </a:cubicBezTo>
                  <a:cubicBezTo>
                    <a:pt x="713" y="7410"/>
                    <a:pt x="1633" y="8289"/>
                    <a:pt x="2701" y="8959"/>
                  </a:cubicBezTo>
                  <a:cubicBezTo>
                    <a:pt x="3224" y="9314"/>
                    <a:pt x="3831" y="9545"/>
                    <a:pt x="4480" y="9649"/>
                  </a:cubicBezTo>
                  <a:cubicBezTo>
                    <a:pt x="4587" y="9656"/>
                    <a:pt x="4693" y="9660"/>
                    <a:pt x="4800" y="9660"/>
                  </a:cubicBezTo>
                  <a:cubicBezTo>
                    <a:pt x="5341" y="9660"/>
                    <a:pt x="5877" y="9570"/>
                    <a:pt x="6384" y="9377"/>
                  </a:cubicBezTo>
                  <a:cubicBezTo>
                    <a:pt x="8080" y="8812"/>
                    <a:pt x="9545" y="7703"/>
                    <a:pt x="10570" y="6238"/>
                  </a:cubicBezTo>
                  <a:cubicBezTo>
                    <a:pt x="10445" y="6133"/>
                    <a:pt x="10319" y="6008"/>
                    <a:pt x="10194" y="5882"/>
                  </a:cubicBezTo>
                  <a:cubicBezTo>
                    <a:pt x="8791" y="4333"/>
                    <a:pt x="8540" y="2094"/>
                    <a:pt x="8352" y="1"/>
                  </a:cubicBezTo>
                  <a:close/>
                </a:path>
              </a:pathLst>
            </a:custGeom>
            <a:solidFill>
              <a:srgbClr val="FEC3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695;p26">
              <a:extLst>
                <a:ext uri="{FF2B5EF4-FFF2-40B4-BE49-F238E27FC236}">
                  <a16:creationId xmlns:a16="http://schemas.microsoft.com/office/drawing/2014/main" id="{D6495F6B-77FB-41F6-9C89-1548E0E54D8F}"/>
                </a:ext>
              </a:extLst>
            </p:cNvPr>
            <p:cNvSpPr/>
            <p:nvPr/>
          </p:nvSpPr>
          <p:spPr>
            <a:xfrm>
              <a:off x="6008738" y="3620584"/>
              <a:ext cx="1678050" cy="1170465"/>
            </a:xfrm>
            <a:custGeom>
              <a:avLst/>
              <a:gdLst/>
              <a:ahLst/>
              <a:cxnLst/>
              <a:rect l="l" t="t" r="r" b="b"/>
              <a:pathLst>
                <a:path w="46151" h="32191" extrusionOk="0">
                  <a:moveTo>
                    <a:pt x="28255" y="1"/>
                  </a:moveTo>
                  <a:cubicBezTo>
                    <a:pt x="27251" y="1466"/>
                    <a:pt x="25765" y="2575"/>
                    <a:pt x="24070" y="3140"/>
                  </a:cubicBezTo>
                  <a:cubicBezTo>
                    <a:pt x="23562" y="3333"/>
                    <a:pt x="23026" y="3423"/>
                    <a:pt x="22497" y="3423"/>
                  </a:cubicBezTo>
                  <a:cubicBezTo>
                    <a:pt x="22393" y="3423"/>
                    <a:pt x="22289" y="3419"/>
                    <a:pt x="22186" y="3412"/>
                  </a:cubicBezTo>
                  <a:cubicBezTo>
                    <a:pt x="21537" y="3308"/>
                    <a:pt x="20930" y="3077"/>
                    <a:pt x="20407" y="2722"/>
                  </a:cubicBezTo>
                  <a:cubicBezTo>
                    <a:pt x="19339" y="2052"/>
                    <a:pt x="18419" y="1194"/>
                    <a:pt x="17707" y="168"/>
                  </a:cubicBezTo>
                  <a:cubicBezTo>
                    <a:pt x="16933" y="817"/>
                    <a:pt x="15949" y="1277"/>
                    <a:pt x="15028" y="1759"/>
                  </a:cubicBezTo>
                  <a:cubicBezTo>
                    <a:pt x="13270" y="2659"/>
                    <a:pt x="11616" y="3684"/>
                    <a:pt x="10026" y="4835"/>
                  </a:cubicBezTo>
                  <a:cubicBezTo>
                    <a:pt x="8665" y="5819"/>
                    <a:pt x="7368" y="6887"/>
                    <a:pt x="6384" y="8247"/>
                  </a:cubicBezTo>
                  <a:cubicBezTo>
                    <a:pt x="5296" y="9796"/>
                    <a:pt x="4668" y="11596"/>
                    <a:pt x="4124" y="13396"/>
                  </a:cubicBezTo>
                  <a:cubicBezTo>
                    <a:pt x="2261" y="19528"/>
                    <a:pt x="1131" y="25870"/>
                    <a:pt x="1" y="32190"/>
                  </a:cubicBezTo>
                  <a:lnTo>
                    <a:pt x="46150" y="32190"/>
                  </a:lnTo>
                  <a:cubicBezTo>
                    <a:pt x="45020" y="25870"/>
                    <a:pt x="43890" y="19528"/>
                    <a:pt x="42027" y="13396"/>
                  </a:cubicBezTo>
                  <a:cubicBezTo>
                    <a:pt x="41462" y="11596"/>
                    <a:pt x="40855" y="9775"/>
                    <a:pt x="39746" y="8247"/>
                  </a:cubicBezTo>
                  <a:cubicBezTo>
                    <a:pt x="38783" y="6887"/>
                    <a:pt x="37464" y="5798"/>
                    <a:pt x="36125" y="4815"/>
                  </a:cubicBezTo>
                  <a:cubicBezTo>
                    <a:pt x="34534" y="3684"/>
                    <a:pt x="32860" y="2638"/>
                    <a:pt x="31123" y="1759"/>
                  </a:cubicBezTo>
                  <a:cubicBezTo>
                    <a:pt x="30118" y="1236"/>
                    <a:pt x="29093" y="754"/>
                    <a:pt x="28255" y="1"/>
                  </a:cubicBezTo>
                  <a:close/>
                </a:path>
              </a:pathLst>
            </a:custGeom>
            <a:solidFill>
              <a:srgbClr val="639A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696;p26">
              <a:extLst>
                <a:ext uri="{FF2B5EF4-FFF2-40B4-BE49-F238E27FC236}">
                  <a16:creationId xmlns:a16="http://schemas.microsoft.com/office/drawing/2014/main" id="{55ADC614-A077-466D-9DCE-0EAF5144937F}"/>
                </a:ext>
              </a:extLst>
            </p:cNvPr>
            <p:cNvSpPr/>
            <p:nvPr/>
          </p:nvSpPr>
          <p:spPr>
            <a:xfrm>
              <a:off x="6266705" y="4065764"/>
              <a:ext cx="88318" cy="636227"/>
            </a:xfrm>
            <a:custGeom>
              <a:avLst/>
              <a:gdLst/>
              <a:ahLst/>
              <a:cxnLst/>
              <a:rect l="l" t="t" r="r" b="b"/>
              <a:pathLst>
                <a:path w="2429" h="17498" extrusionOk="0">
                  <a:moveTo>
                    <a:pt x="1" y="0"/>
                  </a:moveTo>
                  <a:cubicBezTo>
                    <a:pt x="294" y="670"/>
                    <a:pt x="545" y="1382"/>
                    <a:pt x="712" y="2093"/>
                  </a:cubicBezTo>
                  <a:cubicBezTo>
                    <a:pt x="901" y="2805"/>
                    <a:pt x="1047" y="3538"/>
                    <a:pt x="1152" y="4270"/>
                  </a:cubicBezTo>
                  <a:cubicBezTo>
                    <a:pt x="1403" y="5714"/>
                    <a:pt x="1612" y="7179"/>
                    <a:pt x="1801" y="8644"/>
                  </a:cubicBezTo>
                  <a:cubicBezTo>
                    <a:pt x="1968" y="10109"/>
                    <a:pt x="2094" y="11595"/>
                    <a:pt x="2177" y="13060"/>
                  </a:cubicBezTo>
                  <a:cubicBezTo>
                    <a:pt x="2219" y="13814"/>
                    <a:pt x="2240" y="14546"/>
                    <a:pt x="2282" y="15279"/>
                  </a:cubicBezTo>
                  <a:cubicBezTo>
                    <a:pt x="2303" y="16011"/>
                    <a:pt x="2303" y="16765"/>
                    <a:pt x="2324" y="17497"/>
                  </a:cubicBezTo>
                  <a:cubicBezTo>
                    <a:pt x="2408" y="16011"/>
                    <a:pt x="2429" y="14525"/>
                    <a:pt x="2387" y="13060"/>
                  </a:cubicBezTo>
                  <a:cubicBezTo>
                    <a:pt x="2324" y="11574"/>
                    <a:pt x="2219" y="10088"/>
                    <a:pt x="2052" y="8623"/>
                  </a:cubicBezTo>
                  <a:cubicBezTo>
                    <a:pt x="1884" y="7137"/>
                    <a:pt x="1654" y="5672"/>
                    <a:pt x="1361" y="4228"/>
                  </a:cubicBezTo>
                  <a:cubicBezTo>
                    <a:pt x="1194" y="3496"/>
                    <a:pt x="1047" y="2784"/>
                    <a:pt x="838" y="2052"/>
                  </a:cubicBezTo>
                  <a:cubicBezTo>
                    <a:pt x="629" y="1340"/>
                    <a:pt x="336" y="649"/>
                    <a:pt x="1"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697;p26">
              <a:extLst>
                <a:ext uri="{FF2B5EF4-FFF2-40B4-BE49-F238E27FC236}">
                  <a16:creationId xmlns:a16="http://schemas.microsoft.com/office/drawing/2014/main" id="{1DD9CFAA-218B-44D0-A8DF-2E2C91332D11}"/>
                </a:ext>
              </a:extLst>
            </p:cNvPr>
            <p:cNvSpPr/>
            <p:nvPr/>
          </p:nvSpPr>
          <p:spPr>
            <a:xfrm>
              <a:off x="7324460" y="4065764"/>
              <a:ext cx="88318" cy="636227"/>
            </a:xfrm>
            <a:custGeom>
              <a:avLst/>
              <a:gdLst/>
              <a:ahLst/>
              <a:cxnLst/>
              <a:rect l="l" t="t" r="r" b="b"/>
              <a:pathLst>
                <a:path w="2429" h="17498" extrusionOk="0">
                  <a:moveTo>
                    <a:pt x="2428" y="0"/>
                  </a:moveTo>
                  <a:cubicBezTo>
                    <a:pt x="2073" y="649"/>
                    <a:pt x="1801" y="1340"/>
                    <a:pt x="1591" y="2052"/>
                  </a:cubicBezTo>
                  <a:cubicBezTo>
                    <a:pt x="1382" y="2763"/>
                    <a:pt x="1215" y="3496"/>
                    <a:pt x="1068" y="4228"/>
                  </a:cubicBezTo>
                  <a:cubicBezTo>
                    <a:pt x="775" y="5672"/>
                    <a:pt x="545" y="7137"/>
                    <a:pt x="377" y="8623"/>
                  </a:cubicBezTo>
                  <a:cubicBezTo>
                    <a:pt x="210" y="10088"/>
                    <a:pt x="105" y="11574"/>
                    <a:pt x="63" y="13060"/>
                  </a:cubicBezTo>
                  <a:cubicBezTo>
                    <a:pt x="1" y="14546"/>
                    <a:pt x="22" y="16032"/>
                    <a:pt x="105" y="17497"/>
                  </a:cubicBezTo>
                  <a:cubicBezTo>
                    <a:pt x="126" y="16765"/>
                    <a:pt x="126" y="16011"/>
                    <a:pt x="147" y="15279"/>
                  </a:cubicBezTo>
                  <a:cubicBezTo>
                    <a:pt x="168" y="14546"/>
                    <a:pt x="210" y="13814"/>
                    <a:pt x="252" y="13060"/>
                  </a:cubicBezTo>
                  <a:cubicBezTo>
                    <a:pt x="336" y="11595"/>
                    <a:pt x="482" y="10109"/>
                    <a:pt x="649" y="8644"/>
                  </a:cubicBezTo>
                  <a:cubicBezTo>
                    <a:pt x="796" y="7179"/>
                    <a:pt x="1005" y="5714"/>
                    <a:pt x="1277" y="4270"/>
                  </a:cubicBezTo>
                  <a:cubicBezTo>
                    <a:pt x="1403" y="3538"/>
                    <a:pt x="1529" y="2805"/>
                    <a:pt x="1717" y="2093"/>
                  </a:cubicBezTo>
                  <a:cubicBezTo>
                    <a:pt x="1884" y="1382"/>
                    <a:pt x="2115" y="670"/>
                    <a:pt x="2428"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698;p26">
              <a:extLst>
                <a:ext uri="{FF2B5EF4-FFF2-40B4-BE49-F238E27FC236}">
                  <a16:creationId xmlns:a16="http://schemas.microsoft.com/office/drawing/2014/main" id="{4444F78F-9082-4DDC-82A9-FA5FAF7341B0}"/>
                </a:ext>
              </a:extLst>
            </p:cNvPr>
            <p:cNvSpPr/>
            <p:nvPr/>
          </p:nvSpPr>
          <p:spPr>
            <a:xfrm>
              <a:off x="6597753" y="3655598"/>
              <a:ext cx="496205" cy="148240"/>
            </a:xfrm>
            <a:custGeom>
              <a:avLst/>
              <a:gdLst/>
              <a:ahLst/>
              <a:cxnLst/>
              <a:rect l="l" t="t" r="r" b="b"/>
              <a:pathLst>
                <a:path w="13647" h="4077" extrusionOk="0">
                  <a:moveTo>
                    <a:pt x="13646" y="0"/>
                  </a:moveTo>
                  <a:lnTo>
                    <a:pt x="13646" y="0"/>
                  </a:lnTo>
                  <a:cubicBezTo>
                    <a:pt x="13311" y="607"/>
                    <a:pt x="12893" y="1152"/>
                    <a:pt x="12369" y="1612"/>
                  </a:cubicBezTo>
                  <a:cubicBezTo>
                    <a:pt x="11888" y="2093"/>
                    <a:pt x="11323" y="2512"/>
                    <a:pt x="10695" y="2826"/>
                  </a:cubicBezTo>
                  <a:cubicBezTo>
                    <a:pt x="9481" y="3454"/>
                    <a:pt x="8121" y="3789"/>
                    <a:pt x="6760" y="3789"/>
                  </a:cubicBezTo>
                  <a:cubicBezTo>
                    <a:pt x="6666" y="3799"/>
                    <a:pt x="6577" y="3804"/>
                    <a:pt x="6491" y="3804"/>
                  </a:cubicBezTo>
                  <a:cubicBezTo>
                    <a:pt x="6404" y="3804"/>
                    <a:pt x="6321" y="3799"/>
                    <a:pt x="6237" y="3789"/>
                  </a:cubicBezTo>
                  <a:lnTo>
                    <a:pt x="5714" y="3768"/>
                  </a:lnTo>
                  <a:cubicBezTo>
                    <a:pt x="5525" y="3768"/>
                    <a:pt x="5358" y="3747"/>
                    <a:pt x="5191" y="3705"/>
                  </a:cubicBezTo>
                  <a:cubicBezTo>
                    <a:pt x="5023" y="3684"/>
                    <a:pt x="4856" y="3663"/>
                    <a:pt x="4667" y="3642"/>
                  </a:cubicBezTo>
                  <a:cubicBezTo>
                    <a:pt x="3998" y="3496"/>
                    <a:pt x="3349" y="3286"/>
                    <a:pt x="2742" y="2972"/>
                  </a:cubicBezTo>
                  <a:cubicBezTo>
                    <a:pt x="2135" y="2659"/>
                    <a:pt x="1591" y="2240"/>
                    <a:pt x="1109" y="1738"/>
                  </a:cubicBezTo>
                  <a:cubicBezTo>
                    <a:pt x="628" y="1235"/>
                    <a:pt x="251" y="649"/>
                    <a:pt x="0" y="0"/>
                  </a:cubicBezTo>
                  <a:lnTo>
                    <a:pt x="0" y="0"/>
                  </a:lnTo>
                  <a:cubicBezTo>
                    <a:pt x="460" y="1361"/>
                    <a:pt x="1423" y="2491"/>
                    <a:pt x="2679" y="3161"/>
                  </a:cubicBezTo>
                  <a:cubicBezTo>
                    <a:pt x="3307" y="3496"/>
                    <a:pt x="3977" y="3747"/>
                    <a:pt x="4667" y="3893"/>
                  </a:cubicBezTo>
                  <a:cubicBezTo>
                    <a:pt x="4835" y="3914"/>
                    <a:pt x="5002" y="3935"/>
                    <a:pt x="5191" y="3977"/>
                  </a:cubicBezTo>
                  <a:cubicBezTo>
                    <a:pt x="5358" y="3998"/>
                    <a:pt x="5525" y="4019"/>
                    <a:pt x="5714" y="4040"/>
                  </a:cubicBezTo>
                  <a:lnTo>
                    <a:pt x="6237" y="4061"/>
                  </a:lnTo>
                  <a:cubicBezTo>
                    <a:pt x="6321" y="4071"/>
                    <a:pt x="6404" y="4076"/>
                    <a:pt x="6491" y="4076"/>
                  </a:cubicBezTo>
                  <a:cubicBezTo>
                    <a:pt x="6577" y="4076"/>
                    <a:pt x="6666" y="4071"/>
                    <a:pt x="6760" y="4061"/>
                  </a:cubicBezTo>
                  <a:cubicBezTo>
                    <a:pt x="7095" y="4061"/>
                    <a:pt x="7451" y="4019"/>
                    <a:pt x="7807" y="3977"/>
                  </a:cubicBezTo>
                  <a:lnTo>
                    <a:pt x="8330" y="3893"/>
                  </a:lnTo>
                  <a:cubicBezTo>
                    <a:pt x="8497" y="3872"/>
                    <a:pt x="8665" y="3810"/>
                    <a:pt x="8853" y="3789"/>
                  </a:cubicBezTo>
                  <a:cubicBezTo>
                    <a:pt x="9523" y="3621"/>
                    <a:pt x="10193" y="3349"/>
                    <a:pt x="10800" y="2993"/>
                  </a:cubicBezTo>
                  <a:cubicBezTo>
                    <a:pt x="12034" y="2324"/>
                    <a:pt x="13039" y="1277"/>
                    <a:pt x="13646"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699;p26">
              <a:extLst>
                <a:ext uri="{FF2B5EF4-FFF2-40B4-BE49-F238E27FC236}">
                  <a16:creationId xmlns:a16="http://schemas.microsoft.com/office/drawing/2014/main" id="{CCFB7CDF-236E-4F3D-86F2-44A2A1708211}"/>
                </a:ext>
              </a:extLst>
            </p:cNvPr>
            <p:cNvSpPr/>
            <p:nvPr/>
          </p:nvSpPr>
          <p:spPr>
            <a:xfrm>
              <a:off x="6517836" y="3811105"/>
              <a:ext cx="375199" cy="405996"/>
            </a:xfrm>
            <a:custGeom>
              <a:avLst/>
              <a:gdLst/>
              <a:ahLst/>
              <a:cxnLst/>
              <a:rect l="l" t="t" r="r" b="b"/>
              <a:pathLst>
                <a:path w="10319" h="11166" extrusionOk="0">
                  <a:moveTo>
                    <a:pt x="5236" y="1"/>
                  </a:moveTo>
                  <a:cubicBezTo>
                    <a:pt x="5098" y="1"/>
                    <a:pt x="4963" y="53"/>
                    <a:pt x="4856" y="161"/>
                  </a:cubicBezTo>
                  <a:cubicBezTo>
                    <a:pt x="3182" y="1730"/>
                    <a:pt x="1591" y="4619"/>
                    <a:pt x="879" y="6691"/>
                  </a:cubicBezTo>
                  <a:cubicBezTo>
                    <a:pt x="524" y="7632"/>
                    <a:pt x="252" y="8616"/>
                    <a:pt x="42" y="9600"/>
                  </a:cubicBezTo>
                  <a:cubicBezTo>
                    <a:pt x="0" y="9830"/>
                    <a:pt x="126" y="10060"/>
                    <a:pt x="335" y="10144"/>
                  </a:cubicBezTo>
                  <a:cubicBezTo>
                    <a:pt x="1963" y="10824"/>
                    <a:pt x="3697" y="11165"/>
                    <a:pt x="5434" y="11165"/>
                  </a:cubicBezTo>
                  <a:cubicBezTo>
                    <a:pt x="6958" y="11165"/>
                    <a:pt x="8484" y="10902"/>
                    <a:pt x="9942" y="10374"/>
                  </a:cubicBezTo>
                  <a:cubicBezTo>
                    <a:pt x="10193" y="10290"/>
                    <a:pt x="10319" y="10039"/>
                    <a:pt x="10256" y="9809"/>
                  </a:cubicBezTo>
                  <a:cubicBezTo>
                    <a:pt x="9837" y="8009"/>
                    <a:pt x="9440" y="6167"/>
                    <a:pt x="8707" y="4493"/>
                  </a:cubicBezTo>
                  <a:cubicBezTo>
                    <a:pt x="8037" y="2798"/>
                    <a:pt x="6970" y="1312"/>
                    <a:pt x="5610" y="140"/>
                  </a:cubicBezTo>
                  <a:cubicBezTo>
                    <a:pt x="5497" y="48"/>
                    <a:pt x="5366" y="1"/>
                    <a:pt x="5236" y="1"/>
                  </a:cubicBezTo>
                  <a:close/>
                </a:path>
              </a:pathLst>
            </a:custGeom>
            <a:solidFill>
              <a:srgbClr val="EBE0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700;p26">
              <a:extLst>
                <a:ext uri="{FF2B5EF4-FFF2-40B4-BE49-F238E27FC236}">
                  <a16:creationId xmlns:a16="http://schemas.microsoft.com/office/drawing/2014/main" id="{3E210341-8CB3-48E4-AEA6-986946021D50}"/>
                </a:ext>
              </a:extLst>
            </p:cNvPr>
            <p:cNvSpPr/>
            <p:nvPr/>
          </p:nvSpPr>
          <p:spPr>
            <a:xfrm>
              <a:off x="6740026" y="3944106"/>
              <a:ext cx="48759" cy="44250"/>
            </a:xfrm>
            <a:custGeom>
              <a:avLst/>
              <a:gdLst/>
              <a:ahLst/>
              <a:cxnLst/>
              <a:rect l="l" t="t" r="r" b="b"/>
              <a:pathLst>
                <a:path w="1341" h="1217" extrusionOk="0">
                  <a:moveTo>
                    <a:pt x="685" y="1"/>
                  </a:moveTo>
                  <a:cubicBezTo>
                    <a:pt x="513" y="1"/>
                    <a:pt x="343" y="71"/>
                    <a:pt x="231" y="207"/>
                  </a:cubicBezTo>
                  <a:cubicBezTo>
                    <a:pt x="168" y="270"/>
                    <a:pt x="105" y="354"/>
                    <a:pt x="64" y="416"/>
                  </a:cubicBezTo>
                  <a:cubicBezTo>
                    <a:pt x="43" y="437"/>
                    <a:pt x="22" y="479"/>
                    <a:pt x="1" y="521"/>
                  </a:cubicBezTo>
                  <a:cubicBezTo>
                    <a:pt x="1" y="542"/>
                    <a:pt x="22" y="584"/>
                    <a:pt x="43" y="626"/>
                  </a:cubicBezTo>
                  <a:lnTo>
                    <a:pt x="210" y="1002"/>
                  </a:lnTo>
                  <a:cubicBezTo>
                    <a:pt x="231" y="1044"/>
                    <a:pt x="252" y="1065"/>
                    <a:pt x="273" y="1107"/>
                  </a:cubicBezTo>
                  <a:cubicBezTo>
                    <a:pt x="294" y="1128"/>
                    <a:pt x="336" y="1149"/>
                    <a:pt x="378" y="1149"/>
                  </a:cubicBezTo>
                  <a:lnTo>
                    <a:pt x="566" y="1191"/>
                  </a:lnTo>
                  <a:cubicBezTo>
                    <a:pt x="625" y="1208"/>
                    <a:pt x="683" y="1216"/>
                    <a:pt x="739" y="1216"/>
                  </a:cubicBezTo>
                  <a:cubicBezTo>
                    <a:pt x="1025" y="1216"/>
                    <a:pt x="1267" y="1007"/>
                    <a:pt x="1319" y="709"/>
                  </a:cubicBezTo>
                  <a:cubicBezTo>
                    <a:pt x="1340" y="500"/>
                    <a:pt x="1257" y="291"/>
                    <a:pt x="1089" y="165"/>
                  </a:cubicBezTo>
                  <a:lnTo>
                    <a:pt x="1026" y="102"/>
                  </a:lnTo>
                  <a:cubicBezTo>
                    <a:pt x="924" y="34"/>
                    <a:pt x="804" y="1"/>
                    <a:pt x="685"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701;p26">
              <a:extLst>
                <a:ext uri="{FF2B5EF4-FFF2-40B4-BE49-F238E27FC236}">
                  <a16:creationId xmlns:a16="http://schemas.microsoft.com/office/drawing/2014/main" id="{A0A19041-2B56-4C88-B57B-522740BF0E65}"/>
                </a:ext>
              </a:extLst>
            </p:cNvPr>
            <p:cNvSpPr/>
            <p:nvPr/>
          </p:nvSpPr>
          <p:spPr>
            <a:xfrm>
              <a:off x="6708066" y="3875970"/>
              <a:ext cx="35051" cy="35924"/>
            </a:xfrm>
            <a:custGeom>
              <a:avLst/>
              <a:gdLst/>
              <a:ahLst/>
              <a:cxnLst/>
              <a:rect l="l" t="t" r="r" b="b"/>
              <a:pathLst>
                <a:path w="964" h="988" extrusionOk="0">
                  <a:moveTo>
                    <a:pt x="454" y="0"/>
                  </a:moveTo>
                  <a:cubicBezTo>
                    <a:pt x="331" y="0"/>
                    <a:pt x="248" y="91"/>
                    <a:pt x="105" y="218"/>
                  </a:cubicBezTo>
                  <a:cubicBezTo>
                    <a:pt x="64" y="239"/>
                    <a:pt x="22" y="281"/>
                    <a:pt x="1" y="344"/>
                  </a:cubicBezTo>
                  <a:cubicBezTo>
                    <a:pt x="1" y="386"/>
                    <a:pt x="1" y="428"/>
                    <a:pt x="1" y="469"/>
                  </a:cubicBezTo>
                  <a:cubicBezTo>
                    <a:pt x="22" y="595"/>
                    <a:pt x="43" y="742"/>
                    <a:pt x="64" y="888"/>
                  </a:cubicBezTo>
                  <a:cubicBezTo>
                    <a:pt x="64" y="909"/>
                    <a:pt x="64" y="909"/>
                    <a:pt x="85" y="930"/>
                  </a:cubicBezTo>
                  <a:cubicBezTo>
                    <a:pt x="105" y="951"/>
                    <a:pt x="126" y="972"/>
                    <a:pt x="147" y="972"/>
                  </a:cubicBezTo>
                  <a:cubicBezTo>
                    <a:pt x="241" y="982"/>
                    <a:pt x="336" y="987"/>
                    <a:pt x="430" y="987"/>
                  </a:cubicBezTo>
                  <a:cubicBezTo>
                    <a:pt x="524" y="987"/>
                    <a:pt x="618" y="982"/>
                    <a:pt x="712" y="972"/>
                  </a:cubicBezTo>
                  <a:cubicBezTo>
                    <a:pt x="733" y="930"/>
                    <a:pt x="775" y="888"/>
                    <a:pt x="796" y="846"/>
                  </a:cubicBezTo>
                  <a:cubicBezTo>
                    <a:pt x="964" y="595"/>
                    <a:pt x="901" y="281"/>
                    <a:pt x="671" y="93"/>
                  </a:cubicBezTo>
                  <a:lnTo>
                    <a:pt x="587" y="30"/>
                  </a:lnTo>
                  <a:cubicBezTo>
                    <a:pt x="536" y="10"/>
                    <a:pt x="493" y="0"/>
                    <a:pt x="454"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702;p26">
              <a:extLst>
                <a:ext uri="{FF2B5EF4-FFF2-40B4-BE49-F238E27FC236}">
                  <a16:creationId xmlns:a16="http://schemas.microsoft.com/office/drawing/2014/main" id="{73620DB5-C377-479E-910F-691881B01CFE}"/>
                </a:ext>
              </a:extLst>
            </p:cNvPr>
            <p:cNvSpPr/>
            <p:nvPr/>
          </p:nvSpPr>
          <p:spPr>
            <a:xfrm>
              <a:off x="6655564" y="3957923"/>
              <a:ext cx="57885" cy="62976"/>
            </a:xfrm>
            <a:custGeom>
              <a:avLst/>
              <a:gdLst/>
              <a:ahLst/>
              <a:cxnLst/>
              <a:rect l="l" t="t" r="r" b="b"/>
              <a:pathLst>
                <a:path w="1592" h="1732" extrusionOk="0">
                  <a:moveTo>
                    <a:pt x="750" y="0"/>
                  </a:moveTo>
                  <a:cubicBezTo>
                    <a:pt x="367" y="0"/>
                    <a:pt x="137" y="408"/>
                    <a:pt x="43" y="748"/>
                  </a:cubicBezTo>
                  <a:cubicBezTo>
                    <a:pt x="22" y="811"/>
                    <a:pt x="1" y="894"/>
                    <a:pt x="22" y="957"/>
                  </a:cubicBezTo>
                  <a:cubicBezTo>
                    <a:pt x="43" y="1020"/>
                    <a:pt x="84" y="1083"/>
                    <a:pt x="126" y="1125"/>
                  </a:cubicBezTo>
                  <a:cubicBezTo>
                    <a:pt x="294" y="1334"/>
                    <a:pt x="482" y="1522"/>
                    <a:pt x="649" y="1732"/>
                  </a:cubicBezTo>
                  <a:lnTo>
                    <a:pt x="1194" y="1460"/>
                  </a:lnTo>
                  <a:cubicBezTo>
                    <a:pt x="1256" y="1439"/>
                    <a:pt x="1319" y="1397"/>
                    <a:pt x="1361" y="1355"/>
                  </a:cubicBezTo>
                  <a:cubicBezTo>
                    <a:pt x="1403" y="1292"/>
                    <a:pt x="1424" y="1229"/>
                    <a:pt x="1424" y="1146"/>
                  </a:cubicBezTo>
                  <a:cubicBezTo>
                    <a:pt x="1466" y="915"/>
                    <a:pt x="1591" y="560"/>
                    <a:pt x="1445" y="350"/>
                  </a:cubicBezTo>
                  <a:cubicBezTo>
                    <a:pt x="1277" y="183"/>
                    <a:pt x="1089" y="78"/>
                    <a:pt x="880" y="15"/>
                  </a:cubicBezTo>
                  <a:cubicBezTo>
                    <a:pt x="835" y="5"/>
                    <a:pt x="791" y="0"/>
                    <a:pt x="750"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703;p26">
              <a:extLst>
                <a:ext uri="{FF2B5EF4-FFF2-40B4-BE49-F238E27FC236}">
                  <a16:creationId xmlns:a16="http://schemas.microsoft.com/office/drawing/2014/main" id="{5FE27DF7-7A74-4FC1-8556-49F23A3EF3D1}"/>
                </a:ext>
              </a:extLst>
            </p:cNvPr>
            <p:cNvSpPr/>
            <p:nvPr/>
          </p:nvSpPr>
          <p:spPr>
            <a:xfrm>
              <a:off x="6721774" y="4013188"/>
              <a:ext cx="57812" cy="63266"/>
            </a:xfrm>
            <a:custGeom>
              <a:avLst/>
              <a:gdLst/>
              <a:ahLst/>
              <a:cxnLst/>
              <a:rect l="l" t="t" r="r" b="b"/>
              <a:pathLst>
                <a:path w="1590" h="1740" extrusionOk="0">
                  <a:moveTo>
                    <a:pt x="999" y="0"/>
                  </a:moveTo>
                  <a:cubicBezTo>
                    <a:pt x="981" y="0"/>
                    <a:pt x="962" y="1"/>
                    <a:pt x="942" y="2"/>
                  </a:cubicBezTo>
                  <a:cubicBezTo>
                    <a:pt x="524" y="23"/>
                    <a:pt x="1" y="756"/>
                    <a:pt x="105" y="1153"/>
                  </a:cubicBezTo>
                  <a:cubicBezTo>
                    <a:pt x="126" y="1195"/>
                    <a:pt x="147" y="1216"/>
                    <a:pt x="189" y="1258"/>
                  </a:cubicBezTo>
                  <a:cubicBezTo>
                    <a:pt x="377" y="1426"/>
                    <a:pt x="566" y="1572"/>
                    <a:pt x="796" y="1719"/>
                  </a:cubicBezTo>
                  <a:cubicBezTo>
                    <a:pt x="817" y="1739"/>
                    <a:pt x="838" y="1739"/>
                    <a:pt x="880" y="1739"/>
                  </a:cubicBezTo>
                  <a:cubicBezTo>
                    <a:pt x="901" y="1739"/>
                    <a:pt x="921" y="1719"/>
                    <a:pt x="942" y="1698"/>
                  </a:cubicBezTo>
                  <a:lnTo>
                    <a:pt x="1403" y="1279"/>
                  </a:lnTo>
                  <a:cubicBezTo>
                    <a:pt x="1424" y="1258"/>
                    <a:pt x="1466" y="1237"/>
                    <a:pt x="1487" y="1195"/>
                  </a:cubicBezTo>
                  <a:cubicBezTo>
                    <a:pt x="1487" y="1153"/>
                    <a:pt x="1507" y="1133"/>
                    <a:pt x="1507" y="1091"/>
                  </a:cubicBezTo>
                  <a:cubicBezTo>
                    <a:pt x="1568" y="644"/>
                    <a:pt x="1590" y="0"/>
                    <a:pt x="999"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704;p26">
              <a:extLst>
                <a:ext uri="{FF2B5EF4-FFF2-40B4-BE49-F238E27FC236}">
                  <a16:creationId xmlns:a16="http://schemas.microsoft.com/office/drawing/2014/main" id="{7E9DC6C4-EEC8-46F8-914C-ECC519CF0602}"/>
                </a:ext>
              </a:extLst>
            </p:cNvPr>
            <p:cNvSpPr/>
            <p:nvPr/>
          </p:nvSpPr>
          <p:spPr>
            <a:xfrm>
              <a:off x="6673089" y="4050529"/>
              <a:ext cx="46432" cy="46468"/>
            </a:xfrm>
            <a:custGeom>
              <a:avLst/>
              <a:gdLst/>
              <a:ahLst/>
              <a:cxnLst/>
              <a:rect l="l" t="t" r="r" b="b"/>
              <a:pathLst>
                <a:path w="1277" h="1278" extrusionOk="0">
                  <a:moveTo>
                    <a:pt x="586" y="1"/>
                  </a:moveTo>
                  <a:cubicBezTo>
                    <a:pt x="314" y="85"/>
                    <a:pt x="126" y="273"/>
                    <a:pt x="21" y="524"/>
                  </a:cubicBezTo>
                  <a:cubicBezTo>
                    <a:pt x="0" y="671"/>
                    <a:pt x="0" y="817"/>
                    <a:pt x="21" y="964"/>
                  </a:cubicBezTo>
                  <a:cubicBezTo>
                    <a:pt x="21" y="1047"/>
                    <a:pt x="63" y="1131"/>
                    <a:pt x="126" y="1173"/>
                  </a:cubicBezTo>
                  <a:cubicBezTo>
                    <a:pt x="147" y="1194"/>
                    <a:pt x="188" y="1194"/>
                    <a:pt x="230" y="1194"/>
                  </a:cubicBezTo>
                  <a:lnTo>
                    <a:pt x="1026" y="1278"/>
                  </a:lnTo>
                  <a:cubicBezTo>
                    <a:pt x="1067" y="1278"/>
                    <a:pt x="1109" y="1278"/>
                    <a:pt x="1151" y="1236"/>
                  </a:cubicBezTo>
                  <a:cubicBezTo>
                    <a:pt x="1172" y="1215"/>
                    <a:pt x="1172" y="1194"/>
                    <a:pt x="1172" y="1173"/>
                  </a:cubicBezTo>
                  <a:cubicBezTo>
                    <a:pt x="1214" y="964"/>
                    <a:pt x="1235" y="775"/>
                    <a:pt x="1256" y="566"/>
                  </a:cubicBezTo>
                  <a:cubicBezTo>
                    <a:pt x="1277" y="503"/>
                    <a:pt x="1277" y="440"/>
                    <a:pt x="1256" y="399"/>
                  </a:cubicBezTo>
                  <a:cubicBezTo>
                    <a:pt x="1109" y="147"/>
                    <a:pt x="858" y="1"/>
                    <a:pt x="586"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705;p26">
              <a:extLst>
                <a:ext uri="{FF2B5EF4-FFF2-40B4-BE49-F238E27FC236}">
                  <a16:creationId xmlns:a16="http://schemas.microsoft.com/office/drawing/2014/main" id="{8A846DCD-036D-4426-BC42-43037716B692}"/>
                </a:ext>
              </a:extLst>
            </p:cNvPr>
            <p:cNvSpPr/>
            <p:nvPr/>
          </p:nvSpPr>
          <p:spPr>
            <a:xfrm>
              <a:off x="6798637" y="4013007"/>
              <a:ext cx="28943" cy="26725"/>
            </a:xfrm>
            <a:custGeom>
              <a:avLst/>
              <a:gdLst/>
              <a:ahLst/>
              <a:cxnLst/>
              <a:rect l="l" t="t" r="r" b="b"/>
              <a:pathLst>
                <a:path w="796" h="735" extrusionOk="0">
                  <a:moveTo>
                    <a:pt x="468" y="0"/>
                  </a:moveTo>
                  <a:cubicBezTo>
                    <a:pt x="435" y="0"/>
                    <a:pt x="404" y="3"/>
                    <a:pt x="377" y="7"/>
                  </a:cubicBezTo>
                  <a:cubicBezTo>
                    <a:pt x="231" y="70"/>
                    <a:pt x="105" y="175"/>
                    <a:pt x="21" y="300"/>
                  </a:cubicBezTo>
                  <a:cubicBezTo>
                    <a:pt x="0" y="321"/>
                    <a:pt x="0" y="342"/>
                    <a:pt x="0" y="363"/>
                  </a:cubicBezTo>
                  <a:cubicBezTo>
                    <a:pt x="0" y="384"/>
                    <a:pt x="0" y="426"/>
                    <a:pt x="21" y="447"/>
                  </a:cubicBezTo>
                  <a:lnTo>
                    <a:pt x="189" y="656"/>
                  </a:lnTo>
                  <a:cubicBezTo>
                    <a:pt x="210" y="677"/>
                    <a:pt x="231" y="698"/>
                    <a:pt x="272" y="719"/>
                  </a:cubicBezTo>
                  <a:cubicBezTo>
                    <a:pt x="283" y="729"/>
                    <a:pt x="299" y="735"/>
                    <a:pt x="314" y="735"/>
                  </a:cubicBezTo>
                  <a:cubicBezTo>
                    <a:pt x="330" y="735"/>
                    <a:pt x="346" y="729"/>
                    <a:pt x="356" y="719"/>
                  </a:cubicBezTo>
                  <a:lnTo>
                    <a:pt x="733" y="677"/>
                  </a:lnTo>
                  <a:cubicBezTo>
                    <a:pt x="754" y="551"/>
                    <a:pt x="775" y="405"/>
                    <a:pt x="775" y="279"/>
                  </a:cubicBezTo>
                  <a:cubicBezTo>
                    <a:pt x="796" y="217"/>
                    <a:pt x="775" y="175"/>
                    <a:pt x="775" y="133"/>
                  </a:cubicBezTo>
                  <a:cubicBezTo>
                    <a:pt x="726" y="34"/>
                    <a:pt x="586" y="0"/>
                    <a:pt x="468"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06;p26">
              <a:extLst>
                <a:ext uri="{FF2B5EF4-FFF2-40B4-BE49-F238E27FC236}">
                  <a16:creationId xmlns:a16="http://schemas.microsoft.com/office/drawing/2014/main" id="{B6CE61C8-F9DF-4C9A-820E-61F6FE622D1A}"/>
                </a:ext>
              </a:extLst>
            </p:cNvPr>
            <p:cNvSpPr/>
            <p:nvPr/>
          </p:nvSpPr>
          <p:spPr>
            <a:xfrm>
              <a:off x="6648874" y="3906729"/>
              <a:ext cx="40214" cy="32070"/>
            </a:xfrm>
            <a:custGeom>
              <a:avLst/>
              <a:gdLst/>
              <a:ahLst/>
              <a:cxnLst/>
              <a:rect l="l" t="t" r="r" b="b"/>
              <a:pathLst>
                <a:path w="1106" h="882" extrusionOk="0">
                  <a:moveTo>
                    <a:pt x="561" y="0"/>
                  </a:moveTo>
                  <a:cubicBezTo>
                    <a:pt x="373" y="105"/>
                    <a:pt x="206" y="251"/>
                    <a:pt x="80" y="440"/>
                  </a:cubicBezTo>
                  <a:cubicBezTo>
                    <a:pt x="1" y="559"/>
                    <a:pt x="109" y="734"/>
                    <a:pt x="246" y="734"/>
                  </a:cubicBezTo>
                  <a:cubicBezTo>
                    <a:pt x="253" y="734"/>
                    <a:pt x="261" y="734"/>
                    <a:pt x="268" y="733"/>
                  </a:cubicBezTo>
                  <a:cubicBezTo>
                    <a:pt x="286" y="727"/>
                    <a:pt x="302" y="724"/>
                    <a:pt x="316" y="724"/>
                  </a:cubicBezTo>
                  <a:cubicBezTo>
                    <a:pt x="407" y="724"/>
                    <a:pt x="450" y="822"/>
                    <a:pt x="540" y="858"/>
                  </a:cubicBezTo>
                  <a:cubicBezTo>
                    <a:pt x="572" y="874"/>
                    <a:pt x="604" y="881"/>
                    <a:pt x="636" y="881"/>
                  </a:cubicBezTo>
                  <a:cubicBezTo>
                    <a:pt x="688" y="881"/>
                    <a:pt x="740" y="863"/>
                    <a:pt x="792" y="837"/>
                  </a:cubicBezTo>
                  <a:cubicBezTo>
                    <a:pt x="896" y="816"/>
                    <a:pt x="980" y="775"/>
                    <a:pt x="1043" y="691"/>
                  </a:cubicBezTo>
                  <a:cubicBezTo>
                    <a:pt x="1085" y="586"/>
                    <a:pt x="1106" y="482"/>
                    <a:pt x="1085" y="377"/>
                  </a:cubicBezTo>
                  <a:lnTo>
                    <a:pt x="1043" y="105"/>
                  </a:lnTo>
                  <a:cubicBezTo>
                    <a:pt x="1043" y="84"/>
                    <a:pt x="1043" y="42"/>
                    <a:pt x="1022" y="21"/>
                  </a:cubicBezTo>
                  <a:cubicBezTo>
                    <a:pt x="980" y="0"/>
                    <a:pt x="959" y="0"/>
                    <a:pt x="917"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07;p26">
              <a:extLst>
                <a:ext uri="{FF2B5EF4-FFF2-40B4-BE49-F238E27FC236}">
                  <a16:creationId xmlns:a16="http://schemas.microsoft.com/office/drawing/2014/main" id="{DDD560E7-8732-4DB2-A557-D4EEDACFAEC5}"/>
                </a:ext>
              </a:extLst>
            </p:cNvPr>
            <p:cNvSpPr/>
            <p:nvPr/>
          </p:nvSpPr>
          <p:spPr>
            <a:xfrm>
              <a:off x="6618296" y="4035477"/>
              <a:ext cx="43414" cy="44032"/>
            </a:xfrm>
            <a:custGeom>
              <a:avLst/>
              <a:gdLst/>
              <a:ahLst/>
              <a:cxnLst/>
              <a:rect l="l" t="t" r="r" b="b"/>
              <a:pathLst>
                <a:path w="1194" h="1211" extrusionOk="0">
                  <a:moveTo>
                    <a:pt x="752" y="1"/>
                  </a:moveTo>
                  <a:cubicBezTo>
                    <a:pt x="534" y="1"/>
                    <a:pt x="309" y="158"/>
                    <a:pt x="168" y="268"/>
                  </a:cubicBezTo>
                  <a:cubicBezTo>
                    <a:pt x="63" y="352"/>
                    <a:pt x="0" y="478"/>
                    <a:pt x="0" y="603"/>
                  </a:cubicBezTo>
                  <a:cubicBezTo>
                    <a:pt x="0" y="708"/>
                    <a:pt x="42" y="792"/>
                    <a:pt x="84" y="854"/>
                  </a:cubicBezTo>
                  <a:lnTo>
                    <a:pt x="230" y="1126"/>
                  </a:lnTo>
                  <a:cubicBezTo>
                    <a:pt x="230" y="1147"/>
                    <a:pt x="251" y="1147"/>
                    <a:pt x="251" y="1168"/>
                  </a:cubicBezTo>
                  <a:cubicBezTo>
                    <a:pt x="265" y="1168"/>
                    <a:pt x="279" y="1178"/>
                    <a:pt x="293" y="1178"/>
                  </a:cubicBezTo>
                  <a:cubicBezTo>
                    <a:pt x="300" y="1178"/>
                    <a:pt x="307" y="1175"/>
                    <a:pt x="314" y="1168"/>
                  </a:cubicBezTo>
                  <a:lnTo>
                    <a:pt x="858" y="1210"/>
                  </a:lnTo>
                  <a:lnTo>
                    <a:pt x="921" y="1210"/>
                  </a:lnTo>
                  <a:cubicBezTo>
                    <a:pt x="963" y="1189"/>
                    <a:pt x="963" y="1147"/>
                    <a:pt x="963" y="1126"/>
                  </a:cubicBezTo>
                  <a:cubicBezTo>
                    <a:pt x="1005" y="1022"/>
                    <a:pt x="1068" y="938"/>
                    <a:pt x="1130" y="833"/>
                  </a:cubicBezTo>
                  <a:cubicBezTo>
                    <a:pt x="1193" y="603"/>
                    <a:pt x="1151" y="373"/>
                    <a:pt x="1026" y="164"/>
                  </a:cubicBezTo>
                  <a:cubicBezTo>
                    <a:pt x="1026" y="122"/>
                    <a:pt x="984" y="80"/>
                    <a:pt x="963" y="59"/>
                  </a:cubicBezTo>
                  <a:cubicBezTo>
                    <a:pt x="896" y="18"/>
                    <a:pt x="824" y="1"/>
                    <a:pt x="752"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708;p26">
              <a:extLst>
                <a:ext uri="{FF2B5EF4-FFF2-40B4-BE49-F238E27FC236}">
                  <a16:creationId xmlns:a16="http://schemas.microsoft.com/office/drawing/2014/main" id="{D7C92972-DF55-4561-91B8-ECBFC95D22B7}"/>
                </a:ext>
              </a:extLst>
            </p:cNvPr>
            <p:cNvSpPr/>
            <p:nvPr/>
          </p:nvSpPr>
          <p:spPr>
            <a:xfrm>
              <a:off x="6757551" y="3906729"/>
              <a:ext cx="22107" cy="20725"/>
            </a:xfrm>
            <a:custGeom>
              <a:avLst/>
              <a:gdLst/>
              <a:ahLst/>
              <a:cxnLst/>
              <a:rect l="l" t="t" r="r" b="b"/>
              <a:pathLst>
                <a:path w="608" h="570" extrusionOk="0">
                  <a:moveTo>
                    <a:pt x="230" y="0"/>
                  </a:moveTo>
                  <a:cubicBezTo>
                    <a:pt x="168" y="63"/>
                    <a:pt x="105" y="126"/>
                    <a:pt x="63" y="209"/>
                  </a:cubicBezTo>
                  <a:cubicBezTo>
                    <a:pt x="0" y="272"/>
                    <a:pt x="0" y="377"/>
                    <a:pt x="42" y="461"/>
                  </a:cubicBezTo>
                  <a:cubicBezTo>
                    <a:pt x="101" y="532"/>
                    <a:pt x="188" y="570"/>
                    <a:pt x="274" y="570"/>
                  </a:cubicBezTo>
                  <a:cubicBezTo>
                    <a:pt x="340" y="570"/>
                    <a:pt x="406" y="548"/>
                    <a:pt x="461" y="503"/>
                  </a:cubicBezTo>
                  <a:cubicBezTo>
                    <a:pt x="565" y="461"/>
                    <a:pt x="607" y="335"/>
                    <a:pt x="586" y="230"/>
                  </a:cubicBezTo>
                  <a:cubicBezTo>
                    <a:pt x="544" y="168"/>
                    <a:pt x="482" y="105"/>
                    <a:pt x="419" y="84"/>
                  </a:cubicBezTo>
                  <a:cubicBezTo>
                    <a:pt x="365" y="66"/>
                    <a:pt x="326" y="17"/>
                    <a:pt x="263" y="17"/>
                  </a:cubicBezTo>
                  <a:cubicBezTo>
                    <a:pt x="253" y="17"/>
                    <a:pt x="242" y="18"/>
                    <a:pt x="230" y="21"/>
                  </a:cubicBezTo>
                  <a:lnTo>
                    <a:pt x="230" y="0"/>
                  </a:ln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709;p26">
              <a:extLst>
                <a:ext uri="{FF2B5EF4-FFF2-40B4-BE49-F238E27FC236}">
                  <a16:creationId xmlns:a16="http://schemas.microsoft.com/office/drawing/2014/main" id="{69480031-2DE5-42AE-9DA8-321149061E14}"/>
                </a:ext>
              </a:extLst>
            </p:cNvPr>
            <p:cNvSpPr/>
            <p:nvPr/>
          </p:nvSpPr>
          <p:spPr>
            <a:xfrm>
              <a:off x="6786093" y="4081616"/>
              <a:ext cx="27779" cy="22980"/>
            </a:xfrm>
            <a:custGeom>
              <a:avLst/>
              <a:gdLst/>
              <a:ahLst/>
              <a:cxnLst/>
              <a:rect l="l" t="t" r="r" b="b"/>
              <a:pathLst>
                <a:path w="764" h="632" extrusionOk="0">
                  <a:moveTo>
                    <a:pt x="421" y="0"/>
                  </a:moveTo>
                  <a:cubicBezTo>
                    <a:pt x="157" y="0"/>
                    <a:pt x="0" y="309"/>
                    <a:pt x="178" y="506"/>
                  </a:cubicBezTo>
                  <a:cubicBezTo>
                    <a:pt x="249" y="592"/>
                    <a:pt x="343" y="632"/>
                    <a:pt x="434" y="632"/>
                  </a:cubicBezTo>
                  <a:cubicBezTo>
                    <a:pt x="586" y="632"/>
                    <a:pt x="730" y="522"/>
                    <a:pt x="743" y="339"/>
                  </a:cubicBezTo>
                  <a:cubicBezTo>
                    <a:pt x="764" y="171"/>
                    <a:pt x="638" y="25"/>
                    <a:pt x="471" y="4"/>
                  </a:cubicBezTo>
                  <a:cubicBezTo>
                    <a:pt x="454" y="2"/>
                    <a:pt x="437" y="0"/>
                    <a:pt x="421" y="0"/>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710;p26">
              <a:extLst>
                <a:ext uri="{FF2B5EF4-FFF2-40B4-BE49-F238E27FC236}">
                  <a16:creationId xmlns:a16="http://schemas.microsoft.com/office/drawing/2014/main" id="{D38F2E5A-4AE3-4FDE-9A99-1A6A65B875AD}"/>
                </a:ext>
              </a:extLst>
            </p:cNvPr>
            <p:cNvSpPr/>
            <p:nvPr/>
          </p:nvSpPr>
          <p:spPr>
            <a:xfrm>
              <a:off x="6818416" y="4066782"/>
              <a:ext cx="27597" cy="23489"/>
            </a:xfrm>
            <a:custGeom>
              <a:avLst/>
              <a:gdLst/>
              <a:ahLst/>
              <a:cxnLst/>
              <a:rect l="l" t="t" r="r" b="b"/>
              <a:pathLst>
                <a:path w="759" h="646" extrusionOk="0">
                  <a:moveTo>
                    <a:pt x="368" y="1"/>
                  </a:moveTo>
                  <a:cubicBezTo>
                    <a:pt x="338" y="1"/>
                    <a:pt x="306" y="5"/>
                    <a:pt x="273" y="14"/>
                  </a:cubicBezTo>
                  <a:cubicBezTo>
                    <a:pt x="105" y="35"/>
                    <a:pt x="1" y="224"/>
                    <a:pt x="42" y="391"/>
                  </a:cubicBezTo>
                  <a:cubicBezTo>
                    <a:pt x="79" y="551"/>
                    <a:pt x="225" y="646"/>
                    <a:pt x="368" y="646"/>
                  </a:cubicBezTo>
                  <a:cubicBezTo>
                    <a:pt x="469" y="646"/>
                    <a:pt x="568" y="599"/>
                    <a:pt x="628" y="496"/>
                  </a:cubicBezTo>
                  <a:cubicBezTo>
                    <a:pt x="758" y="273"/>
                    <a:pt x="608" y="1"/>
                    <a:pt x="368"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711;p26">
              <a:extLst>
                <a:ext uri="{FF2B5EF4-FFF2-40B4-BE49-F238E27FC236}">
                  <a16:creationId xmlns:a16="http://schemas.microsoft.com/office/drawing/2014/main" id="{8E93CA4B-7C22-4348-8688-7097D357E803}"/>
                </a:ext>
              </a:extLst>
            </p:cNvPr>
            <p:cNvSpPr/>
            <p:nvPr/>
          </p:nvSpPr>
          <p:spPr>
            <a:xfrm>
              <a:off x="6800927" y="3985374"/>
              <a:ext cx="27597" cy="23489"/>
            </a:xfrm>
            <a:custGeom>
              <a:avLst/>
              <a:gdLst/>
              <a:ahLst/>
              <a:cxnLst/>
              <a:rect l="l" t="t" r="r" b="b"/>
              <a:pathLst>
                <a:path w="759" h="646" extrusionOk="0">
                  <a:moveTo>
                    <a:pt x="368" y="0"/>
                  </a:moveTo>
                  <a:cubicBezTo>
                    <a:pt x="337" y="0"/>
                    <a:pt x="305" y="4"/>
                    <a:pt x="272" y="14"/>
                  </a:cubicBezTo>
                  <a:cubicBezTo>
                    <a:pt x="105" y="56"/>
                    <a:pt x="0" y="223"/>
                    <a:pt x="42" y="391"/>
                  </a:cubicBezTo>
                  <a:cubicBezTo>
                    <a:pt x="79" y="551"/>
                    <a:pt x="224" y="645"/>
                    <a:pt x="368" y="645"/>
                  </a:cubicBezTo>
                  <a:cubicBezTo>
                    <a:pt x="468" y="645"/>
                    <a:pt x="568" y="599"/>
                    <a:pt x="628" y="495"/>
                  </a:cubicBezTo>
                  <a:cubicBezTo>
                    <a:pt x="758" y="272"/>
                    <a:pt x="608" y="0"/>
                    <a:pt x="368" y="0"/>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712;p26">
              <a:extLst>
                <a:ext uri="{FF2B5EF4-FFF2-40B4-BE49-F238E27FC236}">
                  <a16:creationId xmlns:a16="http://schemas.microsoft.com/office/drawing/2014/main" id="{E1889745-33D1-45F8-9E42-B22857343033}"/>
                </a:ext>
              </a:extLst>
            </p:cNvPr>
            <p:cNvSpPr/>
            <p:nvPr/>
          </p:nvSpPr>
          <p:spPr>
            <a:xfrm>
              <a:off x="6701231" y="3844010"/>
              <a:ext cx="27706" cy="23525"/>
            </a:xfrm>
            <a:custGeom>
              <a:avLst/>
              <a:gdLst/>
              <a:ahLst/>
              <a:cxnLst/>
              <a:rect l="l" t="t" r="r" b="b"/>
              <a:pathLst>
                <a:path w="762" h="647" extrusionOk="0">
                  <a:moveTo>
                    <a:pt x="348" y="1"/>
                  </a:moveTo>
                  <a:cubicBezTo>
                    <a:pt x="323" y="1"/>
                    <a:pt x="298" y="3"/>
                    <a:pt x="273" y="9"/>
                  </a:cubicBezTo>
                  <a:cubicBezTo>
                    <a:pt x="105" y="51"/>
                    <a:pt x="0" y="218"/>
                    <a:pt x="42" y="386"/>
                  </a:cubicBezTo>
                  <a:cubicBezTo>
                    <a:pt x="78" y="555"/>
                    <a:pt x="219" y="647"/>
                    <a:pt x="359" y="647"/>
                  </a:cubicBezTo>
                  <a:cubicBezTo>
                    <a:pt x="463" y="647"/>
                    <a:pt x="566" y="597"/>
                    <a:pt x="628" y="490"/>
                  </a:cubicBezTo>
                  <a:cubicBezTo>
                    <a:pt x="762" y="280"/>
                    <a:pt x="600" y="1"/>
                    <a:pt x="348"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713;p26">
              <a:extLst>
                <a:ext uri="{FF2B5EF4-FFF2-40B4-BE49-F238E27FC236}">
                  <a16:creationId xmlns:a16="http://schemas.microsoft.com/office/drawing/2014/main" id="{2764646B-8CF6-4490-A46A-5E39FE6D2C2F}"/>
                </a:ext>
              </a:extLst>
            </p:cNvPr>
            <p:cNvSpPr/>
            <p:nvPr/>
          </p:nvSpPr>
          <p:spPr>
            <a:xfrm>
              <a:off x="6752970" y="3998499"/>
              <a:ext cx="28434" cy="23525"/>
            </a:xfrm>
            <a:custGeom>
              <a:avLst/>
              <a:gdLst/>
              <a:ahLst/>
              <a:cxnLst/>
              <a:rect l="l" t="t" r="r" b="b"/>
              <a:pathLst>
                <a:path w="782" h="647" extrusionOk="0">
                  <a:moveTo>
                    <a:pt x="364" y="1"/>
                  </a:moveTo>
                  <a:cubicBezTo>
                    <a:pt x="341" y="1"/>
                    <a:pt x="318" y="3"/>
                    <a:pt x="294" y="9"/>
                  </a:cubicBezTo>
                  <a:cubicBezTo>
                    <a:pt x="126" y="51"/>
                    <a:pt x="1" y="218"/>
                    <a:pt x="43" y="385"/>
                  </a:cubicBezTo>
                  <a:cubicBezTo>
                    <a:pt x="79" y="554"/>
                    <a:pt x="219" y="647"/>
                    <a:pt x="360" y="647"/>
                  </a:cubicBezTo>
                  <a:cubicBezTo>
                    <a:pt x="463" y="647"/>
                    <a:pt x="566" y="597"/>
                    <a:pt x="629" y="490"/>
                  </a:cubicBezTo>
                  <a:cubicBezTo>
                    <a:pt x="781" y="280"/>
                    <a:pt x="603" y="1"/>
                    <a:pt x="364"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714;p26">
              <a:extLst>
                <a:ext uri="{FF2B5EF4-FFF2-40B4-BE49-F238E27FC236}">
                  <a16:creationId xmlns:a16="http://schemas.microsoft.com/office/drawing/2014/main" id="{DFB986BE-74AE-4195-BD23-E262404ACC52}"/>
                </a:ext>
              </a:extLst>
            </p:cNvPr>
            <p:cNvSpPr/>
            <p:nvPr/>
          </p:nvSpPr>
          <p:spPr>
            <a:xfrm>
              <a:off x="6706758" y="3939016"/>
              <a:ext cx="33669" cy="23561"/>
            </a:xfrm>
            <a:custGeom>
              <a:avLst/>
              <a:gdLst/>
              <a:ahLst/>
              <a:cxnLst/>
              <a:rect l="l" t="t" r="r" b="b"/>
              <a:pathLst>
                <a:path w="926" h="648" extrusionOk="0">
                  <a:moveTo>
                    <a:pt x="481" y="1"/>
                  </a:moveTo>
                  <a:cubicBezTo>
                    <a:pt x="453" y="1"/>
                    <a:pt x="424" y="4"/>
                    <a:pt x="393" y="12"/>
                  </a:cubicBezTo>
                  <a:cubicBezTo>
                    <a:pt x="0" y="91"/>
                    <a:pt x="86" y="648"/>
                    <a:pt x="443" y="648"/>
                  </a:cubicBezTo>
                  <a:cubicBezTo>
                    <a:pt x="467" y="648"/>
                    <a:pt x="492" y="645"/>
                    <a:pt x="518" y="640"/>
                  </a:cubicBezTo>
                  <a:cubicBezTo>
                    <a:pt x="925" y="563"/>
                    <a:pt x="830" y="1"/>
                    <a:pt x="481"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715;p26">
              <a:extLst>
                <a:ext uri="{FF2B5EF4-FFF2-40B4-BE49-F238E27FC236}">
                  <a16:creationId xmlns:a16="http://schemas.microsoft.com/office/drawing/2014/main" id="{5CC30B86-0066-48DC-B985-64FA0B38DF1A}"/>
                </a:ext>
              </a:extLst>
            </p:cNvPr>
            <p:cNvSpPr/>
            <p:nvPr/>
          </p:nvSpPr>
          <p:spPr>
            <a:xfrm>
              <a:off x="6617533" y="3949597"/>
              <a:ext cx="28252" cy="23489"/>
            </a:xfrm>
            <a:custGeom>
              <a:avLst/>
              <a:gdLst/>
              <a:ahLst/>
              <a:cxnLst/>
              <a:rect l="l" t="t" r="r" b="b"/>
              <a:pathLst>
                <a:path w="777" h="646" extrusionOk="0">
                  <a:moveTo>
                    <a:pt x="383" y="0"/>
                  </a:moveTo>
                  <a:cubicBezTo>
                    <a:pt x="354" y="0"/>
                    <a:pt x="324" y="5"/>
                    <a:pt x="293" y="14"/>
                  </a:cubicBezTo>
                  <a:cubicBezTo>
                    <a:pt x="105" y="35"/>
                    <a:pt x="0" y="223"/>
                    <a:pt x="42" y="391"/>
                  </a:cubicBezTo>
                  <a:cubicBezTo>
                    <a:pt x="79" y="551"/>
                    <a:pt x="224" y="646"/>
                    <a:pt x="368" y="646"/>
                  </a:cubicBezTo>
                  <a:cubicBezTo>
                    <a:pt x="468" y="646"/>
                    <a:pt x="568" y="599"/>
                    <a:pt x="628" y="496"/>
                  </a:cubicBezTo>
                  <a:cubicBezTo>
                    <a:pt x="777" y="273"/>
                    <a:pt x="612" y="0"/>
                    <a:pt x="383" y="0"/>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716;p26">
              <a:extLst>
                <a:ext uri="{FF2B5EF4-FFF2-40B4-BE49-F238E27FC236}">
                  <a16:creationId xmlns:a16="http://schemas.microsoft.com/office/drawing/2014/main" id="{1F513A7E-18C3-4556-AE3B-E9295154BC0E}"/>
                </a:ext>
              </a:extLst>
            </p:cNvPr>
            <p:cNvSpPr/>
            <p:nvPr/>
          </p:nvSpPr>
          <p:spPr>
            <a:xfrm>
              <a:off x="6671562" y="3871207"/>
              <a:ext cx="28252" cy="23489"/>
            </a:xfrm>
            <a:custGeom>
              <a:avLst/>
              <a:gdLst/>
              <a:ahLst/>
              <a:cxnLst/>
              <a:rect l="l" t="t" r="r" b="b"/>
              <a:pathLst>
                <a:path w="777" h="646" extrusionOk="0">
                  <a:moveTo>
                    <a:pt x="383" y="1"/>
                  </a:moveTo>
                  <a:cubicBezTo>
                    <a:pt x="354" y="1"/>
                    <a:pt x="324" y="5"/>
                    <a:pt x="293" y="14"/>
                  </a:cubicBezTo>
                  <a:cubicBezTo>
                    <a:pt x="105" y="35"/>
                    <a:pt x="0" y="224"/>
                    <a:pt x="42" y="391"/>
                  </a:cubicBezTo>
                  <a:cubicBezTo>
                    <a:pt x="79" y="551"/>
                    <a:pt x="224" y="646"/>
                    <a:pt x="368" y="646"/>
                  </a:cubicBezTo>
                  <a:cubicBezTo>
                    <a:pt x="468" y="646"/>
                    <a:pt x="568" y="599"/>
                    <a:pt x="628" y="496"/>
                  </a:cubicBezTo>
                  <a:cubicBezTo>
                    <a:pt x="777" y="273"/>
                    <a:pt x="612" y="1"/>
                    <a:pt x="383"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717;p26">
              <a:extLst>
                <a:ext uri="{FF2B5EF4-FFF2-40B4-BE49-F238E27FC236}">
                  <a16:creationId xmlns:a16="http://schemas.microsoft.com/office/drawing/2014/main" id="{134B7848-D276-49C8-ADB8-25CE5C535428}"/>
                </a:ext>
              </a:extLst>
            </p:cNvPr>
            <p:cNvSpPr/>
            <p:nvPr/>
          </p:nvSpPr>
          <p:spPr>
            <a:xfrm>
              <a:off x="6783039" y="4153898"/>
              <a:ext cx="27815" cy="23743"/>
            </a:xfrm>
            <a:custGeom>
              <a:avLst/>
              <a:gdLst/>
              <a:ahLst/>
              <a:cxnLst/>
              <a:rect l="l" t="t" r="r" b="b"/>
              <a:pathLst>
                <a:path w="765" h="653" extrusionOk="0">
                  <a:moveTo>
                    <a:pt x="422" y="1"/>
                  </a:moveTo>
                  <a:cubicBezTo>
                    <a:pt x="158" y="1"/>
                    <a:pt x="1" y="311"/>
                    <a:pt x="178" y="528"/>
                  </a:cubicBezTo>
                  <a:cubicBezTo>
                    <a:pt x="241" y="614"/>
                    <a:pt x="333" y="653"/>
                    <a:pt x="425" y="653"/>
                  </a:cubicBezTo>
                  <a:cubicBezTo>
                    <a:pt x="578" y="653"/>
                    <a:pt x="730" y="543"/>
                    <a:pt x="743" y="360"/>
                  </a:cubicBezTo>
                  <a:cubicBezTo>
                    <a:pt x="764" y="193"/>
                    <a:pt x="639" y="25"/>
                    <a:pt x="471" y="4"/>
                  </a:cubicBezTo>
                  <a:cubicBezTo>
                    <a:pt x="454" y="2"/>
                    <a:pt x="438" y="1"/>
                    <a:pt x="422"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718;p26">
              <a:extLst>
                <a:ext uri="{FF2B5EF4-FFF2-40B4-BE49-F238E27FC236}">
                  <a16:creationId xmlns:a16="http://schemas.microsoft.com/office/drawing/2014/main" id="{50D464F9-4589-42FB-BAE1-300CD9EA02FB}"/>
                </a:ext>
              </a:extLst>
            </p:cNvPr>
            <p:cNvSpPr/>
            <p:nvPr/>
          </p:nvSpPr>
          <p:spPr>
            <a:xfrm>
              <a:off x="6686360" y="4131646"/>
              <a:ext cx="24470" cy="21961"/>
            </a:xfrm>
            <a:custGeom>
              <a:avLst/>
              <a:gdLst/>
              <a:ahLst/>
              <a:cxnLst/>
              <a:rect l="l" t="t" r="r" b="b"/>
              <a:pathLst>
                <a:path w="673" h="604" extrusionOk="0">
                  <a:moveTo>
                    <a:pt x="327" y="1"/>
                  </a:moveTo>
                  <a:cubicBezTo>
                    <a:pt x="188" y="1"/>
                    <a:pt x="49" y="82"/>
                    <a:pt x="12" y="260"/>
                  </a:cubicBezTo>
                  <a:cubicBezTo>
                    <a:pt x="0" y="480"/>
                    <a:pt x="174" y="604"/>
                    <a:pt x="345" y="604"/>
                  </a:cubicBezTo>
                  <a:cubicBezTo>
                    <a:pt x="485" y="604"/>
                    <a:pt x="623" y="522"/>
                    <a:pt x="661" y="344"/>
                  </a:cubicBezTo>
                  <a:cubicBezTo>
                    <a:pt x="672" y="125"/>
                    <a:pt x="499" y="1"/>
                    <a:pt x="327"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719;p26">
              <a:extLst>
                <a:ext uri="{FF2B5EF4-FFF2-40B4-BE49-F238E27FC236}">
                  <a16:creationId xmlns:a16="http://schemas.microsoft.com/office/drawing/2014/main" id="{EF2001B3-52E9-4EB8-88ED-4337BCAC2A53}"/>
                </a:ext>
              </a:extLst>
            </p:cNvPr>
            <p:cNvSpPr/>
            <p:nvPr/>
          </p:nvSpPr>
          <p:spPr>
            <a:xfrm>
              <a:off x="6805872" y="4125756"/>
              <a:ext cx="28579" cy="23161"/>
            </a:xfrm>
            <a:custGeom>
              <a:avLst/>
              <a:gdLst/>
              <a:ahLst/>
              <a:cxnLst/>
              <a:rect l="l" t="t" r="r" b="b"/>
              <a:pathLst>
                <a:path w="786" h="637" extrusionOk="0">
                  <a:moveTo>
                    <a:pt x="425" y="0"/>
                  </a:moveTo>
                  <a:cubicBezTo>
                    <a:pt x="176" y="0"/>
                    <a:pt x="1" y="310"/>
                    <a:pt x="178" y="527"/>
                  </a:cubicBezTo>
                  <a:cubicBezTo>
                    <a:pt x="246" y="602"/>
                    <a:pt x="335" y="637"/>
                    <a:pt x="424" y="637"/>
                  </a:cubicBezTo>
                  <a:cubicBezTo>
                    <a:pt x="582" y="637"/>
                    <a:pt x="737" y="527"/>
                    <a:pt x="764" y="339"/>
                  </a:cubicBezTo>
                  <a:cubicBezTo>
                    <a:pt x="785" y="171"/>
                    <a:pt x="660" y="4"/>
                    <a:pt x="471" y="4"/>
                  </a:cubicBezTo>
                  <a:cubicBezTo>
                    <a:pt x="455" y="1"/>
                    <a:pt x="440" y="0"/>
                    <a:pt x="425" y="0"/>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720;p26">
              <a:extLst>
                <a:ext uri="{FF2B5EF4-FFF2-40B4-BE49-F238E27FC236}">
                  <a16:creationId xmlns:a16="http://schemas.microsoft.com/office/drawing/2014/main" id="{AAEAB6FA-4713-4E93-A10C-D11FFF07708C}"/>
                </a:ext>
              </a:extLst>
            </p:cNvPr>
            <p:cNvSpPr/>
            <p:nvPr/>
          </p:nvSpPr>
          <p:spPr>
            <a:xfrm>
              <a:off x="6645311" y="4110521"/>
              <a:ext cx="27815" cy="23743"/>
            </a:xfrm>
            <a:custGeom>
              <a:avLst/>
              <a:gdLst/>
              <a:ahLst/>
              <a:cxnLst/>
              <a:rect l="l" t="t" r="r" b="b"/>
              <a:pathLst>
                <a:path w="765" h="653" extrusionOk="0">
                  <a:moveTo>
                    <a:pt x="421" y="1"/>
                  </a:moveTo>
                  <a:cubicBezTo>
                    <a:pt x="158" y="1"/>
                    <a:pt x="1" y="311"/>
                    <a:pt x="178" y="528"/>
                  </a:cubicBezTo>
                  <a:cubicBezTo>
                    <a:pt x="241" y="614"/>
                    <a:pt x="333" y="653"/>
                    <a:pt x="424" y="653"/>
                  </a:cubicBezTo>
                  <a:cubicBezTo>
                    <a:pt x="578" y="653"/>
                    <a:pt x="730" y="543"/>
                    <a:pt x="743" y="360"/>
                  </a:cubicBezTo>
                  <a:cubicBezTo>
                    <a:pt x="764" y="193"/>
                    <a:pt x="638" y="25"/>
                    <a:pt x="471" y="4"/>
                  </a:cubicBezTo>
                  <a:cubicBezTo>
                    <a:pt x="454" y="2"/>
                    <a:pt x="438" y="1"/>
                    <a:pt x="421"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721;p26">
              <a:extLst>
                <a:ext uri="{FF2B5EF4-FFF2-40B4-BE49-F238E27FC236}">
                  <a16:creationId xmlns:a16="http://schemas.microsoft.com/office/drawing/2014/main" id="{54C41029-26A5-40E0-A56A-82DCF1DEF54A}"/>
                </a:ext>
              </a:extLst>
            </p:cNvPr>
            <p:cNvSpPr/>
            <p:nvPr/>
          </p:nvSpPr>
          <p:spPr>
            <a:xfrm>
              <a:off x="6736426" y="4121284"/>
              <a:ext cx="27997" cy="23634"/>
            </a:xfrm>
            <a:custGeom>
              <a:avLst/>
              <a:gdLst/>
              <a:ahLst/>
              <a:cxnLst/>
              <a:rect l="l" t="t" r="r" b="b"/>
              <a:pathLst>
                <a:path w="770" h="650" extrusionOk="0">
                  <a:moveTo>
                    <a:pt x="449" y="0"/>
                  </a:moveTo>
                  <a:cubicBezTo>
                    <a:pt x="172" y="0"/>
                    <a:pt x="1" y="302"/>
                    <a:pt x="163" y="525"/>
                  </a:cubicBezTo>
                  <a:cubicBezTo>
                    <a:pt x="233" y="611"/>
                    <a:pt x="330" y="650"/>
                    <a:pt x="425" y="650"/>
                  </a:cubicBezTo>
                  <a:cubicBezTo>
                    <a:pt x="583" y="650"/>
                    <a:pt x="736" y="540"/>
                    <a:pt x="749" y="357"/>
                  </a:cubicBezTo>
                  <a:cubicBezTo>
                    <a:pt x="770" y="190"/>
                    <a:pt x="644" y="22"/>
                    <a:pt x="477" y="1"/>
                  </a:cubicBezTo>
                  <a:cubicBezTo>
                    <a:pt x="467" y="1"/>
                    <a:pt x="458" y="0"/>
                    <a:pt x="449" y="0"/>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722;p26">
              <a:extLst>
                <a:ext uri="{FF2B5EF4-FFF2-40B4-BE49-F238E27FC236}">
                  <a16:creationId xmlns:a16="http://schemas.microsoft.com/office/drawing/2014/main" id="{CC72E48A-ED30-4583-83CA-CD5F044F331B}"/>
                </a:ext>
              </a:extLst>
            </p:cNvPr>
            <p:cNvSpPr/>
            <p:nvPr/>
          </p:nvSpPr>
          <p:spPr>
            <a:xfrm>
              <a:off x="6719919" y="4172914"/>
              <a:ext cx="27779" cy="23016"/>
            </a:xfrm>
            <a:custGeom>
              <a:avLst/>
              <a:gdLst/>
              <a:ahLst/>
              <a:cxnLst/>
              <a:rect l="l" t="t" r="r" b="b"/>
              <a:pathLst>
                <a:path w="764" h="633" extrusionOk="0">
                  <a:moveTo>
                    <a:pt x="418" y="1"/>
                  </a:moveTo>
                  <a:cubicBezTo>
                    <a:pt x="155" y="1"/>
                    <a:pt x="0" y="291"/>
                    <a:pt x="177" y="507"/>
                  </a:cubicBezTo>
                  <a:cubicBezTo>
                    <a:pt x="248" y="593"/>
                    <a:pt x="342" y="632"/>
                    <a:pt x="433" y="632"/>
                  </a:cubicBezTo>
                  <a:cubicBezTo>
                    <a:pt x="585" y="632"/>
                    <a:pt x="729" y="523"/>
                    <a:pt x="742" y="339"/>
                  </a:cubicBezTo>
                  <a:cubicBezTo>
                    <a:pt x="763" y="172"/>
                    <a:pt x="638" y="25"/>
                    <a:pt x="470" y="5"/>
                  </a:cubicBezTo>
                  <a:cubicBezTo>
                    <a:pt x="452" y="2"/>
                    <a:pt x="435" y="1"/>
                    <a:pt x="418"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723;p26">
              <a:extLst>
                <a:ext uri="{FF2B5EF4-FFF2-40B4-BE49-F238E27FC236}">
                  <a16:creationId xmlns:a16="http://schemas.microsoft.com/office/drawing/2014/main" id="{7ADDB563-BFBE-4E2D-A05C-F4AA8DA8E13E}"/>
                </a:ext>
              </a:extLst>
            </p:cNvPr>
            <p:cNvSpPr/>
            <p:nvPr/>
          </p:nvSpPr>
          <p:spPr>
            <a:xfrm>
              <a:off x="6689232" y="4020060"/>
              <a:ext cx="27997" cy="23670"/>
            </a:xfrm>
            <a:custGeom>
              <a:avLst/>
              <a:gdLst/>
              <a:ahLst/>
              <a:cxnLst/>
              <a:rect l="l" t="t" r="r" b="b"/>
              <a:pathLst>
                <a:path w="770" h="651" extrusionOk="0">
                  <a:moveTo>
                    <a:pt x="430" y="1"/>
                  </a:moveTo>
                  <a:cubicBezTo>
                    <a:pt x="172" y="1"/>
                    <a:pt x="1" y="302"/>
                    <a:pt x="163" y="525"/>
                  </a:cubicBezTo>
                  <a:cubicBezTo>
                    <a:pt x="234" y="611"/>
                    <a:pt x="328" y="650"/>
                    <a:pt x="420" y="650"/>
                  </a:cubicBezTo>
                  <a:cubicBezTo>
                    <a:pt x="574" y="650"/>
                    <a:pt x="723" y="541"/>
                    <a:pt x="749" y="357"/>
                  </a:cubicBezTo>
                  <a:cubicBezTo>
                    <a:pt x="770" y="190"/>
                    <a:pt x="644" y="23"/>
                    <a:pt x="456" y="2"/>
                  </a:cubicBezTo>
                  <a:cubicBezTo>
                    <a:pt x="447" y="1"/>
                    <a:pt x="439" y="1"/>
                    <a:pt x="430"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724;p26">
              <a:extLst>
                <a:ext uri="{FF2B5EF4-FFF2-40B4-BE49-F238E27FC236}">
                  <a16:creationId xmlns:a16="http://schemas.microsoft.com/office/drawing/2014/main" id="{3AA43158-1418-4B89-A047-FF78A97B3F69}"/>
                </a:ext>
              </a:extLst>
            </p:cNvPr>
            <p:cNvSpPr/>
            <p:nvPr/>
          </p:nvSpPr>
          <p:spPr>
            <a:xfrm>
              <a:off x="6608406" y="4149462"/>
              <a:ext cx="35015" cy="12217"/>
            </a:xfrm>
            <a:custGeom>
              <a:avLst/>
              <a:gdLst/>
              <a:ahLst/>
              <a:cxnLst/>
              <a:rect l="l" t="t" r="r" b="b"/>
              <a:pathLst>
                <a:path w="963" h="336" extrusionOk="0">
                  <a:moveTo>
                    <a:pt x="188" y="1"/>
                  </a:moveTo>
                  <a:cubicBezTo>
                    <a:pt x="105" y="1"/>
                    <a:pt x="21" y="63"/>
                    <a:pt x="0" y="168"/>
                  </a:cubicBezTo>
                  <a:cubicBezTo>
                    <a:pt x="35" y="99"/>
                    <a:pt x="98" y="58"/>
                    <a:pt x="166" y="58"/>
                  </a:cubicBezTo>
                  <a:cubicBezTo>
                    <a:pt x="181" y="58"/>
                    <a:pt x="195" y="60"/>
                    <a:pt x="209" y="63"/>
                  </a:cubicBezTo>
                  <a:cubicBezTo>
                    <a:pt x="272" y="63"/>
                    <a:pt x="335" y="126"/>
                    <a:pt x="335" y="189"/>
                  </a:cubicBezTo>
                  <a:lnTo>
                    <a:pt x="377" y="336"/>
                  </a:lnTo>
                  <a:lnTo>
                    <a:pt x="419" y="189"/>
                  </a:lnTo>
                  <a:cubicBezTo>
                    <a:pt x="419" y="168"/>
                    <a:pt x="460" y="126"/>
                    <a:pt x="502" y="126"/>
                  </a:cubicBezTo>
                  <a:cubicBezTo>
                    <a:pt x="544" y="147"/>
                    <a:pt x="586" y="168"/>
                    <a:pt x="586" y="210"/>
                  </a:cubicBezTo>
                  <a:lnTo>
                    <a:pt x="586" y="294"/>
                  </a:lnTo>
                  <a:lnTo>
                    <a:pt x="649" y="231"/>
                  </a:lnTo>
                  <a:cubicBezTo>
                    <a:pt x="680" y="184"/>
                    <a:pt x="723" y="160"/>
                    <a:pt x="770" y="160"/>
                  </a:cubicBezTo>
                  <a:cubicBezTo>
                    <a:pt x="785" y="160"/>
                    <a:pt x="801" y="163"/>
                    <a:pt x="816" y="168"/>
                  </a:cubicBezTo>
                  <a:cubicBezTo>
                    <a:pt x="879" y="189"/>
                    <a:pt x="942" y="231"/>
                    <a:pt x="963" y="315"/>
                  </a:cubicBezTo>
                  <a:cubicBezTo>
                    <a:pt x="963" y="231"/>
                    <a:pt x="900" y="147"/>
                    <a:pt x="837" y="126"/>
                  </a:cubicBezTo>
                  <a:cubicBezTo>
                    <a:pt x="809" y="112"/>
                    <a:pt x="779" y="105"/>
                    <a:pt x="749" y="105"/>
                  </a:cubicBezTo>
                  <a:cubicBezTo>
                    <a:pt x="707" y="105"/>
                    <a:pt x="664" y="119"/>
                    <a:pt x="628" y="146"/>
                  </a:cubicBezTo>
                  <a:lnTo>
                    <a:pt x="628" y="146"/>
                  </a:lnTo>
                  <a:cubicBezTo>
                    <a:pt x="599" y="101"/>
                    <a:pt x="551" y="63"/>
                    <a:pt x="502" y="63"/>
                  </a:cubicBezTo>
                  <a:cubicBezTo>
                    <a:pt x="491" y="61"/>
                    <a:pt x="480" y="59"/>
                    <a:pt x="470" y="59"/>
                  </a:cubicBezTo>
                  <a:cubicBezTo>
                    <a:pt x="429" y="59"/>
                    <a:pt x="395" y="79"/>
                    <a:pt x="371" y="106"/>
                  </a:cubicBezTo>
                  <a:lnTo>
                    <a:pt x="371" y="106"/>
                  </a:lnTo>
                  <a:cubicBezTo>
                    <a:pt x="333" y="48"/>
                    <a:pt x="267" y="1"/>
                    <a:pt x="188"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725;p26">
              <a:extLst>
                <a:ext uri="{FF2B5EF4-FFF2-40B4-BE49-F238E27FC236}">
                  <a16:creationId xmlns:a16="http://schemas.microsoft.com/office/drawing/2014/main" id="{219DB89D-1A55-46E6-A215-622238937C99}"/>
                </a:ext>
              </a:extLst>
            </p:cNvPr>
            <p:cNvSpPr/>
            <p:nvPr/>
          </p:nvSpPr>
          <p:spPr>
            <a:xfrm>
              <a:off x="6560449" y="4085361"/>
              <a:ext cx="31233" cy="9345"/>
            </a:xfrm>
            <a:custGeom>
              <a:avLst/>
              <a:gdLst/>
              <a:ahLst/>
              <a:cxnLst/>
              <a:rect l="l" t="t" r="r" b="b"/>
              <a:pathLst>
                <a:path w="859" h="257" extrusionOk="0">
                  <a:moveTo>
                    <a:pt x="472" y="0"/>
                  </a:moveTo>
                  <a:cubicBezTo>
                    <a:pt x="462" y="0"/>
                    <a:pt x="451" y="2"/>
                    <a:pt x="440" y="6"/>
                  </a:cubicBezTo>
                  <a:cubicBezTo>
                    <a:pt x="382" y="6"/>
                    <a:pt x="335" y="35"/>
                    <a:pt x="311" y="74"/>
                  </a:cubicBezTo>
                  <a:lnTo>
                    <a:pt x="311" y="74"/>
                  </a:lnTo>
                  <a:cubicBezTo>
                    <a:pt x="281" y="56"/>
                    <a:pt x="248" y="47"/>
                    <a:pt x="214" y="47"/>
                  </a:cubicBezTo>
                  <a:cubicBezTo>
                    <a:pt x="185" y="47"/>
                    <a:pt x="156" y="54"/>
                    <a:pt x="126" y="68"/>
                  </a:cubicBezTo>
                  <a:cubicBezTo>
                    <a:pt x="42" y="89"/>
                    <a:pt x="0" y="173"/>
                    <a:pt x="0" y="257"/>
                  </a:cubicBezTo>
                  <a:cubicBezTo>
                    <a:pt x="21" y="194"/>
                    <a:pt x="84" y="131"/>
                    <a:pt x="147" y="131"/>
                  </a:cubicBezTo>
                  <a:cubicBezTo>
                    <a:pt x="164" y="126"/>
                    <a:pt x="181" y="123"/>
                    <a:pt x="197" y="123"/>
                  </a:cubicBezTo>
                  <a:cubicBezTo>
                    <a:pt x="242" y="123"/>
                    <a:pt x="284" y="142"/>
                    <a:pt x="314" y="173"/>
                  </a:cubicBezTo>
                  <a:lnTo>
                    <a:pt x="356" y="236"/>
                  </a:lnTo>
                  <a:lnTo>
                    <a:pt x="377" y="152"/>
                  </a:lnTo>
                  <a:cubicBezTo>
                    <a:pt x="398" y="110"/>
                    <a:pt x="419" y="89"/>
                    <a:pt x="461" y="89"/>
                  </a:cubicBezTo>
                  <a:cubicBezTo>
                    <a:pt x="467" y="84"/>
                    <a:pt x="474" y="81"/>
                    <a:pt x="481" y="81"/>
                  </a:cubicBezTo>
                  <a:cubicBezTo>
                    <a:pt x="503" y="81"/>
                    <a:pt x="529" y="101"/>
                    <a:pt x="545" y="131"/>
                  </a:cubicBezTo>
                  <a:lnTo>
                    <a:pt x="566" y="194"/>
                  </a:lnTo>
                  <a:lnTo>
                    <a:pt x="607" y="131"/>
                  </a:lnTo>
                  <a:cubicBezTo>
                    <a:pt x="649" y="75"/>
                    <a:pt x="710" y="47"/>
                    <a:pt x="770" y="47"/>
                  </a:cubicBezTo>
                  <a:cubicBezTo>
                    <a:pt x="800" y="47"/>
                    <a:pt x="831" y="54"/>
                    <a:pt x="859" y="68"/>
                  </a:cubicBezTo>
                  <a:cubicBezTo>
                    <a:pt x="821" y="31"/>
                    <a:pt x="766" y="10"/>
                    <a:pt x="712" y="10"/>
                  </a:cubicBezTo>
                  <a:cubicBezTo>
                    <a:pt x="663" y="10"/>
                    <a:pt x="614" y="27"/>
                    <a:pt x="578" y="63"/>
                  </a:cubicBezTo>
                  <a:lnTo>
                    <a:pt x="578" y="63"/>
                  </a:lnTo>
                  <a:cubicBezTo>
                    <a:pt x="548" y="23"/>
                    <a:pt x="511" y="0"/>
                    <a:pt x="472"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726;p26">
              <a:extLst>
                <a:ext uri="{FF2B5EF4-FFF2-40B4-BE49-F238E27FC236}">
                  <a16:creationId xmlns:a16="http://schemas.microsoft.com/office/drawing/2014/main" id="{53999213-7128-4569-8F5E-5D100F6740F2}"/>
                </a:ext>
              </a:extLst>
            </p:cNvPr>
            <p:cNvSpPr/>
            <p:nvPr/>
          </p:nvSpPr>
          <p:spPr>
            <a:xfrm>
              <a:off x="6609897" y="4000645"/>
              <a:ext cx="28979" cy="11890"/>
            </a:xfrm>
            <a:custGeom>
              <a:avLst/>
              <a:gdLst/>
              <a:ahLst/>
              <a:cxnLst/>
              <a:rect l="l" t="t" r="r" b="b"/>
              <a:pathLst>
                <a:path w="797" h="327" extrusionOk="0">
                  <a:moveTo>
                    <a:pt x="162" y="1"/>
                  </a:moveTo>
                  <a:cubicBezTo>
                    <a:pt x="103" y="1"/>
                    <a:pt x="43" y="24"/>
                    <a:pt x="1" y="75"/>
                  </a:cubicBezTo>
                  <a:cubicBezTo>
                    <a:pt x="34" y="55"/>
                    <a:pt x="70" y="46"/>
                    <a:pt x="105" y="46"/>
                  </a:cubicBezTo>
                  <a:cubicBezTo>
                    <a:pt x="177" y="46"/>
                    <a:pt x="245" y="88"/>
                    <a:pt x="273" y="159"/>
                  </a:cubicBezTo>
                  <a:lnTo>
                    <a:pt x="294" y="201"/>
                  </a:lnTo>
                  <a:lnTo>
                    <a:pt x="336" y="180"/>
                  </a:lnTo>
                  <a:cubicBezTo>
                    <a:pt x="358" y="165"/>
                    <a:pt x="383" y="158"/>
                    <a:pt x="407" y="158"/>
                  </a:cubicBezTo>
                  <a:cubicBezTo>
                    <a:pt x="450" y="158"/>
                    <a:pt x="490" y="181"/>
                    <a:pt x="503" y="222"/>
                  </a:cubicBezTo>
                  <a:lnTo>
                    <a:pt x="524" y="285"/>
                  </a:lnTo>
                  <a:lnTo>
                    <a:pt x="566" y="243"/>
                  </a:lnTo>
                  <a:cubicBezTo>
                    <a:pt x="593" y="229"/>
                    <a:pt x="621" y="222"/>
                    <a:pt x="649" y="222"/>
                  </a:cubicBezTo>
                  <a:cubicBezTo>
                    <a:pt x="710" y="222"/>
                    <a:pt x="768" y="255"/>
                    <a:pt x="796" y="326"/>
                  </a:cubicBezTo>
                  <a:cubicBezTo>
                    <a:pt x="781" y="234"/>
                    <a:pt x="698" y="176"/>
                    <a:pt x="614" y="176"/>
                  </a:cubicBezTo>
                  <a:cubicBezTo>
                    <a:pt x="599" y="176"/>
                    <a:pt x="584" y="178"/>
                    <a:pt x="569" y="182"/>
                  </a:cubicBezTo>
                  <a:lnTo>
                    <a:pt x="569" y="182"/>
                  </a:lnTo>
                  <a:cubicBezTo>
                    <a:pt x="533" y="119"/>
                    <a:pt x="467" y="79"/>
                    <a:pt x="400" y="79"/>
                  </a:cubicBezTo>
                  <a:cubicBezTo>
                    <a:pt x="379" y="79"/>
                    <a:pt x="357" y="83"/>
                    <a:pt x="336" y="92"/>
                  </a:cubicBezTo>
                  <a:lnTo>
                    <a:pt x="336" y="92"/>
                  </a:lnTo>
                  <a:cubicBezTo>
                    <a:pt x="299" y="34"/>
                    <a:pt x="231" y="1"/>
                    <a:pt x="162"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727;p26">
              <a:extLst>
                <a:ext uri="{FF2B5EF4-FFF2-40B4-BE49-F238E27FC236}">
                  <a16:creationId xmlns:a16="http://schemas.microsoft.com/office/drawing/2014/main" id="{B7B07854-129F-4DEF-84EC-E092DA2BAEEE}"/>
                </a:ext>
              </a:extLst>
            </p:cNvPr>
            <p:cNvSpPr/>
            <p:nvPr/>
          </p:nvSpPr>
          <p:spPr>
            <a:xfrm>
              <a:off x="6732427" y="4153134"/>
              <a:ext cx="31997" cy="10072"/>
            </a:xfrm>
            <a:custGeom>
              <a:avLst/>
              <a:gdLst/>
              <a:ahLst/>
              <a:cxnLst/>
              <a:rect l="l" t="t" r="r" b="b"/>
              <a:pathLst>
                <a:path w="880" h="277" extrusionOk="0">
                  <a:moveTo>
                    <a:pt x="722" y="0"/>
                  </a:moveTo>
                  <a:cubicBezTo>
                    <a:pt x="665" y="0"/>
                    <a:pt x="610" y="24"/>
                    <a:pt x="571" y="69"/>
                  </a:cubicBezTo>
                  <a:lnTo>
                    <a:pt x="571" y="69"/>
                  </a:lnTo>
                  <a:cubicBezTo>
                    <a:pt x="547" y="48"/>
                    <a:pt x="520" y="38"/>
                    <a:pt x="496" y="38"/>
                  </a:cubicBezTo>
                  <a:cubicBezTo>
                    <a:pt x="483" y="38"/>
                    <a:pt x="471" y="41"/>
                    <a:pt x="461" y="46"/>
                  </a:cubicBezTo>
                  <a:cubicBezTo>
                    <a:pt x="417" y="46"/>
                    <a:pt x="373" y="67"/>
                    <a:pt x="343" y="101"/>
                  </a:cubicBezTo>
                  <a:lnTo>
                    <a:pt x="343" y="101"/>
                  </a:lnTo>
                  <a:cubicBezTo>
                    <a:pt x="303" y="73"/>
                    <a:pt x="257" y="59"/>
                    <a:pt x="210" y="59"/>
                  </a:cubicBezTo>
                  <a:cubicBezTo>
                    <a:pt x="189" y="59"/>
                    <a:pt x="168" y="62"/>
                    <a:pt x="147" y="67"/>
                  </a:cubicBezTo>
                  <a:cubicBezTo>
                    <a:pt x="63" y="109"/>
                    <a:pt x="1" y="172"/>
                    <a:pt x="1" y="276"/>
                  </a:cubicBezTo>
                  <a:cubicBezTo>
                    <a:pt x="21" y="193"/>
                    <a:pt x="84" y="151"/>
                    <a:pt x="168" y="130"/>
                  </a:cubicBezTo>
                  <a:cubicBezTo>
                    <a:pt x="185" y="124"/>
                    <a:pt x="202" y="122"/>
                    <a:pt x="218" y="122"/>
                  </a:cubicBezTo>
                  <a:cubicBezTo>
                    <a:pt x="263" y="122"/>
                    <a:pt x="305" y="141"/>
                    <a:pt x="335" y="172"/>
                  </a:cubicBezTo>
                  <a:lnTo>
                    <a:pt x="377" y="235"/>
                  </a:lnTo>
                  <a:lnTo>
                    <a:pt x="398" y="151"/>
                  </a:lnTo>
                  <a:cubicBezTo>
                    <a:pt x="411" y="125"/>
                    <a:pt x="456" y="107"/>
                    <a:pt x="498" y="107"/>
                  </a:cubicBezTo>
                  <a:cubicBezTo>
                    <a:pt x="525" y="107"/>
                    <a:pt x="550" y="114"/>
                    <a:pt x="566" y="130"/>
                  </a:cubicBezTo>
                  <a:lnTo>
                    <a:pt x="587" y="193"/>
                  </a:lnTo>
                  <a:lnTo>
                    <a:pt x="628" y="130"/>
                  </a:lnTo>
                  <a:cubicBezTo>
                    <a:pt x="656" y="74"/>
                    <a:pt x="712" y="37"/>
                    <a:pt x="777" y="37"/>
                  </a:cubicBezTo>
                  <a:cubicBezTo>
                    <a:pt x="810" y="37"/>
                    <a:pt x="845" y="46"/>
                    <a:pt x="880" y="67"/>
                  </a:cubicBezTo>
                  <a:cubicBezTo>
                    <a:pt x="834" y="22"/>
                    <a:pt x="777" y="0"/>
                    <a:pt x="722"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728;p26">
              <a:extLst>
                <a:ext uri="{FF2B5EF4-FFF2-40B4-BE49-F238E27FC236}">
                  <a16:creationId xmlns:a16="http://schemas.microsoft.com/office/drawing/2014/main" id="{14272833-D7E3-4CC3-A56E-5C6AC850743D}"/>
                </a:ext>
              </a:extLst>
            </p:cNvPr>
            <p:cNvSpPr/>
            <p:nvPr/>
          </p:nvSpPr>
          <p:spPr>
            <a:xfrm>
              <a:off x="6823761" y="4112194"/>
              <a:ext cx="29706" cy="12944"/>
            </a:xfrm>
            <a:custGeom>
              <a:avLst/>
              <a:gdLst/>
              <a:ahLst/>
              <a:cxnLst/>
              <a:rect l="l" t="t" r="r" b="b"/>
              <a:pathLst>
                <a:path w="817" h="356" extrusionOk="0">
                  <a:moveTo>
                    <a:pt x="188" y="0"/>
                  </a:moveTo>
                  <a:cubicBezTo>
                    <a:pt x="126" y="0"/>
                    <a:pt x="63" y="21"/>
                    <a:pt x="0" y="84"/>
                  </a:cubicBezTo>
                  <a:cubicBezTo>
                    <a:pt x="63" y="42"/>
                    <a:pt x="147" y="42"/>
                    <a:pt x="209" y="42"/>
                  </a:cubicBezTo>
                  <a:cubicBezTo>
                    <a:pt x="251" y="63"/>
                    <a:pt x="293" y="105"/>
                    <a:pt x="293" y="147"/>
                  </a:cubicBezTo>
                  <a:lnTo>
                    <a:pt x="293" y="209"/>
                  </a:lnTo>
                  <a:lnTo>
                    <a:pt x="356" y="168"/>
                  </a:lnTo>
                  <a:cubicBezTo>
                    <a:pt x="383" y="147"/>
                    <a:pt x="412" y="138"/>
                    <a:pt x="439" y="138"/>
                  </a:cubicBezTo>
                  <a:cubicBezTo>
                    <a:pt x="496" y="138"/>
                    <a:pt x="544" y="180"/>
                    <a:pt x="544" y="251"/>
                  </a:cubicBezTo>
                  <a:lnTo>
                    <a:pt x="544" y="314"/>
                  </a:lnTo>
                  <a:lnTo>
                    <a:pt x="607" y="272"/>
                  </a:lnTo>
                  <a:cubicBezTo>
                    <a:pt x="634" y="259"/>
                    <a:pt x="662" y="252"/>
                    <a:pt x="690" y="252"/>
                  </a:cubicBezTo>
                  <a:cubicBezTo>
                    <a:pt x="749" y="252"/>
                    <a:pt x="802" y="284"/>
                    <a:pt x="816" y="356"/>
                  </a:cubicBezTo>
                  <a:cubicBezTo>
                    <a:pt x="816" y="248"/>
                    <a:pt x="736" y="185"/>
                    <a:pt x="652" y="185"/>
                  </a:cubicBezTo>
                  <a:cubicBezTo>
                    <a:pt x="635" y="185"/>
                    <a:pt x="617" y="188"/>
                    <a:pt x="600" y="194"/>
                  </a:cubicBezTo>
                  <a:lnTo>
                    <a:pt x="600" y="194"/>
                  </a:lnTo>
                  <a:cubicBezTo>
                    <a:pt x="585" y="138"/>
                    <a:pt x="550" y="95"/>
                    <a:pt x="502" y="63"/>
                  </a:cubicBezTo>
                  <a:cubicBezTo>
                    <a:pt x="486" y="57"/>
                    <a:pt x="467" y="55"/>
                    <a:pt x="448" y="55"/>
                  </a:cubicBezTo>
                  <a:cubicBezTo>
                    <a:pt x="417" y="55"/>
                    <a:pt x="384" y="62"/>
                    <a:pt x="353" y="74"/>
                  </a:cubicBezTo>
                  <a:lnTo>
                    <a:pt x="353" y="74"/>
                  </a:lnTo>
                  <a:cubicBezTo>
                    <a:pt x="317" y="25"/>
                    <a:pt x="253" y="0"/>
                    <a:pt x="188"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729;p26">
              <a:extLst>
                <a:ext uri="{FF2B5EF4-FFF2-40B4-BE49-F238E27FC236}">
                  <a16:creationId xmlns:a16="http://schemas.microsoft.com/office/drawing/2014/main" id="{489BB62E-0BAC-4E4B-A9AA-D9EBAFFD6872}"/>
                </a:ext>
              </a:extLst>
            </p:cNvPr>
            <p:cNvSpPr/>
            <p:nvPr/>
          </p:nvSpPr>
          <p:spPr>
            <a:xfrm>
              <a:off x="6801691" y="4049220"/>
              <a:ext cx="28179" cy="5927"/>
            </a:xfrm>
            <a:custGeom>
              <a:avLst/>
              <a:gdLst/>
              <a:ahLst/>
              <a:cxnLst/>
              <a:rect l="l" t="t" r="r" b="b"/>
              <a:pathLst>
                <a:path w="775" h="163" extrusionOk="0">
                  <a:moveTo>
                    <a:pt x="408" y="0"/>
                  </a:moveTo>
                  <a:cubicBezTo>
                    <a:pt x="362" y="0"/>
                    <a:pt x="316" y="17"/>
                    <a:pt x="279" y="50"/>
                  </a:cubicBezTo>
                  <a:lnTo>
                    <a:pt x="279" y="50"/>
                  </a:lnTo>
                  <a:cubicBezTo>
                    <a:pt x="247" y="30"/>
                    <a:pt x="213" y="21"/>
                    <a:pt x="179" y="21"/>
                  </a:cubicBezTo>
                  <a:cubicBezTo>
                    <a:pt x="101" y="21"/>
                    <a:pt x="26" y="71"/>
                    <a:pt x="0" y="162"/>
                  </a:cubicBezTo>
                  <a:cubicBezTo>
                    <a:pt x="38" y="112"/>
                    <a:pt x="99" y="84"/>
                    <a:pt x="155" y="84"/>
                  </a:cubicBezTo>
                  <a:cubicBezTo>
                    <a:pt x="192" y="84"/>
                    <a:pt x="227" y="96"/>
                    <a:pt x="251" y="121"/>
                  </a:cubicBezTo>
                  <a:lnTo>
                    <a:pt x="293" y="162"/>
                  </a:lnTo>
                  <a:lnTo>
                    <a:pt x="314" y="121"/>
                  </a:lnTo>
                  <a:cubicBezTo>
                    <a:pt x="335" y="100"/>
                    <a:pt x="372" y="89"/>
                    <a:pt x="408" y="89"/>
                  </a:cubicBezTo>
                  <a:cubicBezTo>
                    <a:pt x="445" y="89"/>
                    <a:pt x="482" y="100"/>
                    <a:pt x="502" y="121"/>
                  </a:cubicBezTo>
                  <a:lnTo>
                    <a:pt x="523" y="162"/>
                  </a:lnTo>
                  <a:lnTo>
                    <a:pt x="544" y="142"/>
                  </a:lnTo>
                  <a:cubicBezTo>
                    <a:pt x="607" y="79"/>
                    <a:pt x="691" y="79"/>
                    <a:pt x="775" y="79"/>
                  </a:cubicBezTo>
                  <a:cubicBezTo>
                    <a:pt x="733" y="58"/>
                    <a:pt x="686" y="47"/>
                    <a:pt x="641" y="47"/>
                  </a:cubicBezTo>
                  <a:cubicBezTo>
                    <a:pt x="609" y="47"/>
                    <a:pt x="578" y="53"/>
                    <a:pt x="552" y="64"/>
                  </a:cubicBezTo>
                  <a:lnTo>
                    <a:pt x="552" y="64"/>
                  </a:lnTo>
                  <a:cubicBezTo>
                    <a:pt x="512" y="21"/>
                    <a:pt x="460" y="0"/>
                    <a:pt x="408"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730;p26">
              <a:extLst>
                <a:ext uri="{FF2B5EF4-FFF2-40B4-BE49-F238E27FC236}">
                  <a16:creationId xmlns:a16="http://schemas.microsoft.com/office/drawing/2014/main" id="{ED248F8F-D4D6-4E8D-9737-86F281F28B1C}"/>
                </a:ext>
              </a:extLst>
            </p:cNvPr>
            <p:cNvSpPr/>
            <p:nvPr/>
          </p:nvSpPr>
          <p:spPr>
            <a:xfrm>
              <a:off x="6714938" y="3924800"/>
              <a:ext cx="31997" cy="8581"/>
            </a:xfrm>
            <a:custGeom>
              <a:avLst/>
              <a:gdLst/>
              <a:ahLst/>
              <a:cxnLst/>
              <a:rect l="l" t="t" r="r" b="b"/>
              <a:pathLst>
                <a:path w="880" h="236" extrusionOk="0">
                  <a:moveTo>
                    <a:pt x="178" y="0"/>
                  </a:moveTo>
                  <a:cubicBezTo>
                    <a:pt x="110" y="0"/>
                    <a:pt x="42" y="37"/>
                    <a:pt x="0" y="110"/>
                  </a:cubicBezTo>
                  <a:cubicBezTo>
                    <a:pt x="35" y="75"/>
                    <a:pt x="81" y="59"/>
                    <a:pt x="127" y="59"/>
                  </a:cubicBezTo>
                  <a:cubicBezTo>
                    <a:pt x="192" y="59"/>
                    <a:pt x="257" y="91"/>
                    <a:pt x="293" y="152"/>
                  </a:cubicBezTo>
                  <a:lnTo>
                    <a:pt x="314" y="194"/>
                  </a:lnTo>
                  <a:lnTo>
                    <a:pt x="356" y="173"/>
                  </a:lnTo>
                  <a:cubicBezTo>
                    <a:pt x="377" y="131"/>
                    <a:pt x="419" y="110"/>
                    <a:pt x="461" y="110"/>
                  </a:cubicBezTo>
                  <a:cubicBezTo>
                    <a:pt x="502" y="110"/>
                    <a:pt x="544" y="131"/>
                    <a:pt x="544" y="152"/>
                  </a:cubicBezTo>
                  <a:lnTo>
                    <a:pt x="544" y="236"/>
                  </a:lnTo>
                  <a:lnTo>
                    <a:pt x="586" y="194"/>
                  </a:lnTo>
                  <a:cubicBezTo>
                    <a:pt x="627" y="169"/>
                    <a:pt x="672" y="157"/>
                    <a:pt x="715" y="157"/>
                  </a:cubicBezTo>
                  <a:cubicBezTo>
                    <a:pt x="780" y="157"/>
                    <a:pt x="841" y="185"/>
                    <a:pt x="879" y="236"/>
                  </a:cubicBezTo>
                  <a:cubicBezTo>
                    <a:pt x="836" y="150"/>
                    <a:pt x="754" y="93"/>
                    <a:pt x="666" y="93"/>
                  </a:cubicBezTo>
                  <a:cubicBezTo>
                    <a:pt x="642" y="93"/>
                    <a:pt x="619" y="97"/>
                    <a:pt x="596" y="105"/>
                  </a:cubicBezTo>
                  <a:lnTo>
                    <a:pt x="596" y="105"/>
                  </a:lnTo>
                  <a:cubicBezTo>
                    <a:pt x="574" y="61"/>
                    <a:pt x="523" y="26"/>
                    <a:pt x="461" y="26"/>
                  </a:cubicBezTo>
                  <a:cubicBezTo>
                    <a:pt x="411" y="43"/>
                    <a:pt x="374" y="60"/>
                    <a:pt x="341" y="86"/>
                  </a:cubicBezTo>
                  <a:lnTo>
                    <a:pt x="341" y="86"/>
                  </a:lnTo>
                  <a:cubicBezTo>
                    <a:pt x="299" y="29"/>
                    <a:pt x="238" y="0"/>
                    <a:pt x="178"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731;p26">
              <a:extLst>
                <a:ext uri="{FF2B5EF4-FFF2-40B4-BE49-F238E27FC236}">
                  <a16:creationId xmlns:a16="http://schemas.microsoft.com/office/drawing/2014/main" id="{45152B68-45EE-4293-B221-778858BE2F54}"/>
                </a:ext>
              </a:extLst>
            </p:cNvPr>
            <p:cNvSpPr/>
            <p:nvPr/>
          </p:nvSpPr>
          <p:spPr>
            <a:xfrm>
              <a:off x="6734718" y="3993518"/>
              <a:ext cx="32760" cy="8363"/>
            </a:xfrm>
            <a:custGeom>
              <a:avLst/>
              <a:gdLst/>
              <a:ahLst/>
              <a:cxnLst/>
              <a:rect l="l" t="t" r="r" b="b"/>
              <a:pathLst>
                <a:path w="901" h="230" extrusionOk="0">
                  <a:moveTo>
                    <a:pt x="172" y="0"/>
                  </a:moveTo>
                  <a:cubicBezTo>
                    <a:pt x="109" y="0"/>
                    <a:pt x="47" y="27"/>
                    <a:pt x="0" y="83"/>
                  </a:cubicBezTo>
                  <a:cubicBezTo>
                    <a:pt x="32" y="59"/>
                    <a:pt x="72" y="48"/>
                    <a:pt x="113" y="48"/>
                  </a:cubicBezTo>
                  <a:cubicBezTo>
                    <a:pt x="182" y="48"/>
                    <a:pt x="254" y="80"/>
                    <a:pt x="293" y="146"/>
                  </a:cubicBezTo>
                  <a:lnTo>
                    <a:pt x="314" y="229"/>
                  </a:lnTo>
                  <a:lnTo>
                    <a:pt x="356" y="167"/>
                  </a:lnTo>
                  <a:cubicBezTo>
                    <a:pt x="367" y="135"/>
                    <a:pt x="403" y="120"/>
                    <a:pt x="440" y="120"/>
                  </a:cubicBezTo>
                  <a:cubicBezTo>
                    <a:pt x="476" y="120"/>
                    <a:pt x="513" y="135"/>
                    <a:pt x="524" y="167"/>
                  </a:cubicBezTo>
                  <a:lnTo>
                    <a:pt x="545" y="229"/>
                  </a:lnTo>
                  <a:lnTo>
                    <a:pt x="586" y="188"/>
                  </a:lnTo>
                  <a:cubicBezTo>
                    <a:pt x="618" y="156"/>
                    <a:pt x="659" y="142"/>
                    <a:pt x="703" y="142"/>
                  </a:cubicBezTo>
                  <a:cubicBezTo>
                    <a:pt x="773" y="142"/>
                    <a:pt x="849" y="178"/>
                    <a:pt x="900" y="229"/>
                  </a:cubicBezTo>
                  <a:cubicBezTo>
                    <a:pt x="861" y="138"/>
                    <a:pt x="773" y="88"/>
                    <a:pt x="682" y="88"/>
                  </a:cubicBezTo>
                  <a:cubicBezTo>
                    <a:pt x="645" y="88"/>
                    <a:pt x="607" y="96"/>
                    <a:pt x="572" y="114"/>
                  </a:cubicBezTo>
                  <a:lnTo>
                    <a:pt x="572" y="114"/>
                  </a:lnTo>
                  <a:cubicBezTo>
                    <a:pt x="542" y="66"/>
                    <a:pt x="487" y="40"/>
                    <a:pt x="433" y="40"/>
                  </a:cubicBezTo>
                  <a:cubicBezTo>
                    <a:pt x="399" y="40"/>
                    <a:pt x="365" y="50"/>
                    <a:pt x="337" y="71"/>
                  </a:cubicBezTo>
                  <a:lnTo>
                    <a:pt x="337" y="71"/>
                  </a:lnTo>
                  <a:cubicBezTo>
                    <a:pt x="291" y="25"/>
                    <a:pt x="232" y="0"/>
                    <a:pt x="172"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732;p26">
              <a:extLst>
                <a:ext uri="{FF2B5EF4-FFF2-40B4-BE49-F238E27FC236}">
                  <a16:creationId xmlns:a16="http://schemas.microsoft.com/office/drawing/2014/main" id="{18637D09-8776-49E2-8C61-DCBFCA24F858}"/>
                </a:ext>
              </a:extLst>
            </p:cNvPr>
            <p:cNvSpPr/>
            <p:nvPr/>
          </p:nvSpPr>
          <p:spPr>
            <a:xfrm>
              <a:off x="6687524" y="3848482"/>
              <a:ext cx="32760" cy="7272"/>
            </a:xfrm>
            <a:custGeom>
              <a:avLst/>
              <a:gdLst/>
              <a:ahLst/>
              <a:cxnLst/>
              <a:rect l="l" t="t" r="r" b="b"/>
              <a:pathLst>
                <a:path w="901" h="200" extrusionOk="0">
                  <a:moveTo>
                    <a:pt x="748" y="0"/>
                  </a:moveTo>
                  <a:cubicBezTo>
                    <a:pt x="695" y="0"/>
                    <a:pt x="643" y="17"/>
                    <a:pt x="600" y="46"/>
                  </a:cubicBezTo>
                  <a:lnTo>
                    <a:pt x="600" y="46"/>
                  </a:lnTo>
                  <a:cubicBezTo>
                    <a:pt x="567" y="20"/>
                    <a:pt x="528" y="7"/>
                    <a:pt x="487" y="7"/>
                  </a:cubicBezTo>
                  <a:cubicBezTo>
                    <a:pt x="429" y="7"/>
                    <a:pt x="368" y="33"/>
                    <a:pt x="322" y="81"/>
                  </a:cubicBezTo>
                  <a:lnTo>
                    <a:pt x="322" y="81"/>
                  </a:lnTo>
                  <a:cubicBezTo>
                    <a:pt x="293" y="71"/>
                    <a:pt x="262" y="66"/>
                    <a:pt x="232" y="66"/>
                  </a:cubicBezTo>
                  <a:cubicBezTo>
                    <a:pt x="137" y="66"/>
                    <a:pt x="44" y="113"/>
                    <a:pt x="1" y="200"/>
                  </a:cubicBezTo>
                  <a:cubicBezTo>
                    <a:pt x="50" y="151"/>
                    <a:pt x="113" y="131"/>
                    <a:pt x="178" y="131"/>
                  </a:cubicBezTo>
                  <a:cubicBezTo>
                    <a:pt x="224" y="131"/>
                    <a:pt x="271" y="141"/>
                    <a:pt x="315" y="158"/>
                  </a:cubicBezTo>
                  <a:lnTo>
                    <a:pt x="357" y="179"/>
                  </a:lnTo>
                  <a:lnTo>
                    <a:pt x="357" y="137"/>
                  </a:lnTo>
                  <a:cubicBezTo>
                    <a:pt x="391" y="103"/>
                    <a:pt x="432" y="87"/>
                    <a:pt x="472" y="87"/>
                  </a:cubicBezTo>
                  <a:cubicBezTo>
                    <a:pt x="505" y="87"/>
                    <a:pt x="538" y="97"/>
                    <a:pt x="566" y="116"/>
                  </a:cubicBezTo>
                  <a:lnTo>
                    <a:pt x="608" y="158"/>
                  </a:lnTo>
                  <a:lnTo>
                    <a:pt x="629" y="137"/>
                  </a:lnTo>
                  <a:cubicBezTo>
                    <a:pt x="675" y="76"/>
                    <a:pt x="754" y="37"/>
                    <a:pt x="826" y="37"/>
                  </a:cubicBezTo>
                  <a:cubicBezTo>
                    <a:pt x="853" y="37"/>
                    <a:pt x="878" y="42"/>
                    <a:pt x="901" y="53"/>
                  </a:cubicBezTo>
                  <a:cubicBezTo>
                    <a:pt x="855" y="17"/>
                    <a:pt x="801" y="0"/>
                    <a:pt x="748"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733;p26">
              <a:extLst>
                <a:ext uri="{FF2B5EF4-FFF2-40B4-BE49-F238E27FC236}">
                  <a16:creationId xmlns:a16="http://schemas.microsoft.com/office/drawing/2014/main" id="{E0E8ABB7-E61A-4F50-AAA4-D6833DA1EEAE}"/>
                </a:ext>
              </a:extLst>
            </p:cNvPr>
            <p:cNvSpPr/>
            <p:nvPr/>
          </p:nvSpPr>
          <p:spPr>
            <a:xfrm>
              <a:off x="6861792" y="3944288"/>
              <a:ext cx="251938" cy="272664"/>
            </a:xfrm>
            <a:custGeom>
              <a:avLst/>
              <a:gdLst/>
              <a:ahLst/>
              <a:cxnLst/>
              <a:rect l="l" t="t" r="r" b="b"/>
              <a:pathLst>
                <a:path w="6929" h="7499" extrusionOk="0">
                  <a:moveTo>
                    <a:pt x="3521" y="0"/>
                  </a:moveTo>
                  <a:cubicBezTo>
                    <a:pt x="3425" y="0"/>
                    <a:pt x="3331" y="32"/>
                    <a:pt x="3266" y="97"/>
                  </a:cubicBezTo>
                  <a:cubicBezTo>
                    <a:pt x="2135" y="1144"/>
                    <a:pt x="1068" y="3090"/>
                    <a:pt x="587" y="4493"/>
                  </a:cubicBezTo>
                  <a:cubicBezTo>
                    <a:pt x="356" y="5141"/>
                    <a:pt x="168" y="5790"/>
                    <a:pt x="21" y="6460"/>
                  </a:cubicBezTo>
                  <a:cubicBezTo>
                    <a:pt x="1" y="6606"/>
                    <a:pt x="84" y="6753"/>
                    <a:pt x="231" y="6816"/>
                  </a:cubicBezTo>
                  <a:cubicBezTo>
                    <a:pt x="1324" y="7273"/>
                    <a:pt x="2488" y="7499"/>
                    <a:pt x="3654" y="7499"/>
                  </a:cubicBezTo>
                  <a:cubicBezTo>
                    <a:pt x="4676" y="7499"/>
                    <a:pt x="5699" y="7325"/>
                    <a:pt x="6677" y="6983"/>
                  </a:cubicBezTo>
                  <a:cubicBezTo>
                    <a:pt x="6844" y="6920"/>
                    <a:pt x="6928" y="6753"/>
                    <a:pt x="6907" y="6586"/>
                  </a:cubicBezTo>
                  <a:cubicBezTo>
                    <a:pt x="6656" y="5372"/>
                    <a:pt x="6300" y="4179"/>
                    <a:pt x="5861" y="3007"/>
                  </a:cubicBezTo>
                  <a:cubicBezTo>
                    <a:pt x="5400" y="1897"/>
                    <a:pt x="4689" y="893"/>
                    <a:pt x="3768" y="76"/>
                  </a:cubicBezTo>
                  <a:cubicBezTo>
                    <a:pt x="3698" y="27"/>
                    <a:pt x="3609" y="0"/>
                    <a:pt x="3521" y="0"/>
                  </a:cubicBezTo>
                  <a:close/>
                </a:path>
              </a:pathLst>
            </a:custGeom>
            <a:solidFill>
              <a:srgbClr val="EBE0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734;p26">
              <a:extLst>
                <a:ext uri="{FF2B5EF4-FFF2-40B4-BE49-F238E27FC236}">
                  <a16:creationId xmlns:a16="http://schemas.microsoft.com/office/drawing/2014/main" id="{FC5D5292-BF67-44A3-87ED-EF1D151ED617}"/>
                </a:ext>
              </a:extLst>
            </p:cNvPr>
            <p:cNvSpPr/>
            <p:nvPr/>
          </p:nvSpPr>
          <p:spPr>
            <a:xfrm>
              <a:off x="7010937" y="4033913"/>
              <a:ext cx="32760" cy="30070"/>
            </a:xfrm>
            <a:custGeom>
              <a:avLst/>
              <a:gdLst/>
              <a:ahLst/>
              <a:cxnLst/>
              <a:rect l="l" t="t" r="r" b="b"/>
              <a:pathLst>
                <a:path w="901" h="827" extrusionOk="0">
                  <a:moveTo>
                    <a:pt x="453" y="0"/>
                  </a:moveTo>
                  <a:cubicBezTo>
                    <a:pt x="342" y="0"/>
                    <a:pt x="231" y="48"/>
                    <a:pt x="147" y="144"/>
                  </a:cubicBezTo>
                  <a:cubicBezTo>
                    <a:pt x="105" y="186"/>
                    <a:pt x="64" y="228"/>
                    <a:pt x="43" y="270"/>
                  </a:cubicBezTo>
                  <a:cubicBezTo>
                    <a:pt x="22" y="290"/>
                    <a:pt x="22" y="311"/>
                    <a:pt x="1" y="353"/>
                  </a:cubicBezTo>
                  <a:cubicBezTo>
                    <a:pt x="1" y="374"/>
                    <a:pt x="22" y="395"/>
                    <a:pt x="22" y="416"/>
                  </a:cubicBezTo>
                  <a:lnTo>
                    <a:pt x="147" y="688"/>
                  </a:lnTo>
                  <a:cubicBezTo>
                    <a:pt x="147" y="709"/>
                    <a:pt x="168" y="709"/>
                    <a:pt x="189" y="730"/>
                  </a:cubicBezTo>
                  <a:cubicBezTo>
                    <a:pt x="210" y="751"/>
                    <a:pt x="231" y="772"/>
                    <a:pt x="252" y="772"/>
                  </a:cubicBezTo>
                  <a:lnTo>
                    <a:pt x="377" y="814"/>
                  </a:lnTo>
                  <a:cubicBezTo>
                    <a:pt x="411" y="823"/>
                    <a:pt x="444" y="827"/>
                    <a:pt x="477" y="827"/>
                  </a:cubicBezTo>
                  <a:cubicBezTo>
                    <a:pt x="675" y="827"/>
                    <a:pt x="862" y="676"/>
                    <a:pt x="880" y="479"/>
                  </a:cubicBezTo>
                  <a:cubicBezTo>
                    <a:pt x="901" y="332"/>
                    <a:pt x="838" y="186"/>
                    <a:pt x="733" y="102"/>
                  </a:cubicBezTo>
                  <a:cubicBezTo>
                    <a:pt x="712" y="102"/>
                    <a:pt x="712" y="81"/>
                    <a:pt x="691" y="81"/>
                  </a:cubicBezTo>
                  <a:cubicBezTo>
                    <a:pt x="620" y="27"/>
                    <a:pt x="536" y="0"/>
                    <a:pt x="453"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735;p26">
              <a:extLst>
                <a:ext uri="{FF2B5EF4-FFF2-40B4-BE49-F238E27FC236}">
                  <a16:creationId xmlns:a16="http://schemas.microsoft.com/office/drawing/2014/main" id="{B557EE8B-51A8-447B-96BE-AB87AE21BC88}"/>
                </a:ext>
              </a:extLst>
            </p:cNvPr>
            <p:cNvSpPr/>
            <p:nvPr/>
          </p:nvSpPr>
          <p:spPr>
            <a:xfrm>
              <a:off x="6989630" y="3988428"/>
              <a:ext cx="22870" cy="23925"/>
            </a:xfrm>
            <a:custGeom>
              <a:avLst/>
              <a:gdLst/>
              <a:ahLst/>
              <a:cxnLst/>
              <a:rect l="l" t="t" r="r" b="b"/>
              <a:pathLst>
                <a:path w="629" h="658" extrusionOk="0">
                  <a:moveTo>
                    <a:pt x="314" y="0"/>
                  </a:moveTo>
                  <a:cubicBezTo>
                    <a:pt x="222" y="0"/>
                    <a:pt x="162" y="57"/>
                    <a:pt x="63" y="139"/>
                  </a:cubicBezTo>
                  <a:cubicBezTo>
                    <a:pt x="43" y="160"/>
                    <a:pt x="22" y="181"/>
                    <a:pt x="1" y="223"/>
                  </a:cubicBezTo>
                  <a:cubicBezTo>
                    <a:pt x="1" y="244"/>
                    <a:pt x="1" y="265"/>
                    <a:pt x="1" y="307"/>
                  </a:cubicBezTo>
                  <a:cubicBezTo>
                    <a:pt x="1" y="390"/>
                    <a:pt x="22" y="495"/>
                    <a:pt x="43" y="579"/>
                  </a:cubicBezTo>
                  <a:cubicBezTo>
                    <a:pt x="43" y="600"/>
                    <a:pt x="43" y="600"/>
                    <a:pt x="63" y="621"/>
                  </a:cubicBezTo>
                  <a:cubicBezTo>
                    <a:pt x="63" y="621"/>
                    <a:pt x="84" y="641"/>
                    <a:pt x="105" y="641"/>
                  </a:cubicBezTo>
                  <a:cubicBezTo>
                    <a:pt x="168" y="652"/>
                    <a:pt x="231" y="657"/>
                    <a:pt x="294" y="657"/>
                  </a:cubicBezTo>
                  <a:cubicBezTo>
                    <a:pt x="357" y="657"/>
                    <a:pt x="419" y="652"/>
                    <a:pt x="482" y="641"/>
                  </a:cubicBezTo>
                  <a:cubicBezTo>
                    <a:pt x="503" y="600"/>
                    <a:pt x="503" y="579"/>
                    <a:pt x="545" y="537"/>
                  </a:cubicBezTo>
                  <a:cubicBezTo>
                    <a:pt x="629" y="390"/>
                    <a:pt x="608" y="181"/>
                    <a:pt x="440" y="55"/>
                  </a:cubicBezTo>
                  <a:cubicBezTo>
                    <a:pt x="440" y="35"/>
                    <a:pt x="419" y="35"/>
                    <a:pt x="398" y="14"/>
                  </a:cubicBezTo>
                  <a:cubicBezTo>
                    <a:pt x="367" y="5"/>
                    <a:pt x="340" y="0"/>
                    <a:pt x="314"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736;p26">
              <a:extLst>
                <a:ext uri="{FF2B5EF4-FFF2-40B4-BE49-F238E27FC236}">
                  <a16:creationId xmlns:a16="http://schemas.microsoft.com/office/drawing/2014/main" id="{2F66426C-34CF-4338-A1A5-F65CF33BD9FA}"/>
                </a:ext>
              </a:extLst>
            </p:cNvPr>
            <p:cNvSpPr/>
            <p:nvPr/>
          </p:nvSpPr>
          <p:spPr>
            <a:xfrm>
              <a:off x="6954617" y="4042603"/>
              <a:ext cx="38869" cy="42214"/>
            </a:xfrm>
            <a:custGeom>
              <a:avLst/>
              <a:gdLst/>
              <a:ahLst/>
              <a:cxnLst/>
              <a:rect l="l" t="t" r="r" b="b"/>
              <a:pathLst>
                <a:path w="1069" h="1161" extrusionOk="0">
                  <a:moveTo>
                    <a:pt x="508" y="1"/>
                  </a:moveTo>
                  <a:cubicBezTo>
                    <a:pt x="256" y="1"/>
                    <a:pt x="79" y="265"/>
                    <a:pt x="22" y="512"/>
                  </a:cubicBezTo>
                  <a:cubicBezTo>
                    <a:pt x="1" y="554"/>
                    <a:pt x="1" y="596"/>
                    <a:pt x="1" y="658"/>
                  </a:cubicBezTo>
                  <a:cubicBezTo>
                    <a:pt x="22" y="700"/>
                    <a:pt x="43" y="742"/>
                    <a:pt x="85" y="763"/>
                  </a:cubicBezTo>
                  <a:lnTo>
                    <a:pt x="440" y="1161"/>
                  </a:lnTo>
                  <a:lnTo>
                    <a:pt x="796" y="993"/>
                  </a:lnTo>
                  <a:cubicBezTo>
                    <a:pt x="838" y="972"/>
                    <a:pt x="880" y="951"/>
                    <a:pt x="901" y="910"/>
                  </a:cubicBezTo>
                  <a:cubicBezTo>
                    <a:pt x="943" y="868"/>
                    <a:pt x="943" y="826"/>
                    <a:pt x="943" y="784"/>
                  </a:cubicBezTo>
                  <a:cubicBezTo>
                    <a:pt x="985" y="617"/>
                    <a:pt x="1068" y="386"/>
                    <a:pt x="964" y="240"/>
                  </a:cubicBezTo>
                  <a:cubicBezTo>
                    <a:pt x="859" y="135"/>
                    <a:pt x="733" y="51"/>
                    <a:pt x="587" y="10"/>
                  </a:cubicBezTo>
                  <a:cubicBezTo>
                    <a:pt x="560" y="4"/>
                    <a:pt x="533" y="1"/>
                    <a:pt x="508"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737;p26">
              <a:extLst>
                <a:ext uri="{FF2B5EF4-FFF2-40B4-BE49-F238E27FC236}">
                  <a16:creationId xmlns:a16="http://schemas.microsoft.com/office/drawing/2014/main" id="{594284D8-C79C-40CB-A459-2D5B23DC842A}"/>
                </a:ext>
              </a:extLst>
            </p:cNvPr>
            <p:cNvSpPr/>
            <p:nvPr/>
          </p:nvSpPr>
          <p:spPr>
            <a:xfrm>
              <a:off x="7000284" y="4079435"/>
              <a:ext cx="37342" cy="43450"/>
            </a:xfrm>
            <a:custGeom>
              <a:avLst/>
              <a:gdLst/>
              <a:ahLst/>
              <a:cxnLst/>
              <a:rect l="l" t="t" r="r" b="b"/>
              <a:pathLst>
                <a:path w="1027" h="1195" extrusionOk="0">
                  <a:moveTo>
                    <a:pt x="596" y="0"/>
                  </a:moveTo>
                  <a:cubicBezTo>
                    <a:pt x="586" y="0"/>
                    <a:pt x="576" y="1"/>
                    <a:pt x="566" y="1"/>
                  </a:cubicBezTo>
                  <a:cubicBezTo>
                    <a:pt x="231" y="106"/>
                    <a:pt x="1" y="441"/>
                    <a:pt x="22" y="797"/>
                  </a:cubicBezTo>
                  <a:cubicBezTo>
                    <a:pt x="22" y="817"/>
                    <a:pt x="43" y="838"/>
                    <a:pt x="64" y="859"/>
                  </a:cubicBezTo>
                  <a:cubicBezTo>
                    <a:pt x="189" y="964"/>
                    <a:pt x="336" y="1069"/>
                    <a:pt x="482" y="1173"/>
                  </a:cubicBezTo>
                  <a:cubicBezTo>
                    <a:pt x="503" y="1173"/>
                    <a:pt x="503" y="1194"/>
                    <a:pt x="524" y="1194"/>
                  </a:cubicBezTo>
                  <a:cubicBezTo>
                    <a:pt x="545" y="1173"/>
                    <a:pt x="566" y="1173"/>
                    <a:pt x="587" y="1152"/>
                  </a:cubicBezTo>
                  <a:lnTo>
                    <a:pt x="901" y="880"/>
                  </a:lnTo>
                  <a:cubicBezTo>
                    <a:pt x="922" y="859"/>
                    <a:pt x="943" y="838"/>
                    <a:pt x="943" y="817"/>
                  </a:cubicBezTo>
                  <a:cubicBezTo>
                    <a:pt x="963" y="797"/>
                    <a:pt x="963" y="776"/>
                    <a:pt x="963" y="755"/>
                  </a:cubicBezTo>
                  <a:cubicBezTo>
                    <a:pt x="1025" y="448"/>
                    <a:pt x="1026" y="0"/>
                    <a:pt x="596"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738;p26">
              <a:extLst>
                <a:ext uri="{FF2B5EF4-FFF2-40B4-BE49-F238E27FC236}">
                  <a16:creationId xmlns:a16="http://schemas.microsoft.com/office/drawing/2014/main" id="{30CC2B83-FC4E-4CCC-9E72-9CC2BAE5202D}"/>
                </a:ext>
              </a:extLst>
            </p:cNvPr>
            <p:cNvSpPr/>
            <p:nvPr/>
          </p:nvSpPr>
          <p:spPr>
            <a:xfrm>
              <a:off x="6966033" y="4105322"/>
              <a:ext cx="31233" cy="31233"/>
            </a:xfrm>
            <a:custGeom>
              <a:avLst/>
              <a:gdLst/>
              <a:ahLst/>
              <a:cxnLst/>
              <a:rect l="l" t="t" r="r" b="b"/>
              <a:pathLst>
                <a:path w="859" h="859" extrusionOk="0">
                  <a:moveTo>
                    <a:pt x="378" y="1"/>
                  </a:moveTo>
                  <a:cubicBezTo>
                    <a:pt x="210" y="43"/>
                    <a:pt x="85" y="168"/>
                    <a:pt x="22" y="336"/>
                  </a:cubicBezTo>
                  <a:cubicBezTo>
                    <a:pt x="1" y="440"/>
                    <a:pt x="1" y="545"/>
                    <a:pt x="22" y="650"/>
                  </a:cubicBezTo>
                  <a:cubicBezTo>
                    <a:pt x="22" y="691"/>
                    <a:pt x="43" y="754"/>
                    <a:pt x="85" y="796"/>
                  </a:cubicBezTo>
                  <a:lnTo>
                    <a:pt x="147" y="796"/>
                  </a:lnTo>
                  <a:lnTo>
                    <a:pt x="692" y="859"/>
                  </a:lnTo>
                  <a:cubicBezTo>
                    <a:pt x="712" y="859"/>
                    <a:pt x="754" y="838"/>
                    <a:pt x="775" y="838"/>
                  </a:cubicBezTo>
                  <a:cubicBezTo>
                    <a:pt x="775" y="817"/>
                    <a:pt x="796" y="796"/>
                    <a:pt x="796" y="775"/>
                  </a:cubicBezTo>
                  <a:lnTo>
                    <a:pt x="838" y="378"/>
                  </a:lnTo>
                  <a:cubicBezTo>
                    <a:pt x="859" y="336"/>
                    <a:pt x="859" y="294"/>
                    <a:pt x="838" y="252"/>
                  </a:cubicBezTo>
                  <a:cubicBezTo>
                    <a:pt x="754" y="105"/>
                    <a:pt x="566" y="1"/>
                    <a:pt x="378"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739;p26">
              <a:extLst>
                <a:ext uri="{FF2B5EF4-FFF2-40B4-BE49-F238E27FC236}">
                  <a16:creationId xmlns:a16="http://schemas.microsoft.com/office/drawing/2014/main" id="{E4997D74-1829-4104-88D2-763661C6168D}"/>
                </a:ext>
              </a:extLst>
            </p:cNvPr>
            <p:cNvSpPr/>
            <p:nvPr/>
          </p:nvSpPr>
          <p:spPr>
            <a:xfrm>
              <a:off x="7049768" y="4079944"/>
              <a:ext cx="19053" cy="17816"/>
            </a:xfrm>
            <a:custGeom>
              <a:avLst/>
              <a:gdLst/>
              <a:ahLst/>
              <a:cxnLst/>
              <a:rect l="l" t="t" r="r" b="b"/>
              <a:pathLst>
                <a:path w="524" h="490" extrusionOk="0">
                  <a:moveTo>
                    <a:pt x="340" y="1"/>
                  </a:moveTo>
                  <a:cubicBezTo>
                    <a:pt x="315" y="1"/>
                    <a:pt x="292" y="3"/>
                    <a:pt x="272" y="8"/>
                  </a:cubicBezTo>
                  <a:lnTo>
                    <a:pt x="251" y="8"/>
                  </a:lnTo>
                  <a:cubicBezTo>
                    <a:pt x="147" y="50"/>
                    <a:pt x="63" y="113"/>
                    <a:pt x="0" y="196"/>
                  </a:cubicBezTo>
                  <a:cubicBezTo>
                    <a:pt x="0" y="217"/>
                    <a:pt x="0" y="217"/>
                    <a:pt x="0" y="238"/>
                  </a:cubicBezTo>
                  <a:cubicBezTo>
                    <a:pt x="0" y="259"/>
                    <a:pt x="0" y="280"/>
                    <a:pt x="21" y="301"/>
                  </a:cubicBezTo>
                  <a:lnTo>
                    <a:pt x="126" y="448"/>
                  </a:lnTo>
                  <a:cubicBezTo>
                    <a:pt x="147" y="469"/>
                    <a:pt x="168" y="469"/>
                    <a:pt x="189" y="489"/>
                  </a:cubicBezTo>
                  <a:lnTo>
                    <a:pt x="251" y="489"/>
                  </a:lnTo>
                  <a:lnTo>
                    <a:pt x="482" y="448"/>
                  </a:lnTo>
                  <a:cubicBezTo>
                    <a:pt x="502" y="364"/>
                    <a:pt x="523" y="280"/>
                    <a:pt x="523" y="176"/>
                  </a:cubicBezTo>
                  <a:cubicBezTo>
                    <a:pt x="523" y="155"/>
                    <a:pt x="523" y="113"/>
                    <a:pt x="523" y="92"/>
                  </a:cubicBezTo>
                  <a:cubicBezTo>
                    <a:pt x="507" y="28"/>
                    <a:pt x="418" y="1"/>
                    <a:pt x="340"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740;p26">
              <a:extLst>
                <a:ext uri="{FF2B5EF4-FFF2-40B4-BE49-F238E27FC236}">
                  <a16:creationId xmlns:a16="http://schemas.microsoft.com/office/drawing/2014/main" id="{6F06925A-8BD9-423D-B5D8-BA6DC5C574DD}"/>
                </a:ext>
              </a:extLst>
            </p:cNvPr>
            <p:cNvSpPr/>
            <p:nvPr/>
          </p:nvSpPr>
          <p:spPr>
            <a:xfrm>
              <a:off x="6950254" y="4008353"/>
              <a:ext cx="26470" cy="21489"/>
            </a:xfrm>
            <a:custGeom>
              <a:avLst/>
              <a:gdLst/>
              <a:ahLst/>
              <a:cxnLst/>
              <a:rect l="l" t="t" r="r" b="b"/>
              <a:pathLst>
                <a:path w="728" h="591" extrusionOk="0">
                  <a:moveTo>
                    <a:pt x="623" y="0"/>
                  </a:moveTo>
                  <a:cubicBezTo>
                    <a:pt x="616" y="0"/>
                    <a:pt x="609" y="3"/>
                    <a:pt x="602" y="10"/>
                  </a:cubicBezTo>
                  <a:lnTo>
                    <a:pt x="372" y="10"/>
                  </a:lnTo>
                  <a:cubicBezTo>
                    <a:pt x="247" y="73"/>
                    <a:pt x="142" y="177"/>
                    <a:pt x="58" y="303"/>
                  </a:cubicBezTo>
                  <a:cubicBezTo>
                    <a:pt x="0" y="380"/>
                    <a:pt x="67" y="493"/>
                    <a:pt x="161" y="493"/>
                  </a:cubicBezTo>
                  <a:cubicBezTo>
                    <a:pt x="168" y="493"/>
                    <a:pt x="176" y="493"/>
                    <a:pt x="184" y="491"/>
                  </a:cubicBezTo>
                  <a:cubicBezTo>
                    <a:pt x="193" y="489"/>
                    <a:pt x="201" y="488"/>
                    <a:pt x="209" y="488"/>
                  </a:cubicBezTo>
                  <a:cubicBezTo>
                    <a:pt x="273" y="488"/>
                    <a:pt x="295" y="556"/>
                    <a:pt x="351" y="575"/>
                  </a:cubicBezTo>
                  <a:cubicBezTo>
                    <a:pt x="383" y="585"/>
                    <a:pt x="414" y="591"/>
                    <a:pt x="443" y="591"/>
                  </a:cubicBezTo>
                  <a:cubicBezTo>
                    <a:pt x="472" y="591"/>
                    <a:pt x="498" y="585"/>
                    <a:pt x="519" y="575"/>
                  </a:cubicBezTo>
                  <a:cubicBezTo>
                    <a:pt x="581" y="554"/>
                    <a:pt x="644" y="512"/>
                    <a:pt x="686" y="470"/>
                  </a:cubicBezTo>
                  <a:cubicBezTo>
                    <a:pt x="728" y="407"/>
                    <a:pt x="728" y="324"/>
                    <a:pt x="707" y="261"/>
                  </a:cubicBezTo>
                  <a:cubicBezTo>
                    <a:pt x="707" y="198"/>
                    <a:pt x="686" y="135"/>
                    <a:pt x="686" y="73"/>
                  </a:cubicBezTo>
                  <a:cubicBezTo>
                    <a:pt x="686" y="52"/>
                    <a:pt x="686" y="31"/>
                    <a:pt x="665" y="10"/>
                  </a:cubicBezTo>
                  <a:cubicBezTo>
                    <a:pt x="651" y="10"/>
                    <a:pt x="637" y="0"/>
                    <a:pt x="623"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741;p26">
              <a:extLst>
                <a:ext uri="{FF2B5EF4-FFF2-40B4-BE49-F238E27FC236}">
                  <a16:creationId xmlns:a16="http://schemas.microsoft.com/office/drawing/2014/main" id="{8ECE8EFC-1E03-44BF-BB03-1A509448FCCE}"/>
                </a:ext>
              </a:extLst>
            </p:cNvPr>
            <p:cNvSpPr/>
            <p:nvPr/>
          </p:nvSpPr>
          <p:spPr>
            <a:xfrm>
              <a:off x="6928766" y="4094887"/>
              <a:ext cx="28943" cy="29524"/>
            </a:xfrm>
            <a:custGeom>
              <a:avLst/>
              <a:gdLst/>
              <a:ahLst/>
              <a:cxnLst/>
              <a:rect l="l" t="t" r="r" b="b"/>
              <a:pathLst>
                <a:path w="796" h="812" extrusionOk="0">
                  <a:moveTo>
                    <a:pt x="520" y="1"/>
                  </a:moveTo>
                  <a:cubicBezTo>
                    <a:pt x="378" y="1"/>
                    <a:pt x="221" y="109"/>
                    <a:pt x="126" y="204"/>
                  </a:cubicBezTo>
                  <a:cubicBezTo>
                    <a:pt x="63" y="246"/>
                    <a:pt x="21" y="330"/>
                    <a:pt x="0" y="434"/>
                  </a:cubicBezTo>
                  <a:cubicBezTo>
                    <a:pt x="21" y="497"/>
                    <a:pt x="42" y="539"/>
                    <a:pt x="63" y="602"/>
                  </a:cubicBezTo>
                  <a:lnTo>
                    <a:pt x="168" y="769"/>
                  </a:lnTo>
                  <a:cubicBezTo>
                    <a:pt x="168" y="769"/>
                    <a:pt x="189" y="790"/>
                    <a:pt x="189" y="790"/>
                  </a:cubicBezTo>
                  <a:lnTo>
                    <a:pt x="231" y="790"/>
                  </a:lnTo>
                  <a:lnTo>
                    <a:pt x="586" y="811"/>
                  </a:lnTo>
                  <a:lnTo>
                    <a:pt x="628" y="811"/>
                  </a:lnTo>
                  <a:cubicBezTo>
                    <a:pt x="649" y="811"/>
                    <a:pt x="670" y="769"/>
                    <a:pt x="670" y="748"/>
                  </a:cubicBezTo>
                  <a:cubicBezTo>
                    <a:pt x="691" y="685"/>
                    <a:pt x="733" y="623"/>
                    <a:pt x="775" y="560"/>
                  </a:cubicBezTo>
                  <a:cubicBezTo>
                    <a:pt x="796" y="413"/>
                    <a:pt x="775" y="246"/>
                    <a:pt x="712" y="99"/>
                  </a:cubicBezTo>
                  <a:cubicBezTo>
                    <a:pt x="691" y="78"/>
                    <a:pt x="670" y="58"/>
                    <a:pt x="649" y="37"/>
                  </a:cubicBezTo>
                  <a:cubicBezTo>
                    <a:pt x="609" y="12"/>
                    <a:pt x="565" y="1"/>
                    <a:pt x="520"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742;p26">
              <a:extLst>
                <a:ext uri="{FF2B5EF4-FFF2-40B4-BE49-F238E27FC236}">
                  <a16:creationId xmlns:a16="http://schemas.microsoft.com/office/drawing/2014/main" id="{F518D475-F83B-4118-BA80-B93CC159CE72}"/>
                </a:ext>
              </a:extLst>
            </p:cNvPr>
            <p:cNvSpPr/>
            <p:nvPr/>
          </p:nvSpPr>
          <p:spPr>
            <a:xfrm>
              <a:off x="7023117" y="4008680"/>
              <a:ext cx="15271" cy="13562"/>
            </a:xfrm>
            <a:custGeom>
              <a:avLst/>
              <a:gdLst/>
              <a:ahLst/>
              <a:cxnLst/>
              <a:rect l="l" t="t" r="r" b="b"/>
              <a:pathLst>
                <a:path w="420" h="373" extrusionOk="0">
                  <a:moveTo>
                    <a:pt x="147" y="1"/>
                  </a:moveTo>
                  <a:cubicBezTo>
                    <a:pt x="105" y="43"/>
                    <a:pt x="63" y="84"/>
                    <a:pt x="22" y="126"/>
                  </a:cubicBezTo>
                  <a:cubicBezTo>
                    <a:pt x="1" y="189"/>
                    <a:pt x="1" y="252"/>
                    <a:pt x="22" y="294"/>
                  </a:cubicBezTo>
                  <a:cubicBezTo>
                    <a:pt x="72" y="344"/>
                    <a:pt x="131" y="372"/>
                    <a:pt x="192" y="372"/>
                  </a:cubicBezTo>
                  <a:cubicBezTo>
                    <a:pt x="232" y="372"/>
                    <a:pt x="273" y="360"/>
                    <a:pt x="315" y="336"/>
                  </a:cubicBezTo>
                  <a:cubicBezTo>
                    <a:pt x="377" y="294"/>
                    <a:pt x="419" y="210"/>
                    <a:pt x="398" y="147"/>
                  </a:cubicBezTo>
                  <a:cubicBezTo>
                    <a:pt x="356" y="105"/>
                    <a:pt x="315" y="64"/>
                    <a:pt x="273" y="43"/>
                  </a:cubicBezTo>
                  <a:cubicBezTo>
                    <a:pt x="231" y="22"/>
                    <a:pt x="210" y="1"/>
                    <a:pt x="147"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743;p26">
              <a:extLst>
                <a:ext uri="{FF2B5EF4-FFF2-40B4-BE49-F238E27FC236}">
                  <a16:creationId xmlns:a16="http://schemas.microsoft.com/office/drawing/2014/main" id="{9367689E-3BE6-4FE5-BE4C-ECF79A828910}"/>
                </a:ext>
              </a:extLst>
            </p:cNvPr>
            <p:cNvSpPr/>
            <p:nvPr/>
          </p:nvSpPr>
          <p:spPr>
            <a:xfrm>
              <a:off x="7042315" y="4125829"/>
              <a:ext cx="18144" cy="15926"/>
            </a:xfrm>
            <a:custGeom>
              <a:avLst/>
              <a:gdLst/>
              <a:ahLst/>
              <a:cxnLst/>
              <a:rect l="l" t="t" r="r" b="b"/>
              <a:pathLst>
                <a:path w="499" h="438" extrusionOk="0">
                  <a:moveTo>
                    <a:pt x="284" y="0"/>
                  </a:moveTo>
                  <a:cubicBezTo>
                    <a:pt x="110" y="0"/>
                    <a:pt x="1" y="198"/>
                    <a:pt x="100" y="358"/>
                  </a:cubicBezTo>
                  <a:cubicBezTo>
                    <a:pt x="147" y="412"/>
                    <a:pt x="211" y="438"/>
                    <a:pt x="274" y="438"/>
                  </a:cubicBezTo>
                  <a:cubicBezTo>
                    <a:pt x="381" y="438"/>
                    <a:pt x="485" y="364"/>
                    <a:pt x="498" y="232"/>
                  </a:cubicBezTo>
                  <a:cubicBezTo>
                    <a:pt x="498" y="127"/>
                    <a:pt x="414" y="23"/>
                    <a:pt x="310" y="2"/>
                  </a:cubicBezTo>
                  <a:cubicBezTo>
                    <a:pt x="301" y="1"/>
                    <a:pt x="292" y="0"/>
                    <a:pt x="284" y="0"/>
                  </a:cubicBezTo>
                  <a:close/>
                </a:path>
              </a:pathLst>
            </a:custGeom>
            <a:solidFill>
              <a:srgbClr val="EBE0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744;p26">
              <a:extLst>
                <a:ext uri="{FF2B5EF4-FFF2-40B4-BE49-F238E27FC236}">
                  <a16:creationId xmlns:a16="http://schemas.microsoft.com/office/drawing/2014/main" id="{E2A2B591-CA1F-4592-BDB2-F80E6E596947}"/>
                </a:ext>
              </a:extLst>
            </p:cNvPr>
            <p:cNvSpPr/>
            <p:nvPr/>
          </p:nvSpPr>
          <p:spPr>
            <a:xfrm>
              <a:off x="7064203" y="4115830"/>
              <a:ext cx="16907" cy="15380"/>
            </a:xfrm>
            <a:custGeom>
              <a:avLst/>
              <a:gdLst/>
              <a:ahLst/>
              <a:cxnLst/>
              <a:rect l="l" t="t" r="r" b="b"/>
              <a:pathLst>
                <a:path w="465" h="423" extrusionOk="0">
                  <a:moveTo>
                    <a:pt x="215" y="1"/>
                  </a:moveTo>
                  <a:cubicBezTo>
                    <a:pt x="200" y="1"/>
                    <a:pt x="184" y="2"/>
                    <a:pt x="168" y="5"/>
                  </a:cubicBezTo>
                  <a:cubicBezTo>
                    <a:pt x="64" y="47"/>
                    <a:pt x="1" y="151"/>
                    <a:pt x="22" y="256"/>
                  </a:cubicBezTo>
                  <a:cubicBezTo>
                    <a:pt x="48" y="372"/>
                    <a:pt x="136" y="423"/>
                    <a:pt x="224" y="423"/>
                  </a:cubicBezTo>
                  <a:cubicBezTo>
                    <a:pt x="343" y="423"/>
                    <a:pt x="464" y="329"/>
                    <a:pt x="440" y="172"/>
                  </a:cubicBezTo>
                  <a:cubicBezTo>
                    <a:pt x="404" y="63"/>
                    <a:pt x="319" y="1"/>
                    <a:pt x="215"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745;p26">
              <a:extLst>
                <a:ext uri="{FF2B5EF4-FFF2-40B4-BE49-F238E27FC236}">
                  <a16:creationId xmlns:a16="http://schemas.microsoft.com/office/drawing/2014/main" id="{E0BDBCE2-C180-4B0B-B5B1-88AF0CFDDB33}"/>
                </a:ext>
              </a:extLst>
            </p:cNvPr>
            <p:cNvSpPr/>
            <p:nvPr/>
          </p:nvSpPr>
          <p:spPr>
            <a:xfrm>
              <a:off x="7052023" y="4061073"/>
              <a:ext cx="17380" cy="15853"/>
            </a:xfrm>
            <a:custGeom>
              <a:avLst/>
              <a:gdLst/>
              <a:ahLst/>
              <a:cxnLst/>
              <a:rect l="l" t="t" r="r" b="b"/>
              <a:pathLst>
                <a:path w="478" h="436" extrusionOk="0">
                  <a:moveTo>
                    <a:pt x="223" y="1"/>
                  </a:moveTo>
                  <a:cubicBezTo>
                    <a:pt x="211" y="1"/>
                    <a:pt x="200" y="2"/>
                    <a:pt x="189" y="4"/>
                  </a:cubicBezTo>
                  <a:cubicBezTo>
                    <a:pt x="64" y="46"/>
                    <a:pt x="1" y="150"/>
                    <a:pt x="43" y="276"/>
                  </a:cubicBezTo>
                  <a:cubicBezTo>
                    <a:pt x="60" y="387"/>
                    <a:pt x="139" y="435"/>
                    <a:pt x="223" y="435"/>
                  </a:cubicBezTo>
                  <a:cubicBezTo>
                    <a:pt x="346" y="435"/>
                    <a:pt x="478" y="333"/>
                    <a:pt x="440" y="171"/>
                  </a:cubicBezTo>
                  <a:cubicBezTo>
                    <a:pt x="422" y="78"/>
                    <a:pt x="319" y="1"/>
                    <a:pt x="223"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746;p26">
              <a:extLst>
                <a:ext uri="{FF2B5EF4-FFF2-40B4-BE49-F238E27FC236}">
                  <a16:creationId xmlns:a16="http://schemas.microsoft.com/office/drawing/2014/main" id="{900FD9EF-C4E9-4463-BC9A-A59E6625E8FA}"/>
                </a:ext>
              </a:extLst>
            </p:cNvPr>
            <p:cNvSpPr/>
            <p:nvPr/>
          </p:nvSpPr>
          <p:spPr>
            <a:xfrm>
              <a:off x="6985086" y="3966431"/>
              <a:ext cx="17307" cy="15635"/>
            </a:xfrm>
            <a:custGeom>
              <a:avLst/>
              <a:gdLst/>
              <a:ahLst/>
              <a:cxnLst/>
              <a:rect l="l" t="t" r="r" b="b"/>
              <a:pathLst>
                <a:path w="476" h="430" extrusionOk="0">
                  <a:moveTo>
                    <a:pt x="245" y="1"/>
                  </a:moveTo>
                  <a:cubicBezTo>
                    <a:pt x="226" y="1"/>
                    <a:pt x="207" y="4"/>
                    <a:pt x="188" y="12"/>
                  </a:cubicBezTo>
                  <a:cubicBezTo>
                    <a:pt x="63" y="33"/>
                    <a:pt x="0" y="158"/>
                    <a:pt x="21" y="263"/>
                  </a:cubicBezTo>
                  <a:cubicBezTo>
                    <a:pt x="48" y="378"/>
                    <a:pt x="139" y="430"/>
                    <a:pt x="230" y="430"/>
                  </a:cubicBezTo>
                  <a:cubicBezTo>
                    <a:pt x="353" y="430"/>
                    <a:pt x="476" y="336"/>
                    <a:pt x="440" y="179"/>
                  </a:cubicBezTo>
                  <a:cubicBezTo>
                    <a:pt x="422" y="76"/>
                    <a:pt x="334" y="1"/>
                    <a:pt x="245"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747;p26">
              <a:extLst>
                <a:ext uri="{FF2B5EF4-FFF2-40B4-BE49-F238E27FC236}">
                  <a16:creationId xmlns:a16="http://schemas.microsoft.com/office/drawing/2014/main" id="{CB7F6748-C12B-4C18-8BD9-4CDDC8D2F5D3}"/>
                </a:ext>
              </a:extLst>
            </p:cNvPr>
            <p:cNvSpPr/>
            <p:nvPr/>
          </p:nvSpPr>
          <p:spPr>
            <a:xfrm>
              <a:off x="7020063" y="4070127"/>
              <a:ext cx="18725" cy="16217"/>
            </a:xfrm>
            <a:custGeom>
              <a:avLst/>
              <a:gdLst/>
              <a:ahLst/>
              <a:cxnLst/>
              <a:rect l="l" t="t" r="r" b="b"/>
              <a:pathLst>
                <a:path w="515" h="446" extrusionOk="0">
                  <a:moveTo>
                    <a:pt x="238" y="1"/>
                  </a:moveTo>
                  <a:cubicBezTo>
                    <a:pt x="222" y="1"/>
                    <a:pt x="206" y="2"/>
                    <a:pt x="189" y="6"/>
                  </a:cubicBezTo>
                  <a:cubicBezTo>
                    <a:pt x="64" y="27"/>
                    <a:pt x="1" y="153"/>
                    <a:pt x="22" y="278"/>
                  </a:cubicBezTo>
                  <a:cubicBezTo>
                    <a:pt x="46" y="386"/>
                    <a:pt x="138" y="446"/>
                    <a:pt x="233" y="446"/>
                  </a:cubicBezTo>
                  <a:cubicBezTo>
                    <a:pt x="303" y="446"/>
                    <a:pt x="375" y="412"/>
                    <a:pt x="419" y="341"/>
                  </a:cubicBezTo>
                  <a:cubicBezTo>
                    <a:pt x="515" y="188"/>
                    <a:pt x="401" y="1"/>
                    <a:pt x="238"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748;p26">
              <a:extLst>
                <a:ext uri="{FF2B5EF4-FFF2-40B4-BE49-F238E27FC236}">
                  <a16:creationId xmlns:a16="http://schemas.microsoft.com/office/drawing/2014/main" id="{2B7D1F05-9F18-49B3-93AE-E498D2308840}"/>
                </a:ext>
              </a:extLst>
            </p:cNvPr>
            <p:cNvSpPr/>
            <p:nvPr/>
          </p:nvSpPr>
          <p:spPr>
            <a:xfrm>
              <a:off x="6991158" y="4029805"/>
              <a:ext cx="18798" cy="16217"/>
            </a:xfrm>
            <a:custGeom>
              <a:avLst/>
              <a:gdLst/>
              <a:ahLst/>
              <a:cxnLst/>
              <a:rect l="l" t="t" r="r" b="b"/>
              <a:pathLst>
                <a:path w="517" h="446" extrusionOk="0">
                  <a:moveTo>
                    <a:pt x="237" y="0"/>
                  </a:moveTo>
                  <a:cubicBezTo>
                    <a:pt x="222" y="0"/>
                    <a:pt x="205" y="2"/>
                    <a:pt x="189" y="6"/>
                  </a:cubicBezTo>
                  <a:cubicBezTo>
                    <a:pt x="84" y="48"/>
                    <a:pt x="1" y="152"/>
                    <a:pt x="42" y="278"/>
                  </a:cubicBezTo>
                  <a:cubicBezTo>
                    <a:pt x="66" y="386"/>
                    <a:pt x="159" y="446"/>
                    <a:pt x="253" y="446"/>
                  </a:cubicBezTo>
                  <a:cubicBezTo>
                    <a:pt x="324" y="446"/>
                    <a:pt x="395" y="412"/>
                    <a:pt x="440" y="341"/>
                  </a:cubicBezTo>
                  <a:cubicBezTo>
                    <a:pt x="516" y="188"/>
                    <a:pt x="401" y="0"/>
                    <a:pt x="237" y="0"/>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749;p26">
              <a:extLst>
                <a:ext uri="{FF2B5EF4-FFF2-40B4-BE49-F238E27FC236}">
                  <a16:creationId xmlns:a16="http://schemas.microsoft.com/office/drawing/2014/main" id="{F6A24C8B-2220-4C48-A5A8-F7E1C94AC46D}"/>
                </a:ext>
              </a:extLst>
            </p:cNvPr>
            <p:cNvSpPr/>
            <p:nvPr/>
          </p:nvSpPr>
          <p:spPr>
            <a:xfrm>
              <a:off x="6926220" y="4037476"/>
              <a:ext cx="21852" cy="15489"/>
            </a:xfrm>
            <a:custGeom>
              <a:avLst/>
              <a:gdLst/>
              <a:ahLst/>
              <a:cxnLst/>
              <a:rect l="l" t="t" r="r" b="b"/>
              <a:pathLst>
                <a:path w="601" h="426" extrusionOk="0">
                  <a:moveTo>
                    <a:pt x="298" y="1"/>
                  </a:moveTo>
                  <a:cubicBezTo>
                    <a:pt x="285" y="1"/>
                    <a:pt x="272" y="2"/>
                    <a:pt x="259" y="4"/>
                  </a:cubicBezTo>
                  <a:cubicBezTo>
                    <a:pt x="0" y="64"/>
                    <a:pt x="63" y="426"/>
                    <a:pt x="303" y="426"/>
                  </a:cubicBezTo>
                  <a:cubicBezTo>
                    <a:pt x="316" y="426"/>
                    <a:pt x="329" y="425"/>
                    <a:pt x="342" y="423"/>
                  </a:cubicBezTo>
                  <a:cubicBezTo>
                    <a:pt x="601" y="363"/>
                    <a:pt x="538" y="1"/>
                    <a:pt x="298"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750;p26">
              <a:extLst>
                <a:ext uri="{FF2B5EF4-FFF2-40B4-BE49-F238E27FC236}">
                  <a16:creationId xmlns:a16="http://schemas.microsoft.com/office/drawing/2014/main" id="{23922696-B7FB-467B-8115-4A5C33F3175F}"/>
                </a:ext>
              </a:extLst>
            </p:cNvPr>
            <p:cNvSpPr/>
            <p:nvPr/>
          </p:nvSpPr>
          <p:spPr>
            <a:xfrm>
              <a:off x="6962507" y="3984974"/>
              <a:ext cx="21380" cy="15417"/>
            </a:xfrm>
            <a:custGeom>
              <a:avLst/>
              <a:gdLst/>
              <a:ahLst/>
              <a:cxnLst/>
              <a:rect l="l" t="t" r="r" b="b"/>
              <a:pathLst>
                <a:path w="588" h="424" extrusionOk="0">
                  <a:moveTo>
                    <a:pt x="303" y="1"/>
                  </a:moveTo>
                  <a:cubicBezTo>
                    <a:pt x="291" y="1"/>
                    <a:pt x="278" y="2"/>
                    <a:pt x="265" y="4"/>
                  </a:cubicBezTo>
                  <a:cubicBezTo>
                    <a:pt x="1" y="65"/>
                    <a:pt x="73" y="423"/>
                    <a:pt x="327" y="423"/>
                  </a:cubicBezTo>
                  <a:cubicBezTo>
                    <a:pt x="335" y="423"/>
                    <a:pt x="342" y="423"/>
                    <a:pt x="349" y="423"/>
                  </a:cubicBezTo>
                  <a:cubicBezTo>
                    <a:pt x="587" y="343"/>
                    <a:pt x="524" y="1"/>
                    <a:pt x="303"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751;p26">
              <a:extLst>
                <a:ext uri="{FF2B5EF4-FFF2-40B4-BE49-F238E27FC236}">
                  <a16:creationId xmlns:a16="http://schemas.microsoft.com/office/drawing/2014/main" id="{85606B18-343D-4CCA-BCE0-FA8C73A7CACB}"/>
                </a:ext>
              </a:extLst>
            </p:cNvPr>
            <p:cNvSpPr/>
            <p:nvPr/>
          </p:nvSpPr>
          <p:spPr>
            <a:xfrm>
              <a:off x="7042496" y="4174477"/>
              <a:ext cx="16435" cy="15344"/>
            </a:xfrm>
            <a:custGeom>
              <a:avLst/>
              <a:gdLst/>
              <a:ahLst/>
              <a:cxnLst/>
              <a:rect l="l" t="t" r="r" b="b"/>
              <a:pathLst>
                <a:path w="452" h="422" extrusionOk="0">
                  <a:moveTo>
                    <a:pt x="204" y="0"/>
                  </a:moveTo>
                  <a:cubicBezTo>
                    <a:pt x="96" y="0"/>
                    <a:pt x="12" y="79"/>
                    <a:pt x="12" y="192"/>
                  </a:cubicBezTo>
                  <a:cubicBezTo>
                    <a:pt x="0" y="341"/>
                    <a:pt x="109" y="421"/>
                    <a:pt x="220" y="421"/>
                  </a:cubicBezTo>
                  <a:cubicBezTo>
                    <a:pt x="310" y="421"/>
                    <a:pt x="402" y="368"/>
                    <a:pt x="430" y="255"/>
                  </a:cubicBezTo>
                  <a:cubicBezTo>
                    <a:pt x="451" y="129"/>
                    <a:pt x="368" y="24"/>
                    <a:pt x="242" y="3"/>
                  </a:cubicBezTo>
                  <a:cubicBezTo>
                    <a:pt x="229" y="1"/>
                    <a:pt x="216" y="0"/>
                    <a:pt x="204" y="0"/>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752;p26">
              <a:extLst>
                <a:ext uri="{FF2B5EF4-FFF2-40B4-BE49-F238E27FC236}">
                  <a16:creationId xmlns:a16="http://schemas.microsoft.com/office/drawing/2014/main" id="{8A5859DA-1A11-47EF-91F6-F6CC2D8ADD8B}"/>
                </a:ext>
              </a:extLst>
            </p:cNvPr>
            <p:cNvSpPr/>
            <p:nvPr/>
          </p:nvSpPr>
          <p:spPr>
            <a:xfrm>
              <a:off x="6972905" y="4159824"/>
              <a:ext cx="18834" cy="15562"/>
            </a:xfrm>
            <a:custGeom>
              <a:avLst/>
              <a:gdLst/>
              <a:ahLst/>
              <a:cxnLst/>
              <a:rect l="l" t="t" r="r" b="b"/>
              <a:pathLst>
                <a:path w="518" h="428" extrusionOk="0">
                  <a:moveTo>
                    <a:pt x="299" y="0"/>
                  </a:moveTo>
                  <a:cubicBezTo>
                    <a:pt x="254" y="0"/>
                    <a:pt x="209" y="15"/>
                    <a:pt x="168" y="51"/>
                  </a:cubicBezTo>
                  <a:cubicBezTo>
                    <a:pt x="0" y="155"/>
                    <a:pt x="63" y="385"/>
                    <a:pt x="251" y="427"/>
                  </a:cubicBezTo>
                  <a:cubicBezTo>
                    <a:pt x="377" y="427"/>
                    <a:pt x="482" y="365"/>
                    <a:pt x="503" y="239"/>
                  </a:cubicBezTo>
                  <a:cubicBezTo>
                    <a:pt x="518" y="103"/>
                    <a:pt x="413" y="0"/>
                    <a:pt x="299" y="0"/>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753;p26">
              <a:extLst>
                <a:ext uri="{FF2B5EF4-FFF2-40B4-BE49-F238E27FC236}">
                  <a16:creationId xmlns:a16="http://schemas.microsoft.com/office/drawing/2014/main" id="{E216B92A-BE8C-4C67-BB27-D0A4BCD623B5}"/>
                </a:ext>
              </a:extLst>
            </p:cNvPr>
            <p:cNvSpPr/>
            <p:nvPr/>
          </p:nvSpPr>
          <p:spPr>
            <a:xfrm>
              <a:off x="7055295" y="4155498"/>
              <a:ext cx="18834" cy="15744"/>
            </a:xfrm>
            <a:custGeom>
              <a:avLst/>
              <a:gdLst/>
              <a:ahLst/>
              <a:cxnLst/>
              <a:rect l="l" t="t" r="r" b="b"/>
              <a:pathLst>
                <a:path w="518" h="433" extrusionOk="0">
                  <a:moveTo>
                    <a:pt x="283" y="1"/>
                  </a:moveTo>
                  <a:cubicBezTo>
                    <a:pt x="109" y="1"/>
                    <a:pt x="1" y="198"/>
                    <a:pt x="120" y="358"/>
                  </a:cubicBezTo>
                  <a:cubicBezTo>
                    <a:pt x="164" y="409"/>
                    <a:pt x="224" y="433"/>
                    <a:pt x="284" y="433"/>
                  </a:cubicBezTo>
                  <a:cubicBezTo>
                    <a:pt x="394" y="433"/>
                    <a:pt x="504" y="354"/>
                    <a:pt x="518" y="232"/>
                  </a:cubicBezTo>
                  <a:cubicBezTo>
                    <a:pt x="518" y="128"/>
                    <a:pt x="434" y="2"/>
                    <a:pt x="309" y="2"/>
                  </a:cubicBezTo>
                  <a:cubicBezTo>
                    <a:pt x="300" y="1"/>
                    <a:pt x="291" y="1"/>
                    <a:pt x="283"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754;p26">
              <a:extLst>
                <a:ext uri="{FF2B5EF4-FFF2-40B4-BE49-F238E27FC236}">
                  <a16:creationId xmlns:a16="http://schemas.microsoft.com/office/drawing/2014/main" id="{5A2958F6-4791-4208-80E9-8C87EC0E830B}"/>
                </a:ext>
              </a:extLst>
            </p:cNvPr>
            <p:cNvSpPr/>
            <p:nvPr/>
          </p:nvSpPr>
          <p:spPr>
            <a:xfrm>
              <a:off x="6947781" y="4145681"/>
              <a:ext cx="18107" cy="15344"/>
            </a:xfrm>
            <a:custGeom>
              <a:avLst/>
              <a:gdLst/>
              <a:ahLst/>
              <a:cxnLst/>
              <a:rect l="l" t="t" r="r" b="b"/>
              <a:pathLst>
                <a:path w="498" h="422" extrusionOk="0">
                  <a:moveTo>
                    <a:pt x="284" y="0"/>
                  </a:moveTo>
                  <a:cubicBezTo>
                    <a:pt x="240" y="0"/>
                    <a:pt x="193" y="13"/>
                    <a:pt x="147" y="42"/>
                  </a:cubicBezTo>
                  <a:cubicBezTo>
                    <a:pt x="1" y="147"/>
                    <a:pt x="63" y="377"/>
                    <a:pt x="252" y="419"/>
                  </a:cubicBezTo>
                  <a:cubicBezTo>
                    <a:pt x="263" y="421"/>
                    <a:pt x="274" y="422"/>
                    <a:pt x="285" y="422"/>
                  </a:cubicBezTo>
                  <a:cubicBezTo>
                    <a:pt x="381" y="422"/>
                    <a:pt x="482" y="343"/>
                    <a:pt x="482" y="230"/>
                  </a:cubicBezTo>
                  <a:cubicBezTo>
                    <a:pt x="497" y="93"/>
                    <a:pt x="402" y="0"/>
                    <a:pt x="284" y="0"/>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755;p26">
              <a:extLst>
                <a:ext uri="{FF2B5EF4-FFF2-40B4-BE49-F238E27FC236}">
                  <a16:creationId xmlns:a16="http://schemas.microsoft.com/office/drawing/2014/main" id="{1F1ABFCA-D8B4-4EA9-AC75-99B9F12CC680}"/>
                </a:ext>
              </a:extLst>
            </p:cNvPr>
            <p:cNvSpPr/>
            <p:nvPr/>
          </p:nvSpPr>
          <p:spPr>
            <a:xfrm>
              <a:off x="7011700" y="4152407"/>
              <a:ext cx="16035" cy="13962"/>
            </a:xfrm>
            <a:custGeom>
              <a:avLst/>
              <a:gdLst/>
              <a:ahLst/>
              <a:cxnLst/>
              <a:rect l="l" t="t" r="r" b="b"/>
              <a:pathLst>
                <a:path w="441" h="384" extrusionOk="0">
                  <a:moveTo>
                    <a:pt x="214" y="0"/>
                  </a:moveTo>
                  <a:cubicBezTo>
                    <a:pt x="106" y="0"/>
                    <a:pt x="19" y="79"/>
                    <a:pt x="1" y="192"/>
                  </a:cubicBezTo>
                  <a:cubicBezTo>
                    <a:pt x="13" y="312"/>
                    <a:pt x="121" y="384"/>
                    <a:pt x="227" y="384"/>
                  </a:cubicBezTo>
                  <a:cubicBezTo>
                    <a:pt x="306" y="384"/>
                    <a:pt x="384" y="344"/>
                    <a:pt x="419" y="255"/>
                  </a:cubicBezTo>
                  <a:cubicBezTo>
                    <a:pt x="440" y="129"/>
                    <a:pt x="356" y="24"/>
                    <a:pt x="252" y="3"/>
                  </a:cubicBezTo>
                  <a:cubicBezTo>
                    <a:pt x="239" y="1"/>
                    <a:pt x="226" y="0"/>
                    <a:pt x="214" y="0"/>
                  </a:cubicBezTo>
                  <a:close/>
                </a:path>
              </a:pathLst>
            </a:custGeom>
            <a:solidFill>
              <a:srgbClr val="EBE0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756;p26">
              <a:extLst>
                <a:ext uri="{FF2B5EF4-FFF2-40B4-BE49-F238E27FC236}">
                  <a16:creationId xmlns:a16="http://schemas.microsoft.com/office/drawing/2014/main" id="{EE717DAE-BB7B-44B7-824E-8EE96080DB63}"/>
                </a:ext>
              </a:extLst>
            </p:cNvPr>
            <p:cNvSpPr/>
            <p:nvPr/>
          </p:nvSpPr>
          <p:spPr>
            <a:xfrm>
              <a:off x="6997629" y="4187348"/>
              <a:ext cx="18689" cy="15671"/>
            </a:xfrm>
            <a:custGeom>
              <a:avLst/>
              <a:gdLst/>
              <a:ahLst/>
              <a:cxnLst/>
              <a:rect l="l" t="t" r="r" b="b"/>
              <a:pathLst>
                <a:path w="514" h="431" extrusionOk="0">
                  <a:moveTo>
                    <a:pt x="259" y="0"/>
                  </a:moveTo>
                  <a:cubicBezTo>
                    <a:pt x="97" y="0"/>
                    <a:pt x="0" y="205"/>
                    <a:pt x="116" y="340"/>
                  </a:cubicBezTo>
                  <a:cubicBezTo>
                    <a:pt x="163" y="403"/>
                    <a:pt x="227" y="430"/>
                    <a:pt x="290" y="430"/>
                  </a:cubicBezTo>
                  <a:cubicBezTo>
                    <a:pt x="394" y="430"/>
                    <a:pt x="492" y="353"/>
                    <a:pt x="492" y="235"/>
                  </a:cubicBezTo>
                  <a:cubicBezTo>
                    <a:pt x="513" y="110"/>
                    <a:pt x="430" y="5"/>
                    <a:pt x="304" y="5"/>
                  </a:cubicBezTo>
                  <a:cubicBezTo>
                    <a:pt x="289" y="2"/>
                    <a:pt x="274" y="0"/>
                    <a:pt x="259" y="0"/>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757;p26">
              <a:extLst>
                <a:ext uri="{FF2B5EF4-FFF2-40B4-BE49-F238E27FC236}">
                  <a16:creationId xmlns:a16="http://schemas.microsoft.com/office/drawing/2014/main" id="{F77F45A6-853F-4780-8EB2-5BEBBEC57C2E}"/>
                </a:ext>
              </a:extLst>
            </p:cNvPr>
            <p:cNvSpPr/>
            <p:nvPr/>
          </p:nvSpPr>
          <p:spPr>
            <a:xfrm>
              <a:off x="6979341" y="4085179"/>
              <a:ext cx="15671" cy="14471"/>
            </a:xfrm>
            <a:custGeom>
              <a:avLst/>
              <a:gdLst/>
              <a:ahLst/>
              <a:cxnLst/>
              <a:rect l="l" t="t" r="r" b="b"/>
              <a:pathLst>
                <a:path w="431" h="398" extrusionOk="0">
                  <a:moveTo>
                    <a:pt x="207" y="1"/>
                  </a:moveTo>
                  <a:cubicBezTo>
                    <a:pt x="117" y="1"/>
                    <a:pt x="30" y="55"/>
                    <a:pt x="12" y="178"/>
                  </a:cubicBezTo>
                  <a:cubicBezTo>
                    <a:pt x="0" y="316"/>
                    <a:pt x="109" y="397"/>
                    <a:pt x="219" y="397"/>
                  </a:cubicBezTo>
                  <a:cubicBezTo>
                    <a:pt x="310" y="397"/>
                    <a:pt x="402" y="343"/>
                    <a:pt x="430" y="220"/>
                  </a:cubicBezTo>
                  <a:cubicBezTo>
                    <a:pt x="430" y="82"/>
                    <a:pt x="317" y="1"/>
                    <a:pt x="207" y="1"/>
                  </a:cubicBezTo>
                  <a:close/>
                </a:path>
              </a:pathLst>
            </a:custGeom>
            <a:solidFill>
              <a:srgbClr val="F1F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758;p26">
              <a:extLst>
                <a:ext uri="{FF2B5EF4-FFF2-40B4-BE49-F238E27FC236}">
                  <a16:creationId xmlns:a16="http://schemas.microsoft.com/office/drawing/2014/main" id="{CF60CFED-5220-4D0B-9751-43A22EC3E98D}"/>
                </a:ext>
              </a:extLst>
            </p:cNvPr>
            <p:cNvSpPr/>
            <p:nvPr/>
          </p:nvSpPr>
          <p:spPr>
            <a:xfrm>
              <a:off x="6922657" y="4171532"/>
              <a:ext cx="23634" cy="8399"/>
            </a:xfrm>
            <a:custGeom>
              <a:avLst/>
              <a:gdLst/>
              <a:ahLst/>
              <a:cxnLst/>
              <a:rect l="l" t="t" r="r" b="b"/>
              <a:pathLst>
                <a:path w="650" h="231" extrusionOk="0">
                  <a:moveTo>
                    <a:pt x="126" y="1"/>
                  </a:moveTo>
                  <a:cubicBezTo>
                    <a:pt x="64" y="1"/>
                    <a:pt x="1" y="43"/>
                    <a:pt x="1" y="105"/>
                  </a:cubicBezTo>
                  <a:cubicBezTo>
                    <a:pt x="18" y="71"/>
                    <a:pt x="63" y="37"/>
                    <a:pt x="102" y="37"/>
                  </a:cubicBezTo>
                  <a:cubicBezTo>
                    <a:pt x="110" y="37"/>
                    <a:pt x="119" y="39"/>
                    <a:pt x="126" y="43"/>
                  </a:cubicBezTo>
                  <a:cubicBezTo>
                    <a:pt x="161" y="43"/>
                    <a:pt x="196" y="71"/>
                    <a:pt x="219" y="105"/>
                  </a:cubicBezTo>
                  <a:lnTo>
                    <a:pt x="219" y="105"/>
                  </a:lnTo>
                  <a:cubicBezTo>
                    <a:pt x="216" y="112"/>
                    <a:pt x="213" y="119"/>
                    <a:pt x="210" y="126"/>
                  </a:cubicBezTo>
                  <a:lnTo>
                    <a:pt x="231" y="126"/>
                  </a:lnTo>
                  <a:lnTo>
                    <a:pt x="252" y="231"/>
                  </a:lnTo>
                  <a:lnTo>
                    <a:pt x="273" y="126"/>
                  </a:lnTo>
                  <a:cubicBezTo>
                    <a:pt x="273" y="105"/>
                    <a:pt x="315" y="84"/>
                    <a:pt x="336" y="84"/>
                  </a:cubicBezTo>
                  <a:cubicBezTo>
                    <a:pt x="357" y="84"/>
                    <a:pt x="378" y="105"/>
                    <a:pt x="399" y="147"/>
                  </a:cubicBezTo>
                  <a:lnTo>
                    <a:pt x="399" y="189"/>
                  </a:lnTo>
                  <a:lnTo>
                    <a:pt x="420" y="147"/>
                  </a:lnTo>
                  <a:cubicBezTo>
                    <a:pt x="461" y="126"/>
                    <a:pt x="503" y="105"/>
                    <a:pt x="545" y="105"/>
                  </a:cubicBezTo>
                  <a:cubicBezTo>
                    <a:pt x="587" y="126"/>
                    <a:pt x="629" y="168"/>
                    <a:pt x="650" y="210"/>
                  </a:cubicBezTo>
                  <a:cubicBezTo>
                    <a:pt x="650" y="147"/>
                    <a:pt x="608" y="105"/>
                    <a:pt x="545" y="84"/>
                  </a:cubicBezTo>
                  <a:cubicBezTo>
                    <a:pt x="530" y="77"/>
                    <a:pt x="512" y="72"/>
                    <a:pt x="493" y="72"/>
                  </a:cubicBezTo>
                  <a:cubicBezTo>
                    <a:pt x="469" y="72"/>
                    <a:pt x="445" y="79"/>
                    <a:pt x="423" y="98"/>
                  </a:cubicBezTo>
                  <a:lnTo>
                    <a:pt x="423" y="98"/>
                  </a:lnTo>
                  <a:cubicBezTo>
                    <a:pt x="400" y="67"/>
                    <a:pt x="368" y="43"/>
                    <a:pt x="336" y="43"/>
                  </a:cubicBezTo>
                  <a:cubicBezTo>
                    <a:pt x="299" y="43"/>
                    <a:pt x="270" y="50"/>
                    <a:pt x="248" y="68"/>
                  </a:cubicBezTo>
                  <a:lnTo>
                    <a:pt x="248" y="68"/>
                  </a:lnTo>
                  <a:cubicBezTo>
                    <a:pt x="218" y="23"/>
                    <a:pt x="172" y="1"/>
                    <a:pt x="126"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759;p26">
              <a:extLst>
                <a:ext uri="{FF2B5EF4-FFF2-40B4-BE49-F238E27FC236}">
                  <a16:creationId xmlns:a16="http://schemas.microsoft.com/office/drawing/2014/main" id="{D059AA76-8C5F-4AF5-908A-AE4652B4E04C}"/>
                </a:ext>
              </a:extLst>
            </p:cNvPr>
            <p:cNvSpPr/>
            <p:nvPr/>
          </p:nvSpPr>
          <p:spPr>
            <a:xfrm>
              <a:off x="6889934" y="4128156"/>
              <a:ext cx="21343" cy="6908"/>
            </a:xfrm>
            <a:custGeom>
              <a:avLst/>
              <a:gdLst/>
              <a:ahLst/>
              <a:cxnLst/>
              <a:rect l="l" t="t" r="r" b="b"/>
              <a:pathLst>
                <a:path w="587" h="190" extrusionOk="0">
                  <a:moveTo>
                    <a:pt x="311" y="0"/>
                  </a:moveTo>
                  <a:cubicBezTo>
                    <a:pt x="273" y="0"/>
                    <a:pt x="236" y="20"/>
                    <a:pt x="219" y="59"/>
                  </a:cubicBezTo>
                  <a:lnTo>
                    <a:pt x="219" y="59"/>
                  </a:lnTo>
                  <a:cubicBezTo>
                    <a:pt x="194" y="43"/>
                    <a:pt x="165" y="34"/>
                    <a:pt x="135" y="34"/>
                  </a:cubicBezTo>
                  <a:cubicBezTo>
                    <a:pt x="118" y="34"/>
                    <a:pt x="101" y="37"/>
                    <a:pt x="85" y="43"/>
                  </a:cubicBezTo>
                  <a:cubicBezTo>
                    <a:pt x="43" y="63"/>
                    <a:pt x="1" y="126"/>
                    <a:pt x="1" y="189"/>
                  </a:cubicBezTo>
                  <a:cubicBezTo>
                    <a:pt x="14" y="123"/>
                    <a:pt x="69" y="82"/>
                    <a:pt x="129" y="82"/>
                  </a:cubicBezTo>
                  <a:cubicBezTo>
                    <a:pt x="164" y="82"/>
                    <a:pt x="200" y="96"/>
                    <a:pt x="231" y="126"/>
                  </a:cubicBezTo>
                  <a:lnTo>
                    <a:pt x="252" y="168"/>
                  </a:lnTo>
                  <a:lnTo>
                    <a:pt x="252" y="105"/>
                  </a:lnTo>
                  <a:cubicBezTo>
                    <a:pt x="273" y="84"/>
                    <a:pt x="273" y="63"/>
                    <a:pt x="315" y="63"/>
                  </a:cubicBezTo>
                  <a:cubicBezTo>
                    <a:pt x="336" y="63"/>
                    <a:pt x="357" y="84"/>
                    <a:pt x="378" y="105"/>
                  </a:cubicBezTo>
                  <a:lnTo>
                    <a:pt x="378" y="147"/>
                  </a:lnTo>
                  <a:lnTo>
                    <a:pt x="420" y="105"/>
                  </a:lnTo>
                  <a:cubicBezTo>
                    <a:pt x="433" y="65"/>
                    <a:pt x="473" y="42"/>
                    <a:pt x="516" y="42"/>
                  </a:cubicBezTo>
                  <a:cubicBezTo>
                    <a:pt x="540" y="42"/>
                    <a:pt x="565" y="49"/>
                    <a:pt x="587" y="63"/>
                  </a:cubicBezTo>
                  <a:cubicBezTo>
                    <a:pt x="558" y="34"/>
                    <a:pt x="520" y="19"/>
                    <a:pt x="483" y="19"/>
                  </a:cubicBezTo>
                  <a:cubicBezTo>
                    <a:pt x="453" y="19"/>
                    <a:pt x="425" y="29"/>
                    <a:pt x="403" y="50"/>
                  </a:cubicBezTo>
                  <a:lnTo>
                    <a:pt x="403" y="50"/>
                  </a:lnTo>
                  <a:cubicBezTo>
                    <a:pt x="380" y="16"/>
                    <a:pt x="345" y="0"/>
                    <a:pt x="311"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760;p26">
              <a:extLst>
                <a:ext uri="{FF2B5EF4-FFF2-40B4-BE49-F238E27FC236}">
                  <a16:creationId xmlns:a16="http://schemas.microsoft.com/office/drawing/2014/main" id="{0A07E547-90BD-44C0-AA89-55D9E8A3801E}"/>
                </a:ext>
              </a:extLst>
            </p:cNvPr>
            <p:cNvSpPr/>
            <p:nvPr/>
          </p:nvSpPr>
          <p:spPr>
            <a:xfrm>
              <a:off x="6923421" y="4071508"/>
              <a:ext cx="19853" cy="8763"/>
            </a:xfrm>
            <a:custGeom>
              <a:avLst/>
              <a:gdLst/>
              <a:ahLst/>
              <a:cxnLst/>
              <a:rect l="l" t="t" r="r" b="b"/>
              <a:pathLst>
                <a:path w="546" h="241" extrusionOk="0">
                  <a:moveTo>
                    <a:pt x="118" y="0"/>
                  </a:moveTo>
                  <a:cubicBezTo>
                    <a:pt x="78" y="0"/>
                    <a:pt x="36" y="17"/>
                    <a:pt x="1" y="52"/>
                  </a:cubicBezTo>
                  <a:cubicBezTo>
                    <a:pt x="29" y="31"/>
                    <a:pt x="59" y="22"/>
                    <a:pt x="88" y="22"/>
                  </a:cubicBezTo>
                  <a:cubicBezTo>
                    <a:pt x="145" y="22"/>
                    <a:pt x="196" y="59"/>
                    <a:pt x="210" y="115"/>
                  </a:cubicBezTo>
                  <a:lnTo>
                    <a:pt x="210" y="156"/>
                  </a:lnTo>
                  <a:lnTo>
                    <a:pt x="252" y="135"/>
                  </a:lnTo>
                  <a:cubicBezTo>
                    <a:pt x="263" y="130"/>
                    <a:pt x="274" y="127"/>
                    <a:pt x="285" y="127"/>
                  </a:cubicBezTo>
                  <a:cubicBezTo>
                    <a:pt x="315" y="127"/>
                    <a:pt x="341" y="147"/>
                    <a:pt x="357" y="177"/>
                  </a:cubicBezTo>
                  <a:lnTo>
                    <a:pt x="357" y="198"/>
                  </a:lnTo>
                  <a:lnTo>
                    <a:pt x="378" y="177"/>
                  </a:lnTo>
                  <a:cubicBezTo>
                    <a:pt x="393" y="172"/>
                    <a:pt x="409" y="169"/>
                    <a:pt x="424" y="169"/>
                  </a:cubicBezTo>
                  <a:cubicBezTo>
                    <a:pt x="470" y="169"/>
                    <a:pt x="514" y="193"/>
                    <a:pt x="545" y="240"/>
                  </a:cubicBezTo>
                  <a:cubicBezTo>
                    <a:pt x="531" y="169"/>
                    <a:pt x="488" y="127"/>
                    <a:pt x="435" y="127"/>
                  </a:cubicBezTo>
                  <a:cubicBezTo>
                    <a:pt x="421" y="127"/>
                    <a:pt x="406" y="130"/>
                    <a:pt x="391" y="136"/>
                  </a:cubicBezTo>
                  <a:lnTo>
                    <a:pt x="391" y="136"/>
                  </a:lnTo>
                  <a:cubicBezTo>
                    <a:pt x="371" y="94"/>
                    <a:pt x="327" y="73"/>
                    <a:pt x="282" y="73"/>
                  </a:cubicBezTo>
                  <a:cubicBezTo>
                    <a:pt x="270" y="73"/>
                    <a:pt x="257" y="74"/>
                    <a:pt x="245" y="78"/>
                  </a:cubicBezTo>
                  <a:lnTo>
                    <a:pt x="245" y="78"/>
                  </a:lnTo>
                  <a:cubicBezTo>
                    <a:pt x="218" y="27"/>
                    <a:pt x="170" y="0"/>
                    <a:pt x="118"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761;p26">
              <a:extLst>
                <a:ext uri="{FF2B5EF4-FFF2-40B4-BE49-F238E27FC236}">
                  <a16:creationId xmlns:a16="http://schemas.microsoft.com/office/drawing/2014/main" id="{9A7C46FB-156E-4DC1-B7C3-E41B8A0C5679}"/>
                </a:ext>
              </a:extLst>
            </p:cNvPr>
            <p:cNvSpPr/>
            <p:nvPr/>
          </p:nvSpPr>
          <p:spPr>
            <a:xfrm>
              <a:off x="7005628" y="4173713"/>
              <a:ext cx="21343" cy="6981"/>
            </a:xfrm>
            <a:custGeom>
              <a:avLst/>
              <a:gdLst/>
              <a:ahLst/>
              <a:cxnLst/>
              <a:rect l="l" t="t" r="r" b="b"/>
              <a:pathLst>
                <a:path w="587" h="192" extrusionOk="0">
                  <a:moveTo>
                    <a:pt x="482" y="1"/>
                  </a:moveTo>
                  <a:cubicBezTo>
                    <a:pt x="448" y="1"/>
                    <a:pt x="414" y="14"/>
                    <a:pt x="391" y="44"/>
                  </a:cubicBezTo>
                  <a:lnTo>
                    <a:pt x="391" y="44"/>
                  </a:lnTo>
                  <a:cubicBezTo>
                    <a:pt x="367" y="29"/>
                    <a:pt x="341" y="21"/>
                    <a:pt x="317" y="21"/>
                  </a:cubicBezTo>
                  <a:cubicBezTo>
                    <a:pt x="284" y="21"/>
                    <a:pt x="255" y="35"/>
                    <a:pt x="239" y="65"/>
                  </a:cubicBezTo>
                  <a:lnTo>
                    <a:pt x="239" y="65"/>
                  </a:lnTo>
                  <a:cubicBezTo>
                    <a:pt x="218" y="56"/>
                    <a:pt x="195" y="52"/>
                    <a:pt x="172" y="52"/>
                  </a:cubicBezTo>
                  <a:cubicBezTo>
                    <a:pt x="147" y="52"/>
                    <a:pt x="122" y="58"/>
                    <a:pt x="105" y="66"/>
                  </a:cubicBezTo>
                  <a:cubicBezTo>
                    <a:pt x="55" y="83"/>
                    <a:pt x="32" y="113"/>
                    <a:pt x="14" y="156"/>
                  </a:cubicBezTo>
                  <a:lnTo>
                    <a:pt x="14" y="156"/>
                  </a:lnTo>
                  <a:cubicBezTo>
                    <a:pt x="38" y="111"/>
                    <a:pt x="89" y="84"/>
                    <a:pt x="138" y="84"/>
                  </a:cubicBezTo>
                  <a:cubicBezTo>
                    <a:pt x="173" y="84"/>
                    <a:pt x="207" y="98"/>
                    <a:pt x="230" y="129"/>
                  </a:cubicBezTo>
                  <a:lnTo>
                    <a:pt x="272" y="150"/>
                  </a:lnTo>
                  <a:lnTo>
                    <a:pt x="272" y="108"/>
                  </a:lnTo>
                  <a:cubicBezTo>
                    <a:pt x="285" y="84"/>
                    <a:pt x="304" y="73"/>
                    <a:pt x="326" y="73"/>
                  </a:cubicBezTo>
                  <a:cubicBezTo>
                    <a:pt x="342" y="73"/>
                    <a:pt x="360" y="78"/>
                    <a:pt x="377" y="87"/>
                  </a:cubicBezTo>
                  <a:lnTo>
                    <a:pt x="398" y="129"/>
                  </a:lnTo>
                  <a:lnTo>
                    <a:pt x="419" y="87"/>
                  </a:lnTo>
                  <a:cubicBezTo>
                    <a:pt x="432" y="47"/>
                    <a:pt x="472" y="24"/>
                    <a:pt x="515" y="24"/>
                  </a:cubicBezTo>
                  <a:cubicBezTo>
                    <a:pt x="539" y="24"/>
                    <a:pt x="564" y="30"/>
                    <a:pt x="586" y="45"/>
                  </a:cubicBezTo>
                  <a:cubicBezTo>
                    <a:pt x="557" y="16"/>
                    <a:pt x="519" y="1"/>
                    <a:pt x="482" y="1"/>
                  </a:cubicBezTo>
                  <a:close/>
                  <a:moveTo>
                    <a:pt x="14" y="156"/>
                  </a:moveTo>
                  <a:cubicBezTo>
                    <a:pt x="7" y="167"/>
                    <a:pt x="3" y="179"/>
                    <a:pt x="0" y="192"/>
                  </a:cubicBezTo>
                  <a:cubicBezTo>
                    <a:pt x="5" y="179"/>
                    <a:pt x="9" y="167"/>
                    <a:pt x="14" y="156"/>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762;p26">
              <a:extLst>
                <a:ext uri="{FF2B5EF4-FFF2-40B4-BE49-F238E27FC236}">
                  <a16:creationId xmlns:a16="http://schemas.microsoft.com/office/drawing/2014/main" id="{87F520A1-EEB5-4A7E-AC98-32AB475A4B16}"/>
                </a:ext>
              </a:extLst>
            </p:cNvPr>
            <p:cNvSpPr/>
            <p:nvPr/>
          </p:nvSpPr>
          <p:spPr>
            <a:xfrm>
              <a:off x="7067257" y="4146408"/>
              <a:ext cx="19816" cy="9199"/>
            </a:xfrm>
            <a:custGeom>
              <a:avLst/>
              <a:gdLst/>
              <a:ahLst/>
              <a:cxnLst/>
              <a:rect l="l" t="t" r="r" b="b"/>
              <a:pathLst>
                <a:path w="545" h="253" extrusionOk="0">
                  <a:moveTo>
                    <a:pt x="126" y="1"/>
                  </a:moveTo>
                  <a:cubicBezTo>
                    <a:pt x="84" y="1"/>
                    <a:pt x="42" y="22"/>
                    <a:pt x="1" y="64"/>
                  </a:cubicBezTo>
                  <a:cubicBezTo>
                    <a:pt x="42" y="43"/>
                    <a:pt x="84" y="43"/>
                    <a:pt x="126" y="43"/>
                  </a:cubicBezTo>
                  <a:cubicBezTo>
                    <a:pt x="168" y="64"/>
                    <a:pt x="189" y="85"/>
                    <a:pt x="210" y="106"/>
                  </a:cubicBezTo>
                  <a:lnTo>
                    <a:pt x="210" y="168"/>
                  </a:lnTo>
                  <a:lnTo>
                    <a:pt x="231" y="127"/>
                  </a:lnTo>
                  <a:cubicBezTo>
                    <a:pt x="248" y="115"/>
                    <a:pt x="266" y="110"/>
                    <a:pt x="282" y="110"/>
                  </a:cubicBezTo>
                  <a:cubicBezTo>
                    <a:pt x="324" y="110"/>
                    <a:pt x="356" y="144"/>
                    <a:pt x="356" y="189"/>
                  </a:cubicBezTo>
                  <a:lnTo>
                    <a:pt x="356" y="231"/>
                  </a:lnTo>
                  <a:lnTo>
                    <a:pt x="398" y="189"/>
                  </a:lnTo>
                  <a:cubicBezTo>
                    <a:pt x="403" y="188"/>
                    <a:pt x="407" y="187"/>
                    <a:pt x="411" y="186"/>
                  </a:cubicBezTo>
                  <a:lnTo>
                    <a:pt x="411" y="186"/>
                  </a:lnTo>
                  <a:lnTo>
                    <a:pt x="419" y="189"/>
                  </a:lnTo>
                  <a:cubicBezTo>
                    <a:pt x="419" y="188"/>
                    <a:pt x="419" y="186"/>
                    <a:pt x="419" y="184"/>
                  </a:cubicBezTo>
                  <a:lnTo>
                    <a:pt x="419" y="184"/>
                  </a:lnTo>
                  <a:cubicBezTo>
                    <a:pt x="428" y="182"/>
                    <a:pt x="436" y="181"/>
                    <a:pt x="445" y="181"/>
                  </a:cubicBezTo>
                  <a:cubicBezTo>
                    <a:pt x="490" y="181"/>
                    <a:pt x="529" y="205"/>
                    <a:pt x="545" y="252"/>
                  </a:cubicBezTo>
                  <a:cubicBezTo>
                    <a:pt x="545" y="191"/>
                    <a:pt x="489" y="152"/>
                    <a:pt x="434" y="152"/>
                  </a:cubicBezTo>
                  <a:cubicBezTo>
                    <a:pt x="427" y="152"/>
                    <a:pt x="421" y="153"/>
                    <a:pt x="414" y="154"/>
                  </a:cubicBezTo>
                  <a:lnTo>
                    <a:pt x="414" y="154"/>
                  </a:lnTo>
                  <a:cubicBezTo>
                    <a:pt x="402" y="110"/>
                    <a:pt x="369" y="80"/>
                    <a:pt x="335" y="64"/>
                  </a:cubicBezTo>
                  <a:cubicBezTo>
                    <a:pt x="323" y="58"/>
                    <a:pt x="309" y="55"/>
                    <a:pt x="295" y="55"/>
                  </a:cubicBezTo>
                  <a:cubicBezTo>
                    <a:pt x="276" y="55"/>
                    <a:pt x="257" y="60"/>
                    <a:pt x="241" y="66"/>
                  </a:cubicBezTo>
                  <a:lnTo>
                    <a:pt x="241" y="66"/>
                  </a:lnTo>
                  <a:cubicBezTo>
                    <a:pt x="218" y="31"/>
                    <a:pt x="179" y="1"/>
                    <a:pt x="126"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763;p26">
              <a:extLst>
                <a:ext uri="{FF2B5EF4-FFF2-40B4-BE49-F238E27FC236}">
                  <a16:creationId xmlns:a16="http://schemas.microsoft.com/office/drawing/2014/main" id="{3EBB2115-D9AA-4B58-8822-B39F37EA71D5}"/>
                </a:ext>
              </a:extLst>
            </p:cNvPr>
            <p:cNvSpPr/>
            <p:nvPr/>
          </p:nvSpPr>
          <p:spPr>
            <a:xfrm>
              <a:off x="7052786" y="4103795"/>
              <a:ext cx="18325" cy="4618"/>
            </a:xfrm>
            <a:custGeom>
              <a:avLst/>
              <a:gdLst/>
              <a:ahLst/>
              <a:cxnLst/>
              <a:rect l="l" t="t" r="r" b="b"/>
              <a:pathLst>
                <a:path w="504" h="127" extrusionOk="0">
                  <a:moveTo>
                    <a:pt x="265" y="1"/>
                  </a:moveTo>
                  <a:cubicBezTo>
                    <a:pt x="232" y="1"/>
                    <a:pt x="201" y="16"/>
                    <a:pt x="180" y="45"/>
                  </a:cubicBezTo>
                  <a:lnTo>
                    <a:pt x="180" y="45"/>
                  </a:lnTo>
                  <a:cubicBezTo>
                    <a:pt x="157" y="34"/>
                    <a:pt x="134" y="28"/>
                    <a:pt x="113" y="28"/>
                  </a:cubicBezTo>
                  <a:cubicBezTo>
                    <a:pt x="60" y="28"/>
                    <a:pt x="14" y="61"/>
                    <a:pt x="1" y="127"/>
                  </a:cubicBezTo>
                  <a:cubicBezTo>
                    <a:pt x="25" y="90"/>
                    <a:pt x="57" y="68"/>
                    <a:pt x="91" y="68"/>
                  </a:cubicBezTo>
                  <a:cubicBezTo>
                    <a:pt x="116" y="68"/>
                    <a:pt x="142" y="79"/>
                    <a:pt x="168" y="106"/>
                  </a:cubicBezTo>
                  <a:lnTo>
                    <a:pt x="189" y="127"/>
                  </a:lnTo>
                  <a:lnTo>
                    <a:pt x="210" y="106"/>
                  </a:lnTo>
                  <a:cubicBezTo>
                    <a:pt x="221" y="85"/>
                    <a:pt x="242" y="74"/>
                    <a:pt x="265" y="74"/>
                  </a:cubicBezTo>
                  <a:cubicBezTo>
                    <a:pt x="289" y="74"/>
                    <a:pt x="315" y="85"/>
                    <a:pt x="336" y="106"/>
                  </a:cubicBezTo>
                  <a:lnTo>
                    <a:pt x="336" y="127"/>
                  </a:lnTo>
                  <a:lnTo>
                    <a:pt x="357" y="106"/>
                  </a:lnTo>
                  <a:cubicBezTo>
                    <a:pt x="399" y="64"/>
                    <a:pt x="461" y="64"/>
                    <a:pt x="503" y="64"/>
                  </a:cubicBezTo>
                  <a:cubicBezTo>
                    <a:pt x="482" y="53"/>
                    <a:pt x="456" y="48"/>
                    <a:pt x="427" y="48"/>
                  </a:cubicBezTo>
                  <a:cubicBezTo>
                    <a:pt x="409" y="48"/>
                    <a:pt x="390" y="50"/>
                    <a:pt x="370" y="54"/>
                  </a:cubicBezTo>
                  <a:lnTo>
                    <a:pt x="370" y="54"/>
                  </a:lnTo>
                  <a:cubicBezTo>
                    <a:pt x="340" y="19"/>
                    <a:pt x="301" y="1"/>
                    <a:pt x="265"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764;p26">
              <a:extLst>
                <a:ext uri="{FF2B5EF4-FFF2-40B4-BE49-F238E27FC236}">
                  <a16:creationId xmlns:a16="http://schemas.microsoft.com/office/drawing/2014/main" id="{45207519-B720-4996-8DA2-536987C8263D}"/>
                </a:ext>
              </a:extLst>
            </p:cNvPr>
            <p:cNvSpPr/>
            <p:nvPr/>
          </p:nvSpPr>
          <p:spPr>
            <a:xfrm>
              <a:off x="6994212" y="4020860"/>
              <a:ext cx="21343" cy="5381"/>
            </a:xfrm>
            <a:custGeom>
              <a:avLst/>
              <a:gdLst/>
              <a:ahLst/>
              <a:cxnLst/>
              <a:rect l="l" t="t" r="r" b="b"/>
              <a:pathLst>
                <a:path w="587" h="148" extrusionOk="0">
                  <a:moveTo>
                    <a:pt x="118" y="1"/>
                  </a:moveTo>
                  <a:cubicBezTo>
                    <a:pt x="68" y="1"/>
                    <a:pt x="21" y="22"/>
                    <a:pt x="0" y="63"/>
                  </a:cubicBezTo>
                  <a:cubicBezTo>
                    <a:pt x="25" y="39"/>
                    <a:pt x="56" y="27"/>
                    <a:pt x="88" y="27"/>
                  </a:cubicBezTo>
                  <a:cubicBezTo>
                    <a:pt x="136" y="27"/>
                    <a:pt x="184" y="55"/>
                    <a:pt x="210" y="105"/>
                  </a:cubicBezTo>
                  <a:lnTo>
                    <a:pt x="210" y="126"/>
                  </a:lnTo>
                  <a:lnTo>
                    <a:pt x="231" y="105"/>
                  </a:lnTo>
                  <a:cubicBezTo>
                    <a:pt x="251" y="84"/>
                    <a:pt x="272" y="63"/>
                    <a:pt x="314" y="63"/>
                  </a:cubicBezTo>
                  <a:cubicBezTo>
                    <a:pt x="335" y="63"/>
                    <a:pt x="356" y="84"/>
                    <a:pt x="356" y="105"/>
                  </a:cubicBezTo>
                  <a:lnTo>
                    <a:pt x="356" y="147"/>
                  </a:lnTo>
                  <a:lnTo>
                    <a:pt x="398" y="126"/>
                  </a:lnTo>
                  <a:cubicBezTo>
                    <a:pt x="426" y="107"/>
                    <a:pt x="459" y="97"/>
                    <a:pt x="490" y="97"/>
                  </a:cubicBezTo>
                  <a:cubicBezTo>
                    <a:pt x="528" y="97"/>
                    <a:pt x="563" y="113"/>
                    <a:pt x="586" y="147"/>
                  </a:cubicBezTo>
                  <a:cubicBezTo>
                    <a:pt x="558" y="91"/>
                    <a:pt x="503" y="54"/>
                    <a:pt x="450" y="54"/>
                  </a:cubicBezTo>
                  <a:cubicBezTo>
                    <a:pt x="430" y="54"/>
                    <a:pt x="411" y="59"/>
                    <a:pt x="393" y="71"/>
                  </a:cubicBezTo>
                  <a:lnTo>
                    <a:pt x="393" y="71"/>
                  </a:lnTo>
                  <a:cubicBezTo>
                    <a:pt x="384" y="38"/>
                    <a:pt x="362" y="16"/>
                    <a:pt x="336" y="16"/>
                  </a:cubicBezTo>
                  <a:cubicBezTo>
                    <a:pt x="329" y="16"/>
                    <a:pt x="322" y="18"/>
                    <a:pt x="314" y="22"/>
                  </a:cubicBezTo>
                  <a:cubicBezTo>
                    <a:pt x="285" y="22"/>
                    <a:pt x="256" y="32"/>
                    <a:pt x="234" y="45"/>
                  </a:cubicBezTo>
                  <a:lnTo>
                    <a:pt x="234" y="45"/>
                  </a:lnTo>
                  <a:cubicBezTo>
                    <a:pt x="203" y="15"/>
                    <a:pt x="160" y="1"/>
                    <a:pt x="118" y="1"/>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765;p26">
              <a:extLst>
                <a:ext uri="{FF2B5EF4-FFF2-40B4-BE49-F238E27FC236}">
                  <a16:creationId xmlns:a16="http://schemas.microsoft.com/office/drawing/2014/main" id="{7D49AE66-AA28-4DD6-9767-FFE97ED73AD5}"/>
                </a:ext>
              </a:extLst>
            </p:cNvPr>
            <p:cNvSpPr/>
            <p:nvPr/>
          </p:nvSpPr>
          <p:spPr>
            <a:xfrm>
              <a:off x="7007156" y="4066309"/>
              <a:ext cx="22834" cy="6327"/>
            </a:xfrm>
            <a:custGeom>
              <a:avLst/>
              <a:gdLst/>
              <a:ahLst/>
              <a:cxnLst/>
              <a:rect l="l" t="t" r="r" b="b"/>
              <a:pathLst>
                <a:path w="628" h="174" extrusionOk="0">
                  <a:moveTo>
                    <a:pt x="121" y="0"/>
                  </a:moveTo>
                  <a:cubicBezTo>
                    <a:pt x="74" y="0"/>
                    <a:pt x="28" y="22"/>
                    <a:pt x="0" y="69"/>
                  </a:cubicBezTo>
                  <a:cubicBezTo>
                    <a:pt x="31" y="46"/>
                    <a:pt x="66" y="34"/>
                    <a:pt x="99" y="34"/>
                  </a:cubicBezTo>
                  <a:cubicBezTo>
                    <a:pt x="153" y="34"/>
                    <a:pt x="204" y="67"/>
                    <a:pt x="230" y="132"/>
                  </a:cubicBezTo>
                  <a:lnTo>
                    <a:pt x="251" y="174"/>
                  </a:lnTo>
                  <a:lnTo>
                    <a:pt x="272" y="132"/>
                  </a:lnTo>
                  <a:cubicBezTo>
                    <a:pt x="283" y="111"/>
                    <a:pt x="304" y="101"/>
                    <a:pt x="324" y="101"/>
                  </a:cubicBezTo>
                  <a:cubicBezTo>
                    <a:pt x="345" y="101"/>
                    <a:pt x="366" y="111"/>
                    <a:pt x="377" y="132"/>
                  </a:cubicBezTo>
                  <a:lnTo>
                    <a:pt x="377" y="153"/>
                  </a:lnTo>
                  <a:lnTo>
                    <a:pt x="419" y="132"/>
                  </a:lnTo>
                  <a:cubicBezTo>
                    <a:pt x="441" y="117"/>
                    <a:pt x="466" y="110"/>
                    <a:pt x="491" y="110"/>
                  </a:cubicBezTo>
                  <a:cubicBezTo>
                    <a:pt x="538" y="110"/>
                    <a:pt x="587" y="133"/>
                    <a:pt x="628" y="174"/>
                  </a:cubicBezTo>
                  <a:cubicBezTo>
                    <a:pt x="602" y="108"/>
                    <a:pt x="543" y="76"/>
                    <a:pt x="482" y="76"/>
                  </a:cubicBezTo>
                  <a:cubicBezTo>
                    <a:pt x="458" y="76"/>
                    <a:pt x="434" y="81"/>
                    <a:pt x="411" y="91"/>
                  </a:cubicBezTo>
                  <a:lnTo>
                    <a:pt x="411" y="91"/>
                  </a:lnTo>
                  <a:cubicBezTo>
                    <a:pt x="393" y="56"/>
                    <a:pt x="355" y="37"/>
                    <a:pt x="314" y="37"/>
                  </a:cubicBezTo>
                  <a:cubicBezTo>
                    <a:pt x="291" y="37"/>
                    <a:pt x="267" y="43"/>
                    <a:pt x="246" y="56"/>
                  </a:cubicBezTo>
                  <a:lnTo>
                    <a:pt x="246" y="56"/>
                  </a:lnTo>
                  <a:cubicBezTo>
                    <a:pt x="212" y="20"/>
                    <a:pt x="165" y="0"/>
                    <a:pt x="121"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766;p26">
              <a:extLst>
                <a:ext uri="{FF2B5EF4-FFF2-40B4-BE49-F238E27FC236}">
                  <a16:creationId xmlns:a16="http://schemas.microsoft.com/office/drawing/2014/main" id="{8BEC9C1F-25CD-4645-A550-5587B6D4FE2A}"/>
                </a:ext>
              </a:extLst>
            </p:cNvPr>
            <p:cNvSpPr/>
            <p:nvPr/>
          </p:nvSpPr>
          <p:spPr>
            <a:xfrm>
              <a:off x="6975923" y="3968940"/>
              <a:ext cx="22107" cy="5527"/>
            </a:xfrm>
            <a:custGeom>
              <a:avLst/>
              <a:gdLst/>
              <a:ahLst/>
              <a:cxnLst/>
              <a:rect l="l" t="t" r="r" b="b"/>
              <a:pathLst>
                <a:path w="608" h="152" extrusionOk="0">
                  <a:moveTo>
                    <a:pt x="485" y="0"/>
                  </a:moveTo>
                  <a:cubicBezTo>
                    <a:pt x="454" y="0"/>
                    <a:pt x="425" y="10"/>
                    <a:pt x="398" y="29"/>
                  </a:cubicBezTo>
                  <a:lnTo>
                    <a:pt x="398" y="29"/>
                  </a:lnTo>
                  <a:cubicBezTo>
                    <a:pt x="373" y="12"/>
                    <a:pt x="343" y="3"/>
                    <a:pt x="313" y="3"/>
                  </a:cubicBezTo>
                  <a:cubicBezTo>
                    <a:pt x="273" y="3"/>
                    <a:pt x="231" y="20"/>
                    <a:pt x="199" y="56"/>
                  </a:cubicBezTo>
                  <a:lnTo>
                    <a:pt x="199" y="56"/>
                  </a:lnTo>
                  <a:cubicBezTo>
                    <a:pt x="186" y="53"/>
                    <a:pt x="174" y="52"/>
                    <a:pt x="161" y="52"/>
                  </a:cubicBezTo>
                  <a:cubicBezTo>
                    <a:pt x="96" y="52"/>
                    <a:pt x="32" y="91"/>
                    <a:pt x="1" y="152"/>
                  </a:cubicBezTo>
                  <a:cubicBezTo>
                    <a:pt x="32" y="105"/>
                    <a:pt x="87" y="81"/>
                    <a:pt x="148" y="81"/>
                  </a:cubicBezTo>
                  <a:cubicBezTo>
                    <a:pt x="168" y="81"/>
                    <a:pt x="189" y="84"/>
                    <a:pt x="210" y="89"/>
                  </a:cubicBezTo>
                  <a:lnTo>
                    <a:pt x="231" y="110"/>
                  </a:lnTo>
                  <a:lnTo>
                    <a:pt x="252" y="89"/>
                  </a:lnTo>
                  <a:cubicBezTo>
                    <a:pt x="263" y="68"/>
                    <a:pt x="284" y="58"/>
                    <a:pt x="307" y="58"/>
                  </a:cubicBezTo>
                  <a:cubicBezTo>
                    <a:pt x="331" y="58"/>
                    <a:pt x="357" y="68"/>
                    <a:pt x="378" y="89"/>
                  </a:cubicBezTo>
                  <a:lnTo>
                    <a:pt x="399" y="110"/>
                  </a:lnTo>
                  <a:lnTo>
                    <a:pt x="420" y="89"/>
                  </a:lnTo>
                  <a:cubicBezTo>
                    <a:pt x="447" y="49"/>
                    <a:pt x="491" y="25"/>
                    <a:pt x="536" y="25"/>
                  </a:cubicBezTo>
                  <a:cubicBezTo>
                    <a:pt x="561" y="25"/>
                    <a:pt x="586" y="32"/>
                    <a:pt x="608" y="47"/>
                  </a:cubicBezTo>
                  <a:cubicBezTo>
                    <a:pt x="566" y="16"/>
                    <a:pt x="524" y="0"/>
                    <a:pt x="485" y="0"/>
                  </a:cubicBezTo>
                  <a:close/>
                </a:path>
              </a:pathLst>
            </a:custGeom>
            <a:solidFill>
              <a:srgbClr val="D06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767;p26">
              <a:extLst>
                <a:ext uri="{FF2B5EF4-FFF2-40B4-BE49-F238E27FC236}">
                  <a16:creationId xmlns:a16="http://schemas.microsoft.com/office/drawing/2014/main" id="{5BD4E633-6F3A-4CC5-ACC2-8351AAAB73CF}"/>
                </a:ext>
              </a:extLst>
            </p:cNvPr>
            <p:cNvSpPr/>
            <p:nvPr/>
          </p:nvSpPr>
          <p:spPr>
            <a:xfrm>
              <a:off x="6397597" y="4174586"/>
              <a:ext cx="899546" cy="57122"/>
            </a:xfrm>
            <a:custGeom>
              <a:avLst/>
              <a:gdLst/>
              <a:ahLst/>
              <a:cxnLst/>
              <a:rect l="l" t="t" r="r" b="b"/>
              <a:pathLst>
                <a:path w="24740" h="1571" extrusionOk="0">
                  <a:moveTo>
                    <a:pt x="1" y="0"/>
                  </a:moveTo>
                  <a:cubicBezTo>
                    <a:pt x="1" y="879"/>
                    <a:pt x="691" y="1570"/>
                    <a:pt x="1570" y="1570"/>
                  </a:cubicBezTo>
                  <a:lnTo>
                    <a:pt x="23170" y="1570"/>
                  </a:lnTo>
                  <a:cubicBezTo>
                    <a:pt x="24028" y="1570"/>
                    <a:pt x="24739" y="879"/>
                    <a:pt x="24739"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768;p26">
              <a:extLst>
                <a:ext uri="{FF2B5EF4-FFF2-40B4-BE49-F238E27FC236}">
                  <a16:creationId xmlns:a16="http://schemas.microsoft.com/office/drawing/2014/main" id="{3E773152-FE47-4449-8E4A-589E35696C72}"/>
                </a:ext>
              </a:extLst>
            </p:cNvPr>
            <p:cNvSpPr/>
            <p:nvPr/>
          </p:nvSpPr>
          <p:spPr>
            <a:xfrm>
              <a:off x="6741553" y="4061764"/>
              <a:ext cx="710038" cy="744471"/>
            </a:xfrm>
            <a:custGeom>
              <a:avLst/>
              <a:gdLst/>
              <a:ahLst/>
              <a:cxnLst/>
              <a:rect l="l" t="t" r="r" b="b"/>
              <a:pathLst>
                <a:path w="19528" h="20475" extrusionOk="0">
                  <a:moveTo>
                    <a:pt x="10822" y="1"/>
                  </a:moveTo>
                  <a:cubicBezTo>
                    <a:pt x="10588" y="1"/>
                    <a:pt x="10371" y="194"/>
                    <a:pt x="10403" y="445"/>
                  </a:cubicBezTo>
                  <a:cubicBezTo>
                    <a:pt x="10465" y="927"/>
                    <a:pt x="10633" y="1387"/>
                    <a:pt x="10884" y="1785"/>
                  </a:cubicBezTo>
                  <a:cubicBezTo>
                    <a:pt x="11303" y="2496"/>
                    <a:pt x="11742" y="3166"/>
                    <a:pt x="12244" y="3815"/>
                  </a:cubicBezTo>
                  <a:lnTo>
                    <a:pt x="12161" y="4694"/>
                  </a:lnTo>
                  <a:lnTo>
                    <a:pt x="1" y="4694"/>
                  </a:lnTo>
                  <a:cubicBezTo>
                    <a:pt x="1" y="4694"/>
                    <a:pt x="1089" y="5908"/>
                    <a:pt x="3308" y="6536"/>
                  </a:cubicBezTo>
                  <a:cubicBezTo>
                    <a:pt x="5526" y="7143"/>
                    <a:pt x="10382" y="7624"/>
                    <a:pt x="10382" y="7624"/>
                  </a:cubicBezTo>
                  <a:lnTo>
                    <a:pt x="12851" y="20119"/>
                  </a:lnTo>
                  <a:lnTo>
                    <a:pt x="19528" y="20475"/>
                  </a:lnTo>
                  <a:lnTo>
                    <a:pt x="14672" y="6599"/>
                  </a:lnTo>
                  <a:cubicBezTo>
                    <a:pt x="14672" y="6599"/>
                    <a:pt x="15133" y="4234"/>
                    <a:pt x="14463" y="3020"/>
                  </a:cubicBezTo>
                  <a:cubicBezTo>
                    <a:pt x="13961" y="2099"/>
                    <a:pt x="12014" y="717"/>
                    <a:pt x="11051" y="69"/>
                  </a:cubicBezTo>
                  <a:cubicBezTo>
                    <a:pt x="10979" y="22"/>
                    <a:pt x="10900" y="1"/>
                    <a:pt x="10822" y="1"/>
                  </a:cubicBezTo>
                  <a:close/>
                </a:path>
              </a:pathLst>
            </a:custGeom>
            <a:solidFill>
              <a:srgbClr val="FEC3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769;p26">
              <a:extLst>
                <a:ext uri="{FF2B5EF4-FFF2-40B4-BE49-F238E27FC236}">
                  <a16:creationId xmlns:a16="http://schemas.microsoft.com/office/drawing/2014/main" id="{8E746CA4-0DB1-4283-9706-E1285DB7D8A8}"/>
                </a:ext>
              </a:extLst>
            </p:cNvPr>
            <p:cNvSpPr/>
            <p:nvPr/>
          </p:nvSpPr>
          <p:spPr>
            <a:xfrm>
              <a:off x="6368619" y="2955723"/>
              <a:ext cx="182745" cy="218233"/>
            </a:xfrm>
            <a:custGeom>
              <a:avLst/>
              <a:gdLst/>
              <a:ahLst/>
              <a:cxnLst/>
              <a:rect l="l" t="t" r="r" b="b"/>
              <a:pathLst>
                <a:path w="5026" h="6002" extrusionOk="0">
                  <a:moveTo>
                    <a:pt x="2215" y="1"/>
                  </a:moveTo>
                  <a:cubicBezTo>
                    <a:pt x="804" y="1"/>
                    <a:pt x="1" y="1670"/>
                    <a:pt x="232" y="2945"/>
                  </a:cubicBezTo>
                  <a:cubicBezTo>
                    <a:pt x="442" y="4076"/>
                    <a:pt x="1132" y="5059"/>
                    <a:pt x="2116" y="5645"/>
                  </a:cubicBezTo>
                  <a:cubicBezTo>
                    <a:pt x="2409" y="5855"/>
                    <a:pt x="2765" y="5959"/>
                    <a:pt x="3121" y="6001"/>
                  </a:cubicBezTo>
                  <a:cubicBezTo>
                    <a:pt x="3133" y="6001"/>
                    <a:pt x="3144" y="6002"/>
                    <a:pt x="3156" y="6002"/>
                  </a:cubicBezTo>
                  <a:cubicBezTo>
                    <a:pt x="3936" y="6002"/>
                    <a:pt x="4610" y="5320"/>
                    <a:pt x="4816" y="4557"/>
                  </a:cubicBezTo>
                  <a:cubicBezTo>
                    <a:pt x="5025" y="3783"/>
                    <a:pt x="4858" y="2966"/>
                    <a:pt x="4586" y="2213"/>
                  </a:cubicBezTo>
                  <a:cubicBezTo>
                    <a:pt x="4230" y="1229"/>
                    <a:pt x="3602" y="225"/>
                    <a:pt x="2577" y="36"/>
                  </a:cubicBezTo>
                  <a:cubicBezTo>
                    <a:pt x="2452" y="12"/>
                    <a:pt x="2331" y="1"/>
                    <a:pt x="2215" y="1"/>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770;p26">
              <a:extLst>
                <a:ext uri="{FF2B5EF4-FFF2-40B4-BE49-F238E27FC236}">
                  <a16:creationId xmlns:a16="http://schemas.microsoft.com/office/drawing/2014/main" id="{9F99E8A5-2815-4583-90D2-BCFE92A6CF2B}"/>
                </a:ext>
              </a:extLst>
            </p:cNvPr>
            <p:cNvSpPr/>
            <p:nvPr/>
          </p:nvSpPr>
          <p:spPr>
            <a:xfrm>
              <a:off x="6391525" y="2983647"/>
              <a:ext cx="123297" cy="159693"/>
            </a:xfrm>
            <a:custGeom>
              <a:avLst/>
              <a:gdLst/>
              <a:ahLst/>
              <a:cxnLst/>
              <a:rect l="l" t="t" r="r" b="b"/>
              <a:pathLst>
                <a:path w="3391" h="4392" extrusionOk="0">
                  <a:moveTo>
                    <a:pt x="1319" y="1"/>
                  </a:moveTo>
                  <a:cubicBezTo>
                    <a:pt x="1005" y="22"/>
                    <a:pt x="691" y="189"/>
                    <a:pt x="523" y="461"/>
                  </a:cubicBezTo>
                  <a:cubicBezTo>
                    <a:pt x="335" y="712"/>
                    <a:pt x="189" y="1005"/>
                    <a:pt x="105" y="1298"/>
                  </a:cubicBezTo>
                  <a:cubicBezTo>
                    <a:pt x="105" y="1298"/>
                    <a:pt x="0" y="2931"/>
                    <a:pt x="1172" y="3873"/>
                  </a:cubicBezTo>
                  <a:cubicBezTo>
                    <a:pt x="1688" y="4278"/>
                    <a:pt x="2179" y="4391"/>
                    <a:pt x="2568" y="4391"/>
                  </a:cubicBezTo>
                  <a:cubicBezTo>
                    <a:pt x="3063" y="4391"/>
                    <a:pt x="3391" y="4208"/>
                    <a:pt x="3391" y="4208"/>
                  </a:cubicBezTo>
                  <a:cubicBezTo>
                    <a:pt x="3035" y="4124"/>
                    <a:pt x="2700" y="3936"/>
                    <a:pt x="2449" y="3663"/>
                  </a:cubicBezTo>
                  <a:cubicBezTo>
                    <a:pt x="2407" y="3601"/>
                    <a:pt x="2365" y="3538"/>
                    <a:pt x="2344" y="3475"/>
                  </a:cubicBezTo>
                  <a:cubicBezTo>
                    <a:pt x="2302" y="3350"/>
                    <a:pt x="2407" y="3224"/>
                    <a:pt x="2512" y="3119"/>
                  </a:cubicBezTo>
                  <a:lnTo>
                    <a:pt x="3098" y="2491"/>
                  </a:lnTo>
                  <a:cubicBezTo>
                    <a:pt x="3140" y="2450"/>
                    <a:pt x="3160" y="2408"/>
                    <a:pt x="3181" y="2345"/>
                  </a:cubicBezTo>
                  <a:cubicBezTo>
                    <a:pt x="3181" y="2282"/>
                    <a:pt x="3181" y="2219"/>
                    <a:pt x="3160" y="2157"/>
                  </a:cubicBezTo>
                  <a:cubicBezTo>
                    <a:pt x="2888" y="1424"/>
                    <a:pt x="2595" y="587"/>
                    <a:pt x="1926" y="189"/>
                  </a:cubicBezTo>
                  <a:cubicBezTo>
                    <a:pt x="1737" y="64"/>
                    <a:pt x="1528" y="1"/>
                    <a:pt x="1319" y="1"/>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771;p26">
              <a:extLst>
                <a:ext uri="{FF2B5EF4-FFF2-40B4-BE49-F238E27FC236}">
                  <a16:creationId xmlns:a16="http://schemas.microsoft.com/office/drawing/2014/main" id="{D2D3C9F0-7289-4D9B-828B-70198F8DBF1B}"/>
                </a:ext>
              </a:extLst>
            </p:cNvPr>
            <p:cNvSpPr/>
            <p:nvPr/>
          </p:nvSpPr>
          <p:spPr>
            <a:xfrm>
              <a:off x="6395306" y="2979102"/>
              <a:ext cx="118752" cy="157548"/>
            </a:xfrm>
            <a:custGeom>
              <a:avLst/>
              <a:gdLst/>
              <a:ahLst/>
              <a:cxnLst/>
              <a:rect l="l" t="t" r="r" b="b"/>
              <a:pathLst>
                <a:path w="3266" h="4333" extrusionOk="0">
                  <a:moveTo>
                    <a:pt x="1277" y="0"/>
                  </a:moveTo>
                  <a:cubicBezTo>
                    <a:pt x="922" y="0"/>
                    <a:pt x="566" y="189"/>
                    <a:pt x="378" y="503"/>
                  </a:cubicBezTo>
                  <a:cubicBezTo>
                    <a:pt x="189" y="796"/>
                    <a:pt x="64" y="1109"/>
                    <a:pt x="1" y="1423"/>
                  </a:cubicBezTo>
                  <a:cubicBezTo>
                    <a:pt x="105" y="1130"/>
                    <a:pt x="273" y="858"/>
                    <a:pt x="461" y="586"/>
                  </a:cubicBezTo>
                  <a:cubicBezTo>
                    <a:pt x="650" y="356"/>
                    <a:pt x="943" y="230"/>
                    <a:pt x="1257" y="230"/>
                  </a:cubicBezTo>
                  <a:cubicBezTo>
                    <a:pt x="1550" y="293"/>
                    <a:pt x="1822" y="440"/>
                    <a:pt x="2010" y="670"/>
                  </a:cubicBezTo>
                  <a:cubicBezTo>
                    <a:pt x="2219" y="879"/>
                    <a:pt x="2408" y="1151"/>
                    <a:pt x="2533" y="1423"/>
                  </a:cubicBezTo>
                  <a:cubicBezTo>
                    <a:pt x="2680" y="1716"/>
                    <a:pt x="2784" y="2030"/>
                    <a:pt x="2889" y="2323"/>
                  </a:cubicBezTo>
                  <a:cubicBezTo>
                    <a:pt x="2931" y="2407"/>
                    <a:pt x="2931" y="2449"/>
                    <a:pt x="2931" y="2449"/>
                  </a:cubicBezTo>
                  <a:cubicBezTo>
                    <a:pt x="2889" y="2512"/>
                    <a:pt x="2847" y="2554"/>
                    <a:pt x="2784" y="2616"/>
                  </a:cubicBezTo>
                  <a:lnTo>
                    <a:pt x="2470" y="2972"/>
                  </a:lnTo>
                  <a:lnTo>
                    <a:pt x="2303" y="3161"/>
                  </a:lnTo>
                  <a:cubicBezTo>
                    <a:pt x="2240" y="3244"/>
                    <a:pt x="2198" y="3307"/>
                    <a:pt x="2157" y="3391"/>
                  </a:cubicBezTo>
                  <a:cubicBezTo>
                    <a:pt x="2115" y="3516"/>
                    <a:pt x="2115" y="3621"/>
                    <a:pt x="2177" y="3726"/>
                  </a:cubicBezTo>
                  <a:cubicBezTo>
                    <a:pt x="2240" y="3788"/>
                    <a:pt x="2303" y="3851"/>
                    <a:pt x="2366" y="3914"/>
                  </a:cubicBezTo>
                  <a:cubicBezTo>
                    <a:pt x="2617" y="4123"/>
                    <a:pt x="2931" y="4270"/>
                    <a:pt x="3266" y="4333"/>
                  </a:cubicBezTo>
                  <a:cubicBezTo>
                    <a:pt x="2973" y="4228"/>
                    <a:pt x="2701" y="4040"/>
                    <a:pt x="2491" y="3809"/>
                  </a:cubicBezTo>
                  <a:cubicBezTo>
                    <a:pt x="2429" y="3768"/>
                    <a:pt x="2387" y="3705"/>
                    <a:pt x="2345" y="3642"/>
                  </a:cubicBezTo>
                  <a:cubicBezTo>
                    <a:pt x="2324" y="3600"/>
                    <a:pt x="2324" y="3537"/>
                    <a:pt x="2345" y="3495"/>
                  </a:cubicBezTo>
                  <a:cubicBezTo>
                    <a:pt x="2429" y="3370"/>
                    <a:pt x="2533" y="3244"/>
                    <a:pt x="2659" y="3161"/>
                  </a:cubicBezTo>
                  <a:lnTo>
                    <a:pt x="2994" y="2805"/>
                  </a:lnTo>
                  <a:cubicBezTo>
                    <a:pt x="3077" y="2742"/>
                    <a:pt x="3140" y="2658"/>
                    <a:pt x="3182" y="2575"/>
                  </a:cubicBezTo>
                  <a:cubicBezTo>
                    <a:pt x="3224" y="2533"/>
                    <a:pt x="3224" y="2449"/>
                    <a:pt x="3224" y="2386"/>
                  </a:cubicBezTo>
                  <a:cubicBezTo>
                    <a:pt x="3224" y="2323"/>
                    <a:pt x="3203" y="2282"/>
                    <a:pt x="3182" y="2240"/>
                  </a:cubicBezTo>
                  <a:cubicBezTo>
                    <a:pt x="3077" y="1905"/>
                    <a:pt x="2973" y="1591"/>
                    <a:pt x="2826" y="1298"/>
                  </a:cubicBezTo>
                  <a:cubicBezTo>
                    <a:pt x="2680" y="984"/>
                    <a:pt x="2470" y="691"/>
                    <a:pt x="2240" y="461"/>
                  </a:cubicBezTo>
                  <a:cubicBezTo>
                    <a:pt x="1989" y="189"/>
                    <a:pt x="1633" y="21"/>
                    <a:pt x="1277"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772;p26">
              <a:extLst>
                <a:ext uri="{FF2B5EF4-FFF2-40B4-BE49-F238E27FC236}">
                  <a16:creationId xmlns:a16="http://schemas.microsoft.com/office/drawing/2014/main" id="{56C369A1-8767-4A96-94ED-A3A75D607BCD}"/>
                </a:ext>
              </a:extLst>
            </p:cNvPr>
            <p:cNvSpPr/>
            <p:nvPr/>
          </p:nvSpPr>
          <p:spPr>
            <a:xfrm>
              <a:off x="7106816" y="2955723"/>
              <a:ext cx="183509" cy="218233"/>
            </a:xfrm>
            <a:custGeom>
              <a:avLst/>
              <a:gdLst/>
              <a:ahLst/>
              <a:cxnLst/>
              <a:rect l="l" t="t" r="r" b="b"/>
              <a:pathLst>
                <a:path w="5047" h="6002" extrusionOk="0">
                  <a:moveTo>
                    <a:pt x="2833" y="1"/>
                  </a:moveTo>
                  <a:cubicBezTo>
                    <a:pt x="2716" y="1"/>
                    <a:pt x="2595" y="12"/>
                    <a:pt x="2471" y="36"/>
                  </a:cubicBezTo>
                  <a:cubicBezTo>
                    <a:pt x="1445" y="225"/>
                    <a:pt x="817" y="1229"/>
                    <a:pt x="461" y="2213"/>
                  </a:cubicBezTo>
                  <a:cubicBezTo>
                    <a:pt x="189" y="2966"/>
                    <a:pt x="1" y="3783"/>
                    <a:pt x="231" y="4557"/>
                  </a:cubicBezTo>
                  <a:cubicBezTo>
                    <a:pt x="437" y="5320"/>
                    <a:pt x="1111" y="6002"/>
                    <a:pt x="1891" y="6002"/>
                  </a:cubicBezTo>
                  <a:cubicBezTo>
                    <a:pt x="1903" y="6002"/>
                    <a:pt x="1915" y="6001"/>
                    <a:pt x="1926" y="6001"/>
                  </a:cubicBezTo>
                  <a:cubicBezTo>
                    <a:pt x="2282" y="5959"/>
                    <a:pt x="2638" y="5855"/>
                    <a:pt x="2931" y="5645"/>
                  </a:cubicBezTo>
                  <a:cubicBezTo>
                    <a:pt x="3915" y="5059"/>
                    <a:pt x="4584" y="4076"/>
                    <a:pt x="4815" y="2945"/>
                  </a:cubicBezTo>
                  <a:cubicBezTo>
                    <a:pt x="5047" y="1670"/>
                    <a:pt x="4243" y="1"/>
                    <a:pt x="2833" y="1"/>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773;p26">
              <a:extLst>
                <a:ext uri="{FF2B5EF4-FFF2-40B4-BE49-F238E27FC236}">
                  <a16:creationId xmlns:a16="http://schemas.microsoft.com/office/drawing/2014/main" id="{3617915E-9051-48AB-8334-F791294B6986}"/>
                </a:ext>
              </a:extLst>
            </p:cNvPr>
            <p:cNvSpPr/>
            <p:nvPr/>
          </p:nvSpPr>
          <p:spPr>
            <a:xfrm>
              <a:off x="7144120" y="2983647"/>
              <a:ext cx="123297" cy="159693"/>
            </a:xfrm>
            <a:custGeom>
              <a:avLst/>
              <a:gdLst/>
              <a:ahLst/>
              <a:cxnLst/>
              <a:rect l="l" t="t" r="r" b="b"/>
              <a:pathLst>
                <a:path w="3391" h="4392" extrusionOk="0">
                  <a:moveTo>
                    <a:pt x="2072" y="1"/>
                  </a:moveTo>
                  <a:cubicBezTo>
                    <a:pt x="1863" y="1"/>
                    <a:pt x="1654" y="64"/>
                    <a:pt x="1465" y="189"/>
                  </a:cubicBezTo>
                  <a:cubicBezTo>
                    <a:pt x="796" y="587"/>
                    <a:pt x="503" y="1424"/>
                    <a:pt x="231" y="2157"/>
                  </a:cubicBezTo>
                  <a:cubicBezTo>
                    <a:pt x="210" y="2219"/>
                    <a:pt x="210" y="2282"/>
                    <a:pt x="210" y="2345"/>
                  </a:cubicBezTo>
                  <a:cubicBezTo>
                    <a:pt x="231" y="2408"/>
                    <a:pt x="252" y="2450"/>
                    <a:pt x="293" y="2491"/>
                  </a:cubicBezTo>
                  <a:lnTo>
                    <a:pt x="879" y="3119"/>
                  </a:lnTo>
                  <a:cubicBezTo>
                    <a:pt x="984" y="3224"/>
                    <a:pt x="1089" y="3350"/>
                    <a:pt x="1047" y="3475"/>
                  </a:cubicBezTo>
                  <a:cubicBezTo>
                    <a:pt x="1026" y="3538"/>
                    <a:pt x="984" y="3622"/>
                    <a:pt x="942" y="3663"/>
                  </a:cubicBezTo>
                  <a:cubicBezTo>
                    <a:pt x="691" y="3936"/>
                    <a:pt x="356" y="4124"/>
                    <a:pt x="0" y="4208"/>
                  </a:cubicBezTo>
                  <a:cubicBezTo>
                    <a:pt x="0" y="4208"/>
                    <a:pt x="329" y="4391"/>
                    <a:pt x="823" y="4391"/>
                  </a:cubicBezTo>
                  <a:cubicBezTo>
                    <a:pt x="1212" y="4391"/>
                    <a:pt x="1703" y="4278"/>
                    <a:pt x="2219" y="3873"/>
                  </a:cubicBezTo>
                  <a:cubicBezTo>
                    <a:pt x="3391" y="2931"/>
                    <a:pt x="3286" y="1298"/>
                    <a:pt x="3286" y="1298"/>
                  </a:cubicBezTo>
                  <a:cubicBezTo>
                    <a:pt x="3203" y="1005"/>
                    <a:pt x="3056" y="712"/>
                    <a:pt x="2868" y="461"/>
                  </a:cubicBezTo>
                  <a:cubicBezTo>
                    <a:pt x="2679" y="189"/>
                    <a:pt x="2386" y="22"/>
                    <a:pt x="2072" y="1"/>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774;p26">
              <a:extLst>
                <a:ext uri="{FF2B5EF4-FFF2-40B4-BE49-F238E27FC236}">
                  <a16:creationId xmlns:a16="http://schemas.microsoft.com/office/drawing/2014/main" id="{B9A7D774-E2ED-4030-B213-AF7875FD72D3}"/>
                </a:ext>
              </a:extLst>
            </p:cNvPr>
            <p:cNvSpPr/>
            <p:nvPr/>
          </p:nvSpPr>
          <p:spPr>
            <a:xfrm>
              <a:off x="7144120" y="2979102"/>
              <a:ext cx="119515" cy="157548"/>
            </a:xfrm>
            <a:custGeom>
              <a:avLst/>
              <a:gdLst/>
              <a:ahLst/>
              <a:cxnLst/>
              <a:rect l="l" t="t" r="r" b="b"/>
              <a:pathLst>
                <a:path w="3287" h="4333" extrusionOk="0">
                  <a:moveTo>
                    <a:pt x="2010" y="0"/>
                  </a:moveTo>
                  <a:cubicBezTo>
                    <a:pt x="1633" y="21"/>
                    <a:pt x="1298" y="189"/>
                    <a:pt x="1047" y="461"/>
                  </a:cubicBezTo>
                  <a:cubicBezTo>
                    <a:pt x="796" y="691"/>
                    <a:pt x="607" y="984"/>
                    <a:pt x="461" y="1298"/>
                  </a:cubicBezTo>
                  <a:cubicBezTo>
                    <a:pt x="314" y="1591"/>
                    <a:pt x="189" y="1905"/>
                    <a:pt x="105" y="2240"/>
                  </a:cubicBezTo>
                  <a:cubicBezTo>
                    <a:pt x="84" y="2282"/>
                    <a:pt x="63" y="2323"/>
                    <a:pt x="63" y="2386"/>
                  </a:cubicBezTo>
                  <a:cubicBezTo>
                    <a:pt x="42" y="2449"/>
                    <a:pt x="63" y="2533"/>
                    <a:pt x="105" y="2595"/>
                  </a:cubicBezTo>
                  <a:cubicBezTo>
                    <a:pt x="147" y="2658"/>
                    <a:pt x="210" y="2742"/>
                    <a:pt x="293" y="2805"/>
                  </a:cubicBezTo>
                  <a:lnTo>
                    <a:pt x="628" y="3161"/>
                  </a:lnTo>
                  <a:cubicBezTo>
                    <a:pt x="733" y="3244"/>
                    <a:pt x="838" y="3370"/>
                    <a:pt x="921" y="3495"/>
                  </a:cubicBezTo>
                  <a:cubicBezTo>
                    <a:pt x="942" y="3537"/>
                    <a:pt x="942" y="3600"/>
                    <a:pt x="921" y="3642"/>
                  </a:cubicBezTo>
                  <a:cubicBezTo>
                    <a:pt x="879" y="3705"/>
                    <a:pt x="838" y="3768"/>
                    <a:pt x="796" y="3809"/>
                  </a:cubicBezTo>
                  <a:cubicBezTo>
                    <a:pt x="565" y="4040"/>
                    <a:pt x="293" y="4228"/>
                    <a:pt x="0" y="4333"/>
                  </a:cubicBezTo>
                  <a:cubicBezTo>
                    <a:pt x="314" y="4270"/>
                    <a:pt x="628" y="4144"/>
                    <a:pt x="900" y="3914"/>
                  </a:cubicBezTo>
                  <a:cubicBezTo>
                    <a:pt x="963" y="3872"/>
                    <a:pt x="1026" y="3788"/>
                    <a:pt x="1089" y="3726"/>
                  </a:cubicBezTo>
                  <a:cubicBezTo>
                    <a:pt x="1152" y="3621"/>
                    <a:pt x="1152" y="3516"/>
                    <a:pt x="1110" y="3412"/>
                  </a:cubicBezTo>
                  <a:cubicBezTo>
                    <a:pt x="1068" y="3307"/>
                    <a:pt x="1026" y="3244"/>
                    <a:pt x="963" y="3161"/>
                  </a:cubicBezTo>
                  <a:lnTo>
                    <a:pt x="796" y="2972"/>
                  </a:lnTo>
                  <a:lnTo>
                    <a:pt x="482" y="2616"/>
                  </a:lnTo>
                  <a:cubicBezTo>
                    <a:pt x="419" y="2554"/>
                    <a:pt x="377" y="2512"/>
                    <a:pt x="335" y="2449"/>
                  </a:cubicBezTo>
                  <a:cubicBezTo>
                    <a:pt x="335" y="2428"/>
                    <a:pt x="335" y="2407"/>
                    <a:pt x="377" y="2323"/>
                  </a:cubicBezTo>
                  <a:cubicBezTo>
                    <a:pt x="461" y="2030"/>
                    <a:pt x="586" y="1716"/>
                    <a:pt x="733" y="1444"/>
                  </a:cubicBezTo>
                  <a:cubicBezTo>
                    <a:pt x="858" y="1151"/>
                    <a:pt x="1026" y="900"/>
                    <a:pt x="1256" y="670"/>
                  </a:cubicBezTo>
                  <a:cubicBezTo>
                    <a:pt x="1445" y="440"/>
                    <a:pt x="1717" y="293"/>
                    <a:pt x="2010" y="251"/>
                  </a:cubicBezTo>
                  <a:cubicBezTo>
                    <a:pt x="2031" y="250"/>
                    <a:pt x="2052" y="249"/>
                    <a:pt x="2073" y="249"/>
                  </a:cubicBezTo>
                  <a:cubicBezTo>
                    <a:pt x="2344" y="249"/>
                    <a:pt x="2611" y="374"/>
                    <a:pt x="2805" y="607"/>
                  </a:cubicBezTo>
                  <a:cubicBezTo>
                    <a:pt x="2993" y="858"/>
                    <a:pt x="3161" y="1130"/>
                    <a:pt x="3286" y="1423"/>
                  </a:cubicBezTo>
                  <a:cubicBezTo>
                    <a:pt x="3224" y="1109"/>
                    <a:pt x="3098" y="796"/>
                    <a:pt x="2910" y="503"/>
                  </a:cubicBezTo>
                  <a:cubicBezTo>
                    <a:pt x="2700" y="189"/>
                    <a:pt x="2365" y="0"/>
                    <a:pt x="2010" y="0"/>
                  </a:cubicBezTo>
                  <a:close/>
                </a:path>
              </a:pathLst>
            </a:custGeom>
            <a:solidFill>
              <a:srgbClr val="323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775;p26">
              <a:extLst>
                <a:ext uri="{FF2B5EF4-FFF2-40B4-BE49-F238E27FC236}">
                  <a16:creationId xmlns:a16="http://schemas.microsoft.com/office/drawing/2014/main" id="{3EF6D285-92E3-4C81-823D-F8C501620D61}"/>
                </a:ext>
              </a:extLst>
            </p:cNvPr>
            <p:cNvSpPr/>
            <p:nvPr/>
          </p:nvSpPr>
          <p:spPr>
            <a:xfrm>
              <a:off x="6557429" y="4741495"/>
              <a:ext cx="304442" cy="86791"/>
            </a:xfrm>
            <a:custGeom>
              <a:avLst/>
              <a:gdLst/>
              <a:ahLst/>
              <a:cxnLst/>
              <a:rect l="l" t="t" r="r" b="b"/>
              <a:pathLst>
                <a:path w="8373" h="2387" extrusionOk="0">
                  <a:moveTo>
                    <a:pt x="1" y="1"/>
                  </a:moveTo>
                  <a:lnTo>
                    <a:pt x="1" y="1"/>
                  </a:lnTo>
                  <a:cubicBezTo>
                    <a:pt x="733" y="168"/>
                    <a:pt x="1466" y="315"/>
                    <a:pt x="2198" y="461"/>
                  </a:cubicBezTo>
                  <a:cubicBezTo>
                    <a:pt x="2952" y="587"/>
                    <a:pt x="3705" y="733"/>
                    <a:pt x="4438" y="859"/>
                  </a:cubicBezTo>
                  <a:cubicBezTo>
                    <a:pt x="5191" y="984"/>
                    <a:pt x="5924" y="1089"/>
                    <a:pt x="6677" y="1194"/>
                  </a:cubicBezTo>
                  <a:cubicBezTo>
                    <a:pt x="7033" y="1236"/>
                    <a:pt x="7389" y="1340"/>
                    <a:pt x="7724" y="1529"/>
                  </a:cubicBezTo>
                  <a:cubicBezTo>
                    <a:pt x="8059" y="1696"/>
                    <a:pt x="8289" y="2010"/>
                    <a:pt x="8372" y="2387"/>
                  </a:cubicBezTo>
                  <a:cubicBezTo>
                    <a:pt x="8331" y="1989"/>
                    <a:pt x="8121" y="1633"/>
                    <a:pt x="7786" y="1424"/>
                  </a:cubicBezTo>
                  <a:cubicBezTo>
                    <a:pt x="7472" y="1215"/>
                    <a:pt x="7096" y="1068"/>
                    <a:pt x="6719" y="1005"/>
                  </a:cubicBezTo>
                  <a:cubicBezTo>
                    <a:pt x="5966" y="859"/>
                    <a:pt x="5233" y="712"/>
                    <a:pt x="4480" y="587"/>
                  </a:cubicBezTo>
                  <a:cubicBezTo>
                    <a:pt x="3747" y="482"/>
                    <a:pt x="2994" y="336"/>
                    <a:pt x="2240" y="252"/>
                  </a:cubicBezTo>
                  <a:cubicBezTo>
                    <a:pt x="1508" y="168"/>
                    <a:pt x="754" y="64"/>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776;p26">
              <a:extLst>
                <a:ext uri="{FF2B5EF4-FFF2-40B4-BE49-F238E27FC236}">
                  <a16:creationId xmlns:a16="http://schemas.microsoft.com/office/drawing/2014/main" id="{057B0300-AAA7-4766-BA85-D39A1F0C79E2}"/>
                </a:ext>
              </a:extLst>
            </p:cNvPr>
            <p:cNvSpPr/>
            <p:nvPr/>
          </p:nvSpPr>
          <p:spPr>
            <a:xfrm>
              <a:off x="6426502" y="4699646"/>
              <a:ext cx="309787" cy="130932"/>
            </a:xfrm>
            <a:custGeom>
              <a:avLst/>
              <a:gdLst/>
              <a:ahLst/>
              <a:cxnLst/>
              <a:rect l="l" t="t" r="r" b="b"/>
              <a:pathLst>
                <a:path w="8520" h="3601" extrusionOk="0">
                  <a:moveTo>
                    <a:pt x="1" y="1"/>
                  </a:moveTo>
                  <a:lnTo>
                    <a:pt x="1" y="1"/>
                  </a:lnTo>
                  <a:cubicBezTo>
                    <a:pt x="796" y="252"/>
                    <a:pt x="1592" y="461"/>
                    <a:pt x="2387" y="649"/>
                  </a:cubicBezTo>
                  <a:cubicBezTo>
                    <a:pt x="3182" y="838"/>
                    <a:pt x="3998" y="1005"/>
                    <a:pt x="4815" y="1152"/>
                  </a:cubicBezTo>
                  <a:cubicBezTo>
                    <a:pt x="5631" y="1298"/>
                    <a:pt x="6447" y="1361"/>
                    <a:pt x="7159" y="1717"/>
                  </a:cubicBezTo>
                  <a:cubicBezTo>
                    <a:pt x="7891" y="2094"/>
                    <a:pt x="8394" y="2805"/>
                    <a:pt x="8519" y="3601"/>
                  </a:cubicBezTo>
                  <a:cubicBezTo>
                    <a:pt x="8498" y="3182"/>
                    <a:pt x="8394" y="2784"/>
                    <a:pt x="8163" y="2428"/>
                  </a:cubicBezTo>
                  <a:cubicBezTo>
                    <a:pt x="7933" y="2052"/>
                    <a:pt x="7640" y="1759"/>
                    <a:pt x="7263" y="1549"/>
                  </a:cubicBezTo>
                  <a:cubicBezTo>
                    <a:pt x="6510" y="1110"/>
                    <a:pt x="5673" y="1026"/>
                    <a:pt x="4857" y="880"/>
                  </a:cubicBezTo>
                  <a:cubicBezTo>
                    <a:pt x="4040" y="754"/>
                    <a:pt x="3245" y="608"/>
                    <a:pt x="2429" y="461"/>
                  </a:cubicBezTo>
                  <a:lnTo>
                    <a:pt x="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777;p26">
              <a:extLst>
                <a:ext uri="{FF2B5EF4-FFF2-40B4-BE49-F238E27FC236}">
                  <a16:creationId xmlns:a16="http://schemas.microsoft.com/office/drawing/2014/main" id="{D903A084-AACA-4538-87C1-FEABAE5BDDC7}"/>
                </a:ext>
              </a:extLst>
            </p:cNvPr>
            <p:cNvSpPr/>
            <p:nvPr/>
          </p:nvSpPr>
          <p:spPr>
            <a:xfrm>
              <a:off x="4938038" y="4517960"/>
              <a:ext cx="321968" cy="43232"/>
            </a:xfrm>
            <a:custGeom>
              <a:avLst/>
              <a:gdLst/>
              <a:ahLst/>
              <a:cxnLst/>
              <a:rect l="l" t="t" r="r" b="b"/>
              <a:pathLst>
                <a:path w="8855" h="1189" extrusionOk="0">
                  <a:moveTo>
                    <a:pt x="4964" y="1"/>
                  </a:moveTo>
                  <a:cubicBezTo>
                    <a:pt x="4774" y="1"/>
                    <a:pt x="4584" y="6"/>
                    <a:pt x="4396" y="16"/>
                  </a:cubicBezTo>
                  <a:cubicBezTo>
                    <a:pt x="3622" y="58"/>
                    <a:pt x="2868" y="163"/>
                    <a:pt x="2136" y="372"/>
                  </a:cubicBezTo>
                  <a:lnTo>
                    <a:pt x="1571" y="519"/>
                  </a:lnTo>
                  <a:lnTo>
                    <a:pt x="1047" y="707"/>
                  </a:lnTo>
                  <a:lnTo>
                    <a:pt x="524" y="937"/>
                  </a:lnTo>
                  <a:cubicBezTo>
                    <a:pt x="336" y="1021"/>
                    <a:pt x="168" y="1105"/>
                    <a:pt x="1" y="1189"/>
                  </a:cubicBezTo>
                  <a:cubicBezTo>
                    <a:pt x="168" y="1126"/>
                    <a:pt x="336" y="1063"/>
                    <a:pt x="524" y="1000"/>
                  </a:cubicBezTo>
                  <a:lnTo>
                    <a:pt x="1068" y="854"/>
                  </a:lnTo>
                  <a:lnTo>
                    <a:pt x="1612" y="707"/>
                  </a:lnTo>
                  <a:lnTo>
                    <a:pt x="2157" y="582"/>
                  </a:lnTo>
                  <a:cubicBezTo>
                    <a:pt x="3126" y="374"/>
                    <a:pt x="4113" y="276"/>
                    <a:pt x="5107" y="276"/>
                  </a:cubicBezTo>
                  <a:cubicBezTo>
                    <a:pt x="5615" y="276"/>
                    <a:pt x="6125" y="302"/>
                    <a:pt x="6636" y="351"/>
                  </a:cubicBezTo>
                  <a:cubicBezTo>
                    <a:pt x="7389" y="435"/>
                    <a:pt x="8121" y="561"/>
                    <a:pt x="8854" y="749"/>
                  </a:cubicBezTo>
                  <a:cubicBezTo>
                    <a:pt x="8163" y="477"/>
                    <a:pt x="7431" y="268"/>
                    <a:pt x="6677" y="142"/>
                  </a:cubicBezTo>
                  <a:cubicBezTo>
                    <a:pt x="6112" y="48"/>
                    <a:pt x="5535" y="1"/>
                    <a:pt x="49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778;p26">
              <a:extLst>
                <a:ext uri="{FF2B5EF4-FFF2-40B4-BE49-F238E27FC236}">
                  <a16:creationId xmlns:a16="http://schemas.microsoft.com/office/drawing/2014/main" id="{8FF66690-710C-4411-B3AB-D17975925A11}"/>
                </a:ext>
              </a:extLst>
            </p:cNvPr>
            <p:cNvSpPr/>
            <p:nvPr/>
          </p:nvSpPr>
          <p:spPr>
            <a:xfrm>
              <a:off x="7099216" y="3705991"/>
              <a:ext cx="477952" cy="377380"/>
            </a:xfrm>
            <a:custGeom>
              <a:avLst/>
              <a:gdLst/>
              <a:ahLst/>
              <a:cxnLst/>
              <a:rect l="l" t="t" r="r" b="b"/>
              <a:pathLst>
                <a:path w="13145" h="10379" extrusionOk="0">
                  <a:moveTo>
                    <a:pt x="4773" y="0"/>
                  </a:moveTo>
                  <a:cubicBezTo>
                    <a:pt x="4443" y="0"/>
                    <a:pt x="4111" y="75"/>
                    <a:pt x="3810" y="226"/>
                  </a:cubicBezTo>
                  <a:cubicBezTo>
                    <a:pt x="1780" y="1503"/>
                    <a:pt x="210" y="3658"/>
                    <a:pt x="63" y="6065"/>
                  </a:cubicBezTo>
                  <a:cubicBezTo>
                    <a:pt x="1" y="6463"/>
                    <a:pt x="105" y="6882"/>
                    <a:pt x="335" y="7196"/>
                  </a:cubicBezTo>
                  <a:cubicBezTo>
                    <a:pt x="427" y="7305"/>
                    <a:pt x="534" y="7367"/>
                    <a:pt x="657" y="7367"/>
                  </a:cubicBezTo>
                  <a:cubicBezTo>
                    <a:pt x="675" y="7367"/>
                    <a:pt x="694" y="7366"/>
                    <a:pt x="712" y="7363"/>
                  </a:cubicBezTo>
                  <a:cubicBezTo>
                    <a:pt x="859" y="7321"/>
                    <a:pt x="984" y="7216"/>
                    <a:pt x="1047" y="7070"/>
                  </a:cubicBezTo>
                  <a:cubicBezTo>
                    <a:pt x="1382" y="6589"/>
                    <a:pt x="1633" y="6024"/>
                    <a:pt x="1905" y="5500"/>
                  </a:cubicBezTo>
                  <a:cubicBezTo>
                    <a:pt x="2763" y="3847"/>
                    <a:pt x="3852" y="2235"/>
                    <a:pt x="5338" y="1105"/>
                  </a:cubicBezTo>
                  <a:lnTo>
                    <a:pt x="5338" y="1105"/>
                  </a:lnTo>
                  <a:cubicBezTo>
                    <a:pt x="4605" y="2131"/>
                    <a:pt x="3977" y="3240"/>
                    <a:pt x="3454" y="4412"/>
                  </a:cubicBezTo>
                  <a:cubicBezTo>
                    <a:pt x="2931" y="5542"/>
                    <a:pt x="2763" y="6819"/>
                    <a:pt x="2952" y="8054"/>
                  </a:cubicBezTo>
                  <a:cubicBezTo>
                    <a:pt x="2991" y="8289"/>
                    <a:pt x="3121" y="8560"/>
                    <a:pt x="3344" y="8560"/>
                  </a:cubicBezTo>
                  <a:cubicBezTo>
                    <a:pt x="3359" y="8560"/>
                    <a:pt x="3375" y="8559"/>
                    <a:pt x="3391" y="8556"/>
                  </a:cubicBezTo>
                  <a:cubicBezTo>
                    <a:pt x="3559" y="8535"/>
                    <a:pt x="3663" y="8368"/>
                    <a:pt x="3705" y="8221"/>
                  </a:cubicBezTo>
                  <a:cubicBezTo>
                    <a:pt x="4710" y="6149"/>
                    <a:pt x="5652" y="3951"/>
                    <a:pt x="7368" y="2403"/>
                  </a:cubicBezTo>
                  <a:lnTo>
                    <a:pt x="7368" y="2403"/>
                  </a:lnTo>
                  <a:cubicBezTo>
                    <a:pt x="6091" y="4140"/>
                    <a:pt x="5254" y="6170"/>
                    <a:pt x="4961" y="8305"/>
                  </a:cubicBezTo>
                  <a:cubicBezTo>
                    <a:pt x="4835" y="8912"/>
                    <a:pt x="4877" y="9519"/>
                    <a:pt x="5086" y="10105"/>
                  </a:cubicBezTo>
                  <a:cubicBezTo>
                    <a:pt x="5107" y="10209"/>
                    <a:pt x="5191" y="10314"/>
                    <a:pt x="5296" y="10356"/>
                  </a:cubicBezTo>
                  <a:cubicBezTo>
                    <a:pt x="5331" y="10372"/>
                    <a:pt x="5366" y="10379"/>
                    <a:pt x="5400" y="10379"/>
                  </a:cubicBezTo>
                  <a:cubicBezTo>
                    <a:pt x="5593" y="10379"/>
                    <a:pt x="5772" y="10154"/>
                    <a:pt x="5861" y="9958"/>
                  </a:cubicBezTo>
                  <a:cubicBezTo>
                    <a:pt x="6761" y="8012"/>
                    <a:pt x="7598" y="5898"/>
                    <a:pt x="9251" y="4558"/>
                  </a:cubicBezTo>
                  <a:lnTo>
                    <a:pt x="9251" y="4558"/>
                  </a:lnTo>
                  <a:cubicBezTo>
                    <a:pt x="8498" y="5856"/>
                    <a:pt x="7807" y="7572"/>
                    <a:pt x="7661" y="9079"/>
                  </a:cubicBezTo>
                  <a:cubicBezTo>
                    <a:pt x="7598" y="9435"/>
                    <a:pt x="7640" y="9812"/>
                    <a:pt x="7765" y="10147"/>
                  </a:cubicBezTo>
                  <a:cubicBezTo>
                    <a:pt x="7807" y="10230"/>
                    <a:pt x="7849" y="10272"/>
                    <a:pt x="7912" y="10314"/>
                  </a:cubicBezTo>
                  <a:cubicBezTo>
                    <a:pt x="7952" y="10337"/>
                    <a:pt x="7994" y="10347"/>
                    <a:pt x="8036" y="10347"/>
                  </a:cubicBezTo>
                  <a:cubicBezTo>
                    <a:pt x="8187" y="10347"/>
                    <a:pt x="8337" y="10215"/>
                    <a:pt x="8435" y="10084"/>
                  </a:cubicBezTo>
                  <a:cubicBezTo>
                    <a:pt x="9042" y="9289"/>
                    <a:pt x="9586" y="8472"/>
                    <a:pt x="10068" y="7593"/>
                  </a:cubicBezTo>
                  <a:cubicBezTo>
                    <a:pt x="10130" y="8158"/>
                    <a:pt x="10507" y="8891"/>
                    <a:pt x="11009" y="9205"/>
                  </a:cubicBezTo>
                  <a:cubicBezTo>
                    <a:pt x="11512" y="9477"/>
                    <a:pt x="12077" y="9602"/>
                    <a:pt x="12663" y="9602"/>
                  </a:cubicBezTo>
                  <a:cubicBezTo>
                    <a:pt x="12768" y="9602"/>
                    <a:pt x="12872" y="9582"/>
                    <a:pt x="12956" y="9540"/>
                  </a:cubicBezTo>
                  <a:cubicBezTo>
                    <a:pt x="13144" y="9393"/>
                    <a:pt x="13061" y="9100"/>
                    <a:pt x="12977" y="8870"/>
                  </a:cubicBezTo>
                  <a:cubicBezTo>
                    <a:pt x="12537" y="7740"/>
                    <a:pt x="12830" y="6463"/>
                    <a:pt x="12454" y="5312"/>
                  </a:cubicBezTo>
                  <a:cubicBezTo>
                    <a:pt x="12181" y="4579"/>
                    <a:pt x="11721" y="3951"/>
                    <a:pt x="11114" y="3449"/>
                  </a:cubicBezTo>
                  <a:cubicBezTo>
                    <a:pt x="10528" y="2968"/>
                    <a:pt x="9879" y="2549"/>
                    <a:pt x="9210" y="2172"/>
                  </a:cubicBezTo>
                  <a:lnTo>
                    <a:pt x="6824" y="770"/>
                  </a:lnTo>
                  <a:cubicBezTo>
                    <a:pt x="6384" y="498"/>
                    <a:pt x="5924" y="268"/>
                    <a:pt x="5421" y="100"/>
                  </a:cubicBezTo>
                  <a:cubicBezTo>
                    <a:pt x="5212" y="34"/>
                    <a:pt x="4993" y="0"/>
                    <a:pt x="4773" y="0"/>
                  </a:cubicBez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791;p26">
              <a:extLst>
                <a:ext uri="{FF2B5EF4-FFF2-40B4-BE49-F238E27FC236}">
                  <a16:creationId xmlns:a16="http://schemas.microsoft.com/office/drawing/2014/main" id="{3AE63917-FDCB-496F-8AF4-8A7D81D99E9C}"/>
                </a:ext>
              </a:extLst>
            </p:cNvPr>
            <p:cNvSpPr/>
            <p:nvPr/>
          </p:nvSpPr>
          <p:spPr>
            <a:xfrm>
              <a:off x="4779767" y="4280354"/>
              <a:ext cx="2049395" cy="547182"/>
            </a:xfrm>
            <a:custGeom>
              <a:avLst/>
              <a:gdLst/>
              <a:ahLst/>
              <a:cxnLst/>
              <a:rect l="l" t="t" r="r" b="b"/>
              <a:pathLst>
                <a:path w="56364" h="15049" extrusionOk="0">
                  <a:moveTo>
                    <a:pt x="9796" y="1"/>
                  </a:moveTo>
                  <a:cubicBezTo>
                    <a:pt x="9796" y="1"/>
                    <a:pt x="8247" y="691"/>
                    <a:pt x="5693" y="796"/>
                  </a:cubicBezTo>
                  <a:cubicBezTo>
                    <a:pt x="5231" y="806"/>
                    <a:pt x="4769" y="811"/>
                    <a:pt x="4307" y="811"/>
                  </a:cubicBezTo>
                  <a:cubicBezTo>
                    <a:pt x="2866" y="811"/>
                    <a:pt x="1427" y="760"/>
                    <a:pt x="1" y="649"/>
                  </a:cubicBezTo>
                  <a:lnTo>
                    <a:pt x="1" y="649"/>
                  </a:lnTo>
                  <a:cubicBezTo>
                    <a:pt x="1" y="649"/>
                    <a:pt x="189" y="2387"/>
                    <a:pt x="901" y="6865"/>
                  </a:cubicBezTo>
                  <a:cubicBezTo>
                    <a:pt x="1612" y="11365"/>
                    <a:pt x="2533" y="15049"/>
                    <a:pt x="2533" y="15049"/>
                  </a:cubicBezTo>
                  <a:lnTo>
                    <a:pt x="55003" y="15049"/>
                  </a:lnTo>
                  <a:cubicBezTo>
                    <a:pt x="55882" y="15049"/>
                    <a:pt x="56364" y="13981"/>
                    <a:pt x="55757" y="13333"/>
                  </a:cubicBezTo>
                  <a:lnTo>
                    <a:pt x="55736" y="13312"/>
                  </a:lnTo>
                  <a:cubicBezTo>
                    <a:pt x="55024" y="12600"/>
                    <a:pt x="50357" y="11261"/>
                    <a:pt x="46464" y="10340"/>
                  </a:cubicBezTo>
                  <a:cubicBezTo>
                    <a:pt x="45678" y="10154"/>
                    <a:pt x="44800" y="10080"/>
                    <a:pt x="43900" y="10080"/>
                  </a:cubicBezTo>
                  <a:cubicBezTo>
                    <a:pt x="40338" y="10080"/>
                    <a:pt x="36418" y="11240"/>
                    <a:pt x="36418" y="11240"/>
                  </a:cubicBezTo>
                  <a:lnTo>
                    <a:pt x="10926" y="6865"/>
                  </a:lnTo>
                  <a:lnTo>
                    <a:pt x="9796" y="1"/>
                  </a:lnTo>
                  <a:close/>
                </a:path>
              </a:pathLst>
            </a:custGeom>
            <a:solidFill>
              <a:srgbClr val="FEC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792;p26">
              <a:extLst>
                <a:ext uri="{FF2B5EF4-FFF2-40B4-BE49-F238E27FC236}">
                  <a16:creationId xmlns:a16="http://schemas.microsoft.com/office/drawing/2014/main" id="{22988DEC-7521-4985-B8F6-806009676DC9}"/>
                </a:ext>
              </a:extLst>
            </p:cNvPr>
            <p:cNvSpPr/>
            <p:nvPr/>
          </p:nvSpPr>
          <p:spPr>
            <a:xfrm rot="-416531">
              <a:off x="5714039" y="2221873"/>
              <a:ext cx="65472" cy="258504"/>
            </a:xfrm>
            <a:custGeom>
              <a:avLst/>
              <a:gdLst/>
              <a:ahLst/>
              <a:cxnLst/>
              <a:rect l="l" t="t" r="r" b="b"/>
              <a:pathLst>
                <a:path w="1452" h="5733" fill="none" extrusionOk="0">
                  <a:moveTo>
                    <a:pt x="800" y="1"/>
                  </a:moveTo>
                  <a:lnTo>
                    <a:pt x="1377" y="4449"/>
                  </a:lnTo>
                  <a:cubicBezTo>
                    <a:pt x="1433" y="4784"/>
                    <a:pt x="1452" y="5156"/>
                    <a:pt x="1228" y="5416"/>
                  </a:cubicBezTo>
                  <a:cubicBezTo>
                    <a:pt x="949" y="5733"/>
                    <a:pt x="428" y="5658"/>
                    <a:pt x="0" y="5547"/>
                  </a:cubicBezTo>
                </a:path>
              </a:pathLst>
            </a:custGeom>
            <a:noFill/>
            <a:ln w="9525" cap="flat" cmpd="sng">
              <a:solidFill>
                <a:srgbClr val="32304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793;p26">
              <a:extLst>
                <a:ext uri="{FF2B5EF4-FFF2-40B4-BE49-F238E27FC236}">
                  <a16:creationId xmlns:a16="http://schemas.microsoft.com/office/drawing/2014/main" id="{F096690D-E294-4CC1-8595-C16DF5DD0358}"/>
                </a:ext>
              </a:extLst>
            </p:cNvPr>
            <p:cNvSpPr/>
            <p:nvPr/>
          </p:nvSpPr>
          <p:spPr>
            <a:xfrm rot="416531" flipH="1">
              <a:off x="7787139" y="2128073"/>
              <a:ext cx="65472" cy="258504"/>
            </a:xfrm>
            <a:custGeom>
              <a:avLst/>
              <a:gdLst/>
              <a:ahLst/>
              <a:cxnLst/>
              <a:rect l="l" t="t" r="r" b="b"/>
              <a:pathLst>
                <a:path w="1452" h="5733" fill="none" extrusionOk="0">
                  <a:moveTo>
                    <a:pt x="800" y="1"/>
                  </a:moveTo>
                  <a:lnTo>
                    <a:pt x="1377" y="4449"/>
                  </a:lnTo>
                  <a:cubicBezTo>
                    <a:pt x="1433" y="4784"/>
                    <a:pt x="1452" y="5156"/>
                    <a:pt x="1228" y="5416"/>
                  </a:cubicBezTo>
                  <a:cubicBezTo>
                    <a:pt x="949" y="5733"/>
                    <a:pt x="428" y="5658"/>
                    <a:pt x="0" y="5547"/>
                  </a:cubicBezTo>
                </a:path>
              </a:pathLst>
            </a:custGeom>
            <a:noFill/>
            <a:ln w="9525" cap="flat" cmpd="sng">
              <a:solidFill>
                <a:srgbClr val="32304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794;p26">
              <a:extLst>
                <a:ext uri="{FF2B5EF4-FFF2-40B4-BE49-F238E27FC236}">
                  <a16:creationId xmlns:a16="http://schemas.microsoft.com/office/drawing/2014/main" id="{75890291-8557-4733-863E-0603BD150609}"/>
                </a:ext>
              </a:extLst>
            </p:cNvPr>
            <p:cNvSpPr/>
            <p:nvPr/>
          </p:nvSpPr>
          <p:spPr>
            <a:xfrm rot="416531" flipH="1">
              <a:off x="6808914" y="2934335"/>
              <a:ext cx="65472" cy="258504"/>
            </a:xfrm>
            <a:custGeom>
              <a:avLst/>
              <a:gdLst/>
              <a:ahLst/>
              <a:cxnLst/>
              <a:rect l="l" t="t" r="r" b="b"/>
              <a:pathLst>
                <a:path w="1452" h="5733" fill="none" extrusionOk="0">
                  <a:moveTo>
                    <a:pt x="800" y="1"/>
                  </a:moveTo>
                  <a:lnTo>
                    <a:pt x="1377" y="4449"/>
                  </a:lnTo>
                  <a:cubicBezTo>
                    <a:pt x="1433" y="4784"/>
                    <a:pt x="1452" y="5156"/>
                    <a:pt x="1228" y="5416"/>
                  </a:cubicBezTo>
                  <a:cubicBezTo>
                    <a:pt x="949" y="5733"/>
                    <a:pt x="428" y="5658"/>
                    <a:pt x="0" y="5547"/>
                  </a:cubicBezTo>
                </a:path>
              </a:pathLst>
            </a:custGeom>
            <a:noFill/>
            <a:ln w="9525" cap="flat" cmpd="sng">
              <a:solidFill>
                <a:srgbClr val="32304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TextBox 9">
            <a:extLst>
              <a:ext uri="{FF2B5EF4-FFF2-40B4-BE49-F238E27FC236}">
                <a16:creationId xmlns:a16="http://schemas.microsoft.com/office/drawing/2014/main" id="{3CDEEF74-FAC0-4269-9640-75030D379679}"/>
              </a:ext>
            </a:extLst>
          </p:cNvPr>
          <p:cNvSpPr txBox="1">
            <a:spLocks/>
          </p:cNvSpPr>
          <p:nvPr/>
        </p:nvSpPr>
        <p:spPr>
          <a:xfrm>
            <a:off x="5874558" y="2093953"/>
            <a:ext cx="4201264" cy="2641443"/>
          </a:xfrm>
          <a:prstGeom prst="rect">
            <a:avLst/>
          </a:prstGeom>
        </p:spPr>
        <p:txBody>
          <a:bodyPr vert="horz" wrap="square" lIns="480000" tIns="0" rIns="0" bIns="0" anchor="ctr" anchorCtr="0">
            <a:noAutofit/>
          </a:bodyPr>
          <a:lstStyle/>
          <a:p>
            <a:pPr algn="ctr"/>
            <a:r>
              <a:rPr lang="vi-VN" sz="3200">
                <a:latin typeface="+mj-lt"/>
              </a:rPr>
              <a:t>Vấn đề trọng tâm: giúp Siêu Nhân bộc lộ tình cảm với ba mẹ.</a:t>
            </a:r>
            <a:endParaRPr lang="en-US" sz="3200">
              <a:latin typeface="+mj-lt"/>
            </a:endParaRPr>
          </a:p>
        </p:txBody>
      </p:sp>
      <p:grpSp>
        <p:nvGrpSpPr>
          <p:cNvPr id="166" name="组合 9">
            <a:extLst>
              <a:ext uri="{FF2B5EF4-FFF2-40B4-BE49-F238E27FC236}">
                <a16:creationId xmlns:a16="http://schemas.microsoft.com/office/drawing/2014/main" id="{C1DFE1C2-25E4-40B8-876E-191DF3404F0D}"/>
              </a:ext>
            </a:extLst>
          </p:cNvPr>
          <p:cNvGrpSpPr/>
          <p:nvPr/>
        </p:nvGrpSpPr>
        <p:grpSpPr>
          <a:xfrm>
            <a:off x="5785474" y="1284685"/>
            <a:ext cx="4879750" cy="4010893"/>
            <a:chOff x="6281530" y="1497546"/>
            <a:chExt cx="4119983" cy="3751203"/>
          </a:xfrm>
        </p:grpSpPr>
        <p:grpSp>
          <p:nvGrpSpPr>
            <p:cNvPr id="167" name="组合 214">
              <a:extLst>
                <a:ext uri="{FF2B5EF4-FFF2-40B4-BE49-F238E27FC236}">
                  <a16:creationId xmlns:a16="http://schemas.microsoft.com/office/drawing/2014/main" id="{309FD05A-DF5F-42F0-93F3-9B09C3224198}"/>
                </a:ext>
              </a:extLst>
            </p:cNvPr>
            <p:cNvGrpSpPr/>
            <p:nvPr/>
          </p:nvGrpSpPr>
          <p:grpSpPr>
            <a:xfrm>
              <a:off x="6281530" y="1788799"/>
              <a:ext cx="4119983" cy="3459950"/>
              <a:chOff x="1918357" y="1491175"/>
              <a:chExt cx="4119983" cy="3459950"/>
            </a:xfrm>
          </p:grpSpPr>
          <p:sp>
            <p:nvSpPr>
              <p:cNvPr id="169" name="任意多边形 215">
                <a:extLst>
                  <a:ext uri="{FF2B5EF4-FFF2-40B4-BE49-F238E27FC236}">
                    <a16:creationId xmlns:a16="http://schemas.microsoft.com/office/drawing/2014/main" id="{084CEF82-9627-46DA-A9F9-694804059C76}"/>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任意多边形 216">
                <a:extLst>
                  <a:ext uri="{FF2B5EF4-FFF2-40B4-BE49-F238E27FC236}">
                    <a16:creationId xmlns:a16="http://schemas.microsoft.com/office/drawing/2014/main" id="{9BA9A6AC-DBF1-4480-8E1D-8AF4EE84B057}"/>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8" name="图片 2">
              <a:extLst>
                <a:ext uri="{FF2B5EF4-FFF2-40B4-BE49-F238E27FC236}">
                  <a16:creationId xmlns:a16="http://schemas.microsoft.com/office/drawing/2014/main" id="{5923ED6D-1EA7-4FAD-A31B-D8EE3FA8D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spTree>
    <p:custDataLst>
      <p:tags r:id="rId1"/>
    </p:custDataLst>
    <p:extLst>
      <p:ext uri="{BB962C8B-B14F-4D97-AF65-F5344CB8AC3E}">
        <p14:creationId xmlns:p14="http://schemas.microsoft.com/office/powerpoint/2010/main" val="32026488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4" presetClass="entr" presetSubtype="10" fill="hold" nodeType="withEffect">
                                  <p:stCondLst>
                                    <p:cond delay="1500"/>
                                  </p:stCondLst>
                                  <p:childTnLst>
                                    <p:set>
                                      <p:cBhvr>
                                        <p:cTn id="11" dur="1" fill="hold">
                                          <p:stCondLst>
                                            <p:cond delay="0"/>
                                          </p:stCondLst>
                                        </p:cTn>
                                        <p:tgtEl>
                                          <p:spTgt spid="166"/>
                                        </p:tgtEl>
                                        <p:attrNameLst>
                                          <p:attrName>style.visibility</p:attrName>
                                        </p:attrNameLst>
                                      </p:cBhvr>
                                      <p:to>
                                        <p:strVal val="visible"/>
                                      </p:to>
                                    </p:set>
                                    <p:animEffect transition="in" filter="randombar(horizontal)">
                                      <p:cBhvr>
                                        <p:cTn id="12" dur="500"/>
                                        <p:tgtEl>
                                          <p:spTgt spid="16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fade">
                                      <p:cBhvr>
                                        <p:cTn id="17" dur="1000"/>
                                        <p:tgtEl>
                                          <p:spTgt spid="165"/>
                                        </p:tgtEl>
                                      </p:cBhvr>
                                    </p:animEffect>
                                    <p:anim calcmode="lin" valueType="num">
                                      <p:cBhvr>
                                        <p:cTn id="18" dur="1000" fill="hold"/>
                                        <p:tgtEl>
                                          <p:spTgt spid="165"/>
                                        </p:tgtEl>
                                        <p:attrNameLst>
                                          <p:attrName>ppt_x</p:attrName>
                                        </p:attrNameLst>
                                      </p:cBhvr>
                                      <p:tavLst>
                                        <p:tav tm="0">
                                          <p:val>
                                            <p:strVal val="#ppt_x"/>
                                          </p:val>
                                        </p:tav>
                                        <p:tav tm="100000">
                                          <p:val>
                                            <p:strVal val="#ppt_x"/>
                                          </p:val>
                                        </p:tav>
                                      </p:tavLst>
                                    </p:anim>
                                    <p:anim calcmode="lin" valueType="num">
                                      <p:cBhvr>
                                        <p:cTn id="19" dur="1000" fill="hold"/>
                                        <p:tgtEl>
                                          <p:spTgt spid="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956193"/>
            <a:ext cx="11830050" cy="538089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361086" y="4423227"/>
            <a:ext cx="1714751" cy="2503403"/>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454301" y="158959"/>
            <a:ext cx="1042712" cy="1154313"/>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87500" y="180597"/>
            <a:ext cx="8171962" cy="707886"/>
          </a:xfrm>
          <a:prstGeom prst="rect">
            <a:avLst/>
          </a:prstGeom>
          <a:noFill/>
        </p:spPr>
        <p:txBody>
          <a:bodyPr wrap="square" rtlCol="0">
            <a:spAutoFit/>
          </a:bodyPr>
          <a:lstStyle/>
          <a:p>
            <a:r>
              <a:rPr lang="en-US" altLang="zh-CN" sz="4000" b="1">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2. Tìm kiếm và lựa chọn giải pháp</a:t>
            </a:r>
            <a:endParaRPr lang="zh-CN" altLang="en-US" sz="4000" b="1"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nvGrpSpPr>
          <p:cNvPr id="9" name="组合 7">
            <a:extLst>
              <a:ext uri="{FF2B5EF4-FFF2-40B4-BE49-F238E27FC236}">
                <a16:creationId xmlns:a16="http://schemas.microsoft.com/office/drawing/2014/main" id="{19520C8B-CD6A-4CA9-8E1C-EB4513AE01DD}"/>
              </a:ext>
            </a:extLst>
          </p:cNvPr>
          <p:cNvGrpSpPr/>
          <p:nvPr/>
        </p:nvGrpSpPr>
        <p:grpSpPr>
          <a:xfrm>
            <a:off x="830718" y="2417356"/>
            <a:ext cx="3752849" cy="2513701"/>
            <a:chOff x="1104901" y="1744692"/>
            <a:chExt cx="3752849" cy="2513701"/>
          </a:xfrm>
        </p:grpSpPr>
        <p:pic>
          <p:nvPicPr>
            <p:cNvPr id="12" name="图片 4">
              <a:extLst>
                <a:ext uri="{FF2B5EF4-FFF2-40B4-BE49-F238E27FC236}">
                  <a16:creationId xmlns:a16="http://schemas.microsoft.com/office/drawing/2014/main" id="{3897324C-5314-4A66-AE70-28C54B72E0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4" t="11667" r="8334" b="9444"/>
            <a:stretch/>
          </p:blipFill>
          <p:spPr>
            <a:xfrm>
              <a:off x="1104901" y="1744692"/>
              <a:ext cx="3752849" cy="2513701"/>
            </a:xfrm>
            <a:prstGeom prst="rect">
              <a:avLst/>
            </a:prstGeom>
          </p:spPr>
        </p:pic>
        <p:sp>
          <p:nvSpPr>
            <p:cNvPr id="13" name="文本框 6">
              <a:extLst>
                <a:ext uri="{FF2B5EF4-FFF2-40B4-BE49-F238E27FC236}">
                  <a16:creationId xmlns:a16="http://schemas.microsoft.com/office/drawing/2014/main" id="{648AB86F-B9C1-4423-9068-641E8BB95037}"/>
                </a:ext>
              </a:extLst>
            </p:cNvPr>
            <p:cNvSpPr txBox="1"/>
            <p:nvPr/>
          </p:nvSpPr>
          <p:spPr>
            <a:xfrm>
              <a:off x="1762783" y="2604708"/>
              <a:ext cx="2457450" cy="707886"/>
            </a:xfrm>
            <a:prstGeom prst="rect">
              <a:avLst/>
            </a:prstGeom>
            <a:noFill/>
          </p:spPr>
          <p:txBody>
            <a:bodyPr wrap="square" rtlCol="0">
              <a:spAutoFit/>
            </a:bodyPr>
            <a:lstStyle/>
            <a:p>
              <a:pPr algn="ctr"/>
              <a:r>
                <a:rPr lang="en-US" altLang="zh-CN" sz="4000" b="1">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rPr>
                <a:t>Nhiệm vụ</a:t>
              </a:r>
              <a:endParaRPr lang="zh-CN" altLang="en-US" sz="4000" b="1" dirty="0">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4" name="图片 9">
            <a:extLst>
              <a:ext uri="{FF2B5EF4-FFF2-40B4-BE49-F238E27FC236}">
                <a16:creationId xmlns:a16="http://schemas.microsoft.com/office/drawing/2014/main" id="{92AE85C4-B805-4FFF-81D6-86D9093184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018" t="15373" r="59036" b="55183"/>
          <a:stretch/>
        </p:blipFill>
        <p:spPr>
          <a:xfrm>
            <a:off x="4891795" y="1907264"/>
            <a:ext cx="570601" cy="476250"/>
          </a:xfrm>
          <a:prstGeom prst="rect">
            <a:avLst/>
          </a:prstGeom>
        </p:spPr>
      </p:pic>
      <p:pic>
        <p:nvPicPr>
          <p:cNvPr id="15" name="图片 11">
            <a:extLst>
              <a:ext uri="{FF2B5EF4-FFF2-40B4-BE49-F238E27FC236}">
                <a16:creationId xmlns:a16="http://schemas.microsoft.com/office/drawing/2014/main" id="{98BB78CF-52FD-4FFF-B5C6-C8F63C6E94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537" t="12083" r="25093" b="51263"/>
          <a:stretch/>
        </p:blipFill>
        <p:spPr>
          <a:xfrm>
            <a:off x="4966408" y="2937364"/>
            <a:ext cx="464244" cy="456300"/>
          </a:xfrm>
          <a:prstGeom prst="rect">
            <a:avLst/>
          </a:prstGeom>
        </p:spPr>
      </p:pic>
      <p:pic>
        <p:nvPicPr>
          <p:cNvPr id="16" name="图片 13">
            <a:extLst>
              <a:ext uri="{FF2B5EF4-FFF2-40B4-BE49-F238E27FC236}">
                <a16:creationId xmlns:a16="http://schemas.microsoft.com/office/drawing/2014/main" id="{20CD2A99-F9A3-4000-B355-07421426EAA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640" t="55416" r="48155" b="13750"/>
          <a:stretch/>
        </p:blipFill>
        <p:spPr>
          <a:xfrm>
            <a:off x="4964966" y="3999715"/>
            <a:ext cx="528638" cy="336957"/>
          </a:xfrm>
          <a:prstGeom prst="rect">
            <a:avLst/>
          </a:prstGeom>
        </p:spPr>
      </p:pic>
      <p:pic>
        <p:nvPicPr>
          <p:cNvPr id="17" name="图片 15">
            <a:extLst>
              <a:ext uri="{FF2B5EF4-FFF2-40B4-BE49-F238E27FC236}">
                <a16:creationId xmlns:a16="http://schemas.microsoft.com/office/drawing/2014/main" id="{8B2EBD4D-21E3-4326-9C4F-519E0829FE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4912" t="51015" r="8112" b="21875"/>
          <a:stretch/>
        </p:blipFill>
        <p:spPr>
          <a:xfrm>
            <a:off x="4929247" y="5009865"/>
            <a:ext cx="600075" cy="311096"/>
          </a:xfrm>
          <a:prstGeom prst="rect">
            <a:avLst/>
          </a:prstGeom>
        </p:spPr>
      </p:pic>
      <p:sp>
        <p:nvSpPr>
          <p:cNvPr id="18" name="文本框 16">
            <a:extLst>
              <a:ext uri="{FF2B5EF4-FFF2-40B4-BE49-F238E27FC236}">
                <a16:creationId xmlns:a16="http://schemas.microsoft.com/office/drawing/2014/main" id="{F23881BB-974C-4354-B820-A7064E6CF198}"/>
              </a:ext>
            </a:extLst>
          </p:cNvPr>
          <p:cNvSpPr txBox="1"/>
          <p:nvPr/>
        </p:nvSpPr>
        <p:spPr>
          <a:xfrm>
            <a:off x="5529322" y="1419111"/>
            <a:ext cx="5756330" cy="1015663"/>
          </a:xfrm>
          <a:prstGeom prst="rect">
            <a:avLst/>
          </a:prstGeom>
          <a:noFill/>
        </p:spPr>
        <p:txBody>
          <a:bodyPr wrap="square" rtlCol="0">
            <a:spAutoFit/>
          </a:bodyPr>
          <a:lstStyle/>
          <a:p>
            <a:pPr algn="just"/>
            <a:r>
              <a:rPr lang="vi-VN" sz="2000" i="1">
                <a:latin typeface="Times New Roman" panose="02020603050405020304" pitchFamily="18" charset="0"/>
                <a:cs typeface="Times New Roman" panose="02020603050405020304" pitchFamily="18" charset="0"/>
              </a:rPr>
              <a:t>HS huy động kiến thức, thu thập thông tin, tìm kiếm ý tưởng bằng cách trả lời các câu hỏi hoặc thực hiện các yêu cầu cụ thể trong SGK.</a:t>
            </a:r>
            <a:endParaRPr lang="en-US" sz="2000">
              <a:latin typeface="Times New Roman" panose="02020603050405020304" pitchFamily="18" charset="0"/>
              <a:cs typeface="Times New Roman" panose="02020603050405020304" pitchFamily="18" charset="0"/>
            </a:endParaRPr>
          </a:p>
        </p:txBody>
      </p:sp>
      <p:sp>
        <p:nvSpPr>
          <p:cNvPr id="19" name="文本框 19">
            <a:extLst>
              <a:ext uri="{FF2B5EF4-FFF2-40B4-BE49-F238E27FC236}">
                <a16:creationId xmlns:a16="http://schemas.microsoft.com/office/drawing/2014/main" id="{E9D9BE81-571D-438A-A7E6-C1D027564C50}"/>
              </a:ext>
            </a:extLst>
          </p:cNvPr>
          <p:cNvSpPr txBox="1"/>
          <p:nvPr/>
        </p:nvSpPr>
        <p:spPr>
          <a:xfrm>
            <a:off x="5705662" y="2878147"/>
            <a:ext cx="5329520" cy="707886"/>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lựa chọn giải pháp phù hợp theo các gợi ý trong SGK hoặc đề xuất giải pháp riêng.</a:t>
            </a:r>
            <a:endParaRPr lang="en-US" sz="2000">
              <a:latin typeface="Times New Roman" panose="02020603050405020304" pitchFamily="18" charset="0"/>
              <a:cs typeface="Times New Roman" panose="02020603050405020304" pitchFamily="18" charset="0"/>
            </a:endParaRPr>
          </a:p>
        </p:txBody>
      </p:sp>
      <p:sp>
        <p:nvSpPr>
          <p:cNvPr id="20" name="文本框 22">
            <a:extLst>
              <a:ext uri="{FF2B5EF4-FFF2-40B4-BE49-F238E27FC236}">
                <a16:creationId xmlns:a16="http://schemas.microsoft.com/office/drawing/2014/main" id="{7549D015-FA68-45ED-BA9C-D50F2F0F455E}"/>
              </a:ext>
            </a:extLst>
          </p:cNvPr>
          <p:cNvSpPr txBox="1"/>
          <p:nvPr/>
        </p:nvSpPr>
        <p:spPr>
          <a:xfrm>
            <a:off x="5714700" y="3982429"/>
            <a:ext cx="3592656" cy="400110"/>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cân nhắc lựa chọn giải pháp.</a:t>
            </a:r>
            <a:endParaRPr lang="zh-CN" altLang="en-US" sz="2000" dirty="0">
              <a:latin typeface="Times New Roman" panose="02020603050405020304" pitchFamily="18" charset="0"/>
              <a:cs typeface="Times New Roman" panose="02020603050405020304" pitchFamily="18" charset="0"/>
            </a:endParaRPr>
          </a:p>
        </p:txBody>
      </p:sp>
      <p:sp>
        <p:nvSpPr>
          <p:cNvPr id="21" name="文本框 25">
            <a:extLst>
              <a:ext uri="{FF2B5EF4-FFF2-40B4-BE49-F238E27FC236}">
                <a16:creationId xmlns:a16="http://schemas.microsoft.com/office/drawing/2014/main" id="{BBF61AB5-B135-44EB-AEFE-0E945E8B6454}"/>
              </a:ext>
            </a:extLst>
          </p:cNvPr>
          <p:cNvSpPr txBox="1"/>
          <p:nvPr/>
        </p:nvSpPr>
        <p:spPr>
          <a:xfrm>
            <a:off x="5705662" y="4931057"/>
            <a:ext cx="5756330" cy="707886"/>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ghi chép hoặc vẽ sơ đồ tư duy để liệt kê một cách có hệ thống các bước, các việc cần thực hiện.</a:t>
            </a:r>
            <a:endParaRPr lang="en-US" sz="20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8572591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ppt_x"/>
                                          </p:val>
                                        </p:tav>
                                        <p:tav tm="100000">
                                          <p:val>
                                            <p:strVal val="#ppt_x"/>
                                          </p:val>
                                        </p:tav>
                                      </p:tavLst>
                                    </p:anim>
                                    <p:anim calcmode="lin" valueType="num">
                                      <p:cBhvr additive="base">
                                        <p:cTn id="6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ppt_x"/>
                                          </p:val>
                                        </p:tav>
                                        <p:tav tm="100000">
                                          <p:val>
                                            <p:strVal val="#ppt_x"/>
                                          </p:val>
                                        </p:tav>
                                      </p:tavLst>
                                    </p:anim>
                                    <p:anim calcmode="lin" valueType="num">
                                      <p:cBhvr additive="base">
                                        <p:cTn id="6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956193"/>
            <a:ext cx="11830050" cy="538089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604617" y="4980211"/>
            <a:ext cx="1471220" cy="1946419"/>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454301" y="158959"/>
            <a:ext cx="1042712" cy="1154313"/>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87500" y="180597"/>
            <a:ext cx="8171962" cy="707886"/>
          </a:xfrm>
          <a:prstGeom prst="rect">
            <a:avLst/>
          </a:prstGeom>
          <a:noFill/>
        </p:spPr>
        <p:txBody>
          <a:bodyPr wrap="square" rtlCol="0">
            <a:spAutoFit/>
          </a:bodyPr>
          <a:lstStyle/>
          <a:p>
            <a:r>
              <a:rPr lang="en-US" altLang="zh-CN" sz="4000" b="1">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2. Tìm kiếm và lựa chọn giải pháp</a:t>
            </a:r>
            <a:endParaRPr lang="zh-CN" altLang="en-US" sz="4000" b="1"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nvGrpSpPr>
          <p:cNvPr id="9" name="组合 25">
            <a:extLst>
              <a:ext uri="{FF2B5EF4-FFF2-40B4-BE49-F238E27FC236}">
                <a16:creationId xmlns:a16="http://schemas.microsoft.com/office/drawing/2014/main" id="{076E90BA-1757-4164-ABDC-0A7382C2BCC9}"/>
              </a:ext>
            </a:extLst>
          </p:cNvPr>
          <p:cNvGrpSpPr/>
          <p:nvPr/>
        </p:nvGrpSpPr>
        <p:grpSpPr>
          <a:xfrm>
            <a:off x="1307542" y="1455568"/>
            <a:ext cx="3780649" cy="4648027"/>
            <a:chOff x="587638" y="1650091"/>
            <a:chExt cx="3780649" cy="4648027"/>
          </a:xfrm>
        </p:grpSpPr>
        <p:pic>
          <p:nvPicPr>
            <p:cNvPr id="12" name="图片 6">
              <a:extLst>
                <a:ext uri="{FF2B5EF4-FFF2-40B4-BE49-F238E27FC236}">
                  <a16:creationId xmlns:a16="http://schemas.microsoft.com/office/drawing/2014/main" id="{B027D7CE-9283-4124-B6CC-C09DED13F2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1322" y="1650091"/>
              <a:ext cx="2077975" cy="2110067"/>
            </a:xfrm>
            <a:prstGeom prst="rect">
              <a:avLst/>
            </a:prstGeom>
          </p:spPr>
        </p:pic>
        <p:sp>
          <p:nvSpPr>
            <p:cNvPr id="15" name="文本框 17">
              <a:extLst>
                <a:ext uri="{FF2B5EF4-FFF2-40B4-BE49-F238E27FC236}">
                  <a16:creationId xmlns:a16="http://schemas.microsoft.com/office/drawing/2014/main" id="{9CD436AD-42C6-4D61-B38B-5DE3E2B9E856}"/>
                </a:ext>
              </a:extLst>
            </p:cNvPr>
            <p:cNvSpPr txBox="1"/>
            <p:nvPr/>
          </p:nvSpPr>
          <p:spPr>
            <a:xfrm>
              <a:off x="587638" y="4051349"/>
              <a:ext cx="3780649" cy="2246769"/>
            </a:xfrm>
            <a:prstGeom prst="rect">
              <a:avLst/>
            </a:prstGeom>
            <a:noFill/>
          </p:spPr>
          <p:txBody>
            <a:bodyPr wrap="square" rtlCol="0">
              <a:spAutoFit/>
            </a:bodyPr>
            <a:lstStyle/>
            <a:p>
              <a:pPr algn="ctr"/>
              <a:r>
                <a:rPr lang="vi-VN" sz="2800">
                  <a:latin typeface="+mj-lt"/>
                </a:rPr>
                <a:t>Thu thập thông tin, ý tưởng: vẽ tranh, kể chuyện, truyện thơ; những điều kiện để thực hiện các ý tưởng đó.</a:t>
              </a:r>
              <a:endParaRPr lang="zh-CN" altLang="en-US" sz="2000" spc="300" dirty="0">
                <a:solidFill>
                  <a:schemeClr val="tx1">
                    <a:lumMod val="85000"/>
                    <a:lumOff val="15000"/>
                  </a:schemeClr>
                </a:solidFill>
                <a:latin typeface="+mj-lt"/>
                <a:ea typeface="字魂58号-创中黑" panose="00000500000000000000" pitchFamily="2" charset="-122"/>
              </a:endParaRPr>
            </a:p>
          </p:txBody>
        </p:sp>
      </p:grpSp>
      <p:grpSp>
        <p:nvGrpSpPr>
          <p:cNvPr id="16" name="组合 24">
            <a:extLst>
              <a:ext uri="{FF2B5EF4-FFF2-40B4-BE49-F238E27FC236}">
                <a16:creationId xmlns:a16="http://schemas.microsoft.com/office/drawing/2014/main" id="{E1E33C38-3149-41F6-951B-281B3AD0AC58}"/>
              </a:ext>
            </a:extLst>
          </p:cNvPr>
          <p:cNvGrpSpPr/>
          <p:nvPr/>
        </p:nvGrpSpPr>
        <p:grpSpPr>
          <a:xfrm>
            <a:off x="7329282" y="1455568"/>
            <a:ext cx="2256818" cy="4578018"/>
            <a:chOff x="5057012" y="1624655"/>
            <a:chExt cx="2256818" cy="4578018"/>
          </a:xfrm>
        </p:grpSpPr>
        <p:pic>
          <p:nvPicPr>
            <p:cNvPr id="17" name="图片 13">
              <a:extLst>
                <a:ext uri="{FF2B5EF4-FFF2-40B4-BE49-F238E27FC236}">
                  <a16:creationId xmlns:a16="http://schemas.microsoft.com/office/drawing/2014/main" id="{C02A31DE-4B87-4226-B3AA-6F385DAEA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7012" y="1624655"/>
              <a:ext cx="2077975" cy="2110067"/>
            </a:xfrm>
            <a:prstGeom prst="rect">
              <a:avLst/>
            </a:prstGeom>
          </p:spPr>
        </p:pic>
        <p:sp>
          <p:nvSpPr>
            <p:cNvPr id="20" name="文本框 20">
              <a:extLst>
                <a:ext uri="{FF2B5EF4-FFF2-40B4-BE49-F238E27FC236}">
                  <a16:creationId xmlns:a16="http://schemas.microsoft.com/office/drawing/2014/main" id="{DAFB07C6-1EE9-4C40-87AA-9A4C153B435A}"/>
                </a:ext>
              </a:extLst>
            </p:cNvPr>
            <p:cNvSpPr txBox="1"/>
            <p:nvPr/>
          </p:nvSpPr>
          <p:spPr>
            <a:xfrm>
              <a:off x="5164355" y="3955904"/>
              <a:ext cx="2149475" cy="2246769"/>
            </a:xfrm>
            <a:prstGeom prst="rect">
              <a:avLst/>
            </a:prstGeom>
            <a:noFill/>
          </p:spPr>
          <p:txBody>
            <a:bodyPr wrap="square" rtlCol="0">
              <a:spAutoFit/>
            </a:bodyPr>
            <a:lstStyle/>
            <a:p>
              <a:pPr algn="ctr"/>
              <a:r>
                <a:rPr lang="vi-VN" sz="2800">
                  <a:latin typeface="+mj-lt"/>
                </a:rPr>
                <a:t>Lựa chọn những cách thức phù hợp để thu thập thông tin.</a:t>
              </a:r>
              <a:endParaRPr lang="en-US" sz="2800">
                <a:latin typeface="+mj-lt"/>
              </a:endParaRPr>
            </a:p>
          </p:txBody>
        </p:sp>
      </p:grpSp>
    </p:spTree>
    <p:custDataLst>
      <p:tags r:id="rId1"/>
    </p:custDataLst>
    <p:extLst>
      <p:ext uri="{BB962C8B-B14F-4D97-AF65-F5344CB8AC3E}">
        <p14:creationId xmlns:p14="http://schemas.microsoft.com/office/powerpoint/2010/main" val="288436847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956193"/>
            <a:ext cx="11830050" cy="538089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604617" y="4980211"/>
            <a:ext cx="1471220" cy="1946419"/>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454301" y="158959"/>
            <a:ext cx="1042712" cy="1154313"/>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87500" y="180597"/>
            <a:ext cx="8171962" cy="707886"/>
          </a:xfrm>
          <a:prstGeom prst="rect">
            <a:avLst/>
          </a:prstGeom>
          <a:noFill/>
        </p:spPr>
        <p:txBody>
          <a:bodyPr wrap="square" rtlCol="0">
            <a:spAutoFit/>
          </a:bodyPr>
          <a:lstStyle/>
          <a:p>
            <a:r>
              <a:rPr lang="en-US" altLang="zh-CN" sz="4000" b="1">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2. Tìm kiếm và lựa chọn giải pháp</a:t>
            </a:r>
            <a:endParaRPr lang="zh-CN" altLang="en-US" sz="4000" b="1"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nvGrpSpPr>
          <p:cNvPr id="9" name="组合 16">
            <a:extLst>
              <a:ext uri="{FF2B5EF4-FFF2-40B4-BE49-F238E27FC236}">
                <a16:creationId xmlns:a16="http://schemas.microsoft.com/office/drawing/2014/main" id="{4AC02AE9-899D-4212-AAE4-814774F2023C}"/>
              </a:ext>
            </a:extLst>
          </p:cNvPr>
          <p:cNvGrpSpPr/>
          <p:nvPr/>
        </p:nvGrpSpPr>
        <p:grpSpPr>
          <a:xfrm>
            <a:off x="1792065" y="1315477"/>
            <a:ext cx="1880218" cy="523220"/>
            <a:chOff x="695779" y="653312"/>
            <a:chExt cx="1880218" cy="523220"/>
          </a:xfrm>
        </p:grpSpPr>
        <p:sp>
          <p:nvSpPr>
            <p:cNvPr id="12" name="矩形 18">
              <a:extLst>
                <a:ext uri="{FF2B5EF4-FFF2-40B4-BE49-F238E27FC236}">
                  <a16:creationId xmlns:a16="http://schemas.microsoft.com/office/drawing/2014/main" id="{26B7D3B5-38ED-4919-92A8-7998EA48CC2F}"/>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19">
              <a:extLst>
                <a:ext uri="{FF2B5EF4-FFF2-40B4-BE49-F238E27FC236}">
                  <a16:creationId xmlns:a16="http://schemas.microsoft.com/office/drawing/2014/main" id="{93441414-DEFF-4817-9257-8F707EAAB108}"/>
                </a:ext>
              </a:extLst>
            </p:cNvPr>
            <p:cNvSpPr/>
            <p:nvPr/>
          </p:nvSpPr>
          <p:spPr>
            <a:xfrm>
              <a:off x="1333196" y="653312"/>
              <a:ext cx="62068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a:ln>
                    <a:noFill/>
                  </a:ln>
                  <a:solidFill>
                    <a:srgbClr val="A53731"/>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01</a:t>
              </a:r>
              <a:endParaRPr kumimoji="0" lang="zh-CN" altLang="en-US" sz="2800" b="1" i="0" u="none" strike="noStrike" kern="1200" cap="none" spc="0" normalizeH="0" baseline="0" noProof="0" dirty="0">
                <a:ln>
                  <a:noFill/>
                </a:ln>
                <a:solidFill>
                  <a:srgbClr val="A53731"/>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4" name="矩形 17">
            <a:extLst>
              <a:ext uri="{FF2B5EF4-FFF2-40B4-BE49-F238E27FC236}">
                <a16:creationId xmlns:a16="http://schemas.microsoft.com/office/drawing/2014/main" id="{137859D8-80C7-424B-99D7-F60309131813}"/>
              </a:ext>
            </a:extLst>
          </p:cNvPr>
          <p:cNvSpPr/>
          <p:nvPr/>
        </p:nvSpPr>
        <p:spPr>
          <a:xfrm>
            <a:off x="975657" y="1930910"/>
            <a:ext cx="3734742" cy="1569660"/>
          </a:xfrm>
          <a:prstGeom prst="rect">
            <a:avLst/>
          </a:prstGeom>
        </p:spPr>
        <p:txBody>
          <a:bodyPr wrap="square">
            <a:spAutoFit/>
          </a:bodyPr>
          <a:lstStyle/>
          <a:p>
            <a:pPr algn="just"/>
            <a:r>
              <a:rPr lang="vi-VN" sz="2400">
                <a:latin typeface="+mj-lt"/>
              </a:rPr>
              <a:t>Có thể khuyên bạn cân nhắc lựa chọn giữa khả năng của mình và sở thích của mẹ để lựa chọn phương án.</a:t>
            </a:r>
            <a:endParaRPr lang="en-US" sz="2400">
              <a:latin typeface="+mj-lt"/>
            </a:endParaRPr>
          </a:p>
        </p:txBody>
      </p:sp>
      <p:grpSp>
        <p:nvGrpSpPr>
          <p:cNvPr id="15" name="组合 21">
            <a:extLst>
              <a:ext uri="{FF2B5EF4-FFF2-40B4-BE49-F238E27FC236}">
                <a16:creationId xmlns:a16="http://schemas.microsoft.com/office/drawing/2014/main" id="{2DA9D997-583A-4072-B1CD-47DAEBDDC57B}"/>
              </a:ext>
            </a:extLst>
          </p:cNvPr>
          <p:cNvGrpSpPr/>
          <p:nvPr/>
        </p:nvGrpSpPr>
        <p:grpSpPr>
          <a:xfrm>
            <a:off x="8491864" y="1373572"/>
            <a:ext cx="1880218" cy="523220"/>
            <a:chOff x="695779" y="639721"/>
            <a:chExt cx="1880218" cy="523220"/>
          </a:xfrm>
        </p:grpSpPr>
        <p:sp>
          <p:nvSpPr>
            <p:cNvPr id="16" name="矩形 23">
              <a:extLst>
                <a:ext uri="{FF2B5EF4-FFF2-40B4-BE49-F238E27FC236}">
                  <a16:creationId xmlns:a16="http://schemas.microsoft.com/office/drawing/2014/main" id="{1BF5832C-C6D6-425C-BDC4-79D5F144596D}"/>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矩形 24">
              <a:extLst>
                <a:ext uri="{FF2B5EF4-FFF2-40B4-BE49-F238E27FC236}">
                  <a16:creationId xmlns:a16="http://schemas.microsoft.com/office/drawing/2014/main" id="{F846CE24-0A32-4D2B-BF46-8A903841EE5B}"/>
                </a:ext>
              </a:extLst>
            </p:cNvPr>
            <p:cNvSpPr/>
            <p:nvPr/>
          </p:nvSpPr>
          <p:spPr>
            <a:xfrm>
              <a:off x="1325546" y="639721"/>
              <a:ext cx="62068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a:ln>
                    <a:noFill/>
                  </a:ln>
                  <a:solidFill>
                    <a:srgbClr val="A53731"/>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02</a:t>
              </a:r>
              <a:endParaRPr kumimoji="0" lang="zh-CN" altLang="en-US" sz="2800" b="1" i="0" u="none" strike="noStrike" kern="1200" cap="none" spc="0" normalizeH="0" baseline="0" noProof="0" dirty="0">
                <a:ln>
                  <a:noFill/>
                </a:ln>
                <a:solidFill>
                  <a:srgbClr val="A53731"/>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8" name="矩形 22">
            <a:extLst>
              <a:ext uri="{FF2B5EF4-FFF2-40B4-BE49-F238E27FC236}">
                <a16:creationId xmlns:a16="http://schemas.microsoft.com/office/drawing/2014/main" id="{31A5E390-0310-4736-8AB9-3A37262508AE}"/>
              </a:ext>
            </a:extLst>
          </p:cNvPr>
          <p:cNvSpPr/>
          <p:nvPr/>
        </p:nvSpPr>
        <p:spPr>
          <a:xfrm>
            <a:off x="8114287" y="1897843"/>
            <a:ext cx="3715763" cy="1938992"/>
          </a:xfrm>
          <a:prstGeom prst="rect">
            <a:avLst/>
          </a:prstGeom>
        </p:spPr>
        <p:txBody>
          <a:bodyPr wrap="square">
            <a:spAutoFit/>
          </a:bodyPr>
          <a:lstStyle/>
          <a:p>
            <a:pPr algn="just"/>
            <a:r>
              <a:rPr lang="vi-VN" sz="2400">
                <a:latin typeface="+mj-lt"/>
              </a:rPr>
              <a:t>Thực hiện đoạn phim ngắn để giới thiệu, hướng dẫn bạn: các nguyên tắc, cách thức chung khi thể hiện tình cảm, cách tặng quà…</a:t>
            </a:r>
            <a:endParaRPr lang="en-US" sz="2400">
              <a:latin typeface="+mj-lt"/>
            </a:endParaRPr>
          </a:p>
        </p:txBody>
      </p:sp>
      <p:grpSp>
        <p:nvGrpSpPr>
          <p:cNvPr id="19" name="组合 12">
            <a:extLst>
              <a:ext uri="{FF2B5EF4-FFF2-40B4-BE49-F238E27FC236}">
                <a16:creationId xmlns:a16="http://schemas.microsoft.com/office/drawing/2014/main" id="{6ADD6258-6F95-4CB1-BE25-8E1BA90A36AB}"/>
              </a:ext>
            </a:extLst>
          </p:cNvPr>
          <p:cNvGrpSpPr/>
          <p:nvPr/>
        </p:nvGrpSpPr>
        <p:grpSpPr>
          <a:xfrm>
            <a:off x="2183894" y="3100622"/>
            <a:ext cx="6718779" cy="4095797"/>
            <a:chOff x="954039" y="1731442"/>
            <a:chExt cx="5201167" cy="3170654"/>
          </a:xfrm>
        </p:grpSpPr>
        <p:sp>
          <p:nvSpPr>
            <p:cNvPr id="20" name="矩形 13">
              <a:extLst>
                <a:ext uri="{FF2B5EF4-FFF2-40B4-BE49-F238E27FC236}">
                  <a16:creationId xmlns:a16="http://schemas.microsoft.com/office/drawing/2014/main" id="{E51CA61B-DFAE-4B7E-973B-97B1E77AAB04}"/>
                </a:ext>
              </a:extLst>
            </p:cNvPr>
            <p:cNvSpPr/>
            <p:nvPr/>
          </p:nvSpPr>
          <p:spPr>
            <a:xfrm>
              <a:off x="954039" y="2477549"/>
              <a:ext cx="5023413" cy="2136312"/>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21" name="图片 14">
              <a:extLst>
                <a:ext uri="{FF2B5EF4-FFF2-40B4-BE49-F238E27FC236}">
                  <a16:creationId xmlns:a16="http://schemas.microsoft.com/office/drawing/2014/main" id="{71F0C2DA-5799-406C-997F-35CE9895DF61}"/>
                </a:ext>
              </a:extLst>
            </p:cNvPr>
            <p:cNvPicPr>
              <a:picLocks noChangeAspect="1"/>
            </p:cNvPicPr>
            <p:nvPr/>
          </p:nvPicPr>
          <p:blipFill rotWithShape="1">
            <a:blip r:embed="rId6">
              <a:extLst>
                <a:ext uri="{28A0092B-C50C-407E-A947-70E740481C1C}">
                  <a14:useLocalDpi xmlns:a14="http://schemas.microsoft.com/office/drawing/2010/main" val="0"/>
                </a:ext>
              </a:extLst>
            </a:blip>
            <a:srcRect l="3522" t="72885" r="51708" b="5978"/>
            <a:stretch/>
          </p:blipFill>
          <p:spPr>
            <a:xfrm>
              <a:off x="1131793" y="1731442"/>
              <a:ext cx="5023413" cy="3170654"/>
            </a:xfrm>
            <a:prstGeom prst="rect">
              <a:avLst/>
            </a:prstGeom>
          </p:spPr>
        </p:pic>
      </p:grpSp>
    </p:spTree>
    <p:custDataLst>
      <p:tags r:id="rId1"/>
    </p:custDataLst>
    <p:extLst>
      <p:ext uri="{BB962C8B-B14F-4D97-AF65-F5344CB8AC3E}">
        <p14:creationId xmlns:p14="http://schemas.microsoft.com/office/powerpoint/2010/main" val="87201195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956193"/>
            <a:ext cx="11830050" cy="538089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604617" y="4980211"/>
            <a:ext cx="1471220" cy="1946419"/>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454301" y="158959"/>
            <a:ext cx="1042712" cy="1154313"/>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87500" y="180597"/>
            <a:ext cx="8171962" cy="707886"/>
          </a:xfrm>
          <a:prstGeom prst="rect">
            <a:avLst/>
          </a:prstGeom>
          <a:noFill/>
        </p:spPr>
        <p:txBody>
          <a:bodyPr wrap="square" rtlCol="0">
            <a:spAutoFit/>
          </a:bodyPr>
          <a:lstStyle/>
          <a:p>
            <a:r>
              <a:rPr lang="en-US" altLang="zh-CN" sz="4000" b="1">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3. Trình bày giải pháp và sản phẩm</a:t>
            </a:r>
            <a:endParaRPr lang="zh-CN" altLang="en-US" sz="4000" b="1"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nvGrpSpPr>
          <p:cNvPr id="18" name="组合 11">
            <a:extLst>
              <a:ext uri="{FF2B5EF4-FFF2-40B4-BE49-F238E27FC236}">
                <a16:creationId xmlns:a16="http://schemas.microsoft.com/office/drawing/2014/main" id="{69876572-61DB-4D85-B3BF-D97A30A478B4}"/>
              </a:ext>
            </a:extLst>
          </p:cNvPr>
          <p:cNvGrpSpPr/>
          <p:nvPr/>
        </p:nvGrpSpPr>
        <p:grpSpPr>
          <a:xfrm>
            <a:off x="6096000" y="1066294"/>
            <a:ext cx="1091423" cy="1232181"/>
            <a:chOff x="115079" y="968971"/>
            <a:chExt cx="1091423" cy="1232181"/>
          </a:xfrm>
        </p:grpSpPr>
        <p:pic>
          <p:nvPicPr>
            <p:cNvPr id="19" name="图片 9">
              <a:extLst>
                <a:ext uri="{FF2B5EF4-FFF2-40B4-BE49-F238E27FC236}">
                  <a16:creationId xmlns:a16="http://schemas.microsoft.com/office/drawing/2014/main" id="{EF6EBD5B-54DB-4092-A696-C90EE03A47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21" name="图片 10">
              <a:extLst>
                <a:ext uri="{FF2B5EF4-FFF2-40B4-BE49-F238E27FC236}">
                  <a16:creationId xmlns:a16="http://schemas.microsoft.com/office/drawing/2014/main" id="{F530B5B2-9C33-4FCC-BE38-88F5B46AFC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22" name="组合 1">
            <a:extLst>
              <a:ext uri="{FF2B5EF4-FFF2-40B4-BE49-F238E27FC236}">
                <a16:creationId xmlns:a16="http://schemas.microsoft.com/office/drawing/2014/main" id="{F7F7605F-57B3-4848-998F-869898031C87}"/>
              </a:ext>
            </a:extLst>
          </p:cNvPr>
          <p:cNvGrpSpPr/>
          <p:nvPr/>
        </p:nvGrpSpPr>
        <p:grpSpPr>
          <a:xfrm>
            <a:off x="185460" y="1765137"/>
            <a:ext cx="6326442" cy="4767340"/>
            <a:chOff x="-591423" y="1707337"/>
            <a:chExt cx="7679682" cy="5787085"/>
          </a:xfrm>
        </p:grpSpPr>
        <p:pic>
          <p:nvPicPr>
            <p:cNvPr id="23" name="图片 12">
              <a:extLst>
                <a:ext uri="{FF2B5EF4-FFF2-40B4-BE49-F238E27FC236}">
                  <a16:creationId xmlns:a16="http://schemas.microsoft.com/office/drawing/2014/main" id="{59EE55ED-6226-4057-AA99-846CE5685F83}"/>
                </a:ext>
              </a:extLst>
            </p:cNvPr>
            <p:cNvPicPr>
              <a:picLocks noChangeAspect="1"/>
            </p:cNvPicPr>
            <p:nvPr/>
          </p:nvPicPr>
          <p:blipFill rotWithShape="1">
            <a:blip r:embed="rId8">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4" name="图片 13">
              <a:extLst>
                <a:ext uri="{FF2B5EF4-FFF2-40B4-BE49-F238E27FC236}">
                  <a16:creationId xmlns:a16="http://schemas.microsoft.com/office/drawing/2014/main" id="{22427330-C8D1-4537-A9FD-BBC2D5AA7ECA}"/>
                </a:ext>
              </a:extLst>
            </p:cNvPr>
            <p:cNvPicPr>
              <a:picLocks noChangeAspect="1"/>
            </p:cNvPicPr>
            <p:nvPr/>
          </p:nvPicPr>
          <p:blipFill rotWithShape="1">
            <a:blip r:embed="rId8">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pic>
        <p:nvPicPr>
          <p:cNvPr id="25" name="图片 11">
            <a:extLst>
              <a:ext uri="{FF2B5EF4-FFF2-40B4-BE49-F238E27FC236}">
                <a16:creationId xmlns:a16="http://schemas.microsoft.com/office/drawing/2014/main" id="{E9DCA197-BD4A-4D0D-818F-51812E591756}"/>
              </a:ext>
            </a:extLst>
          </p:cNvPr>
          <p:cNvPicPr>
            <a:picLocks noChangeAspect="1"/>
          </p:cNvPicPr>
          <p:nvPr/>
        </p:nvPicPr>
        <p:blipFill>
          <a:blip r:embed="rId9" cstate="print"/>
          <a:stretch>
            <a:fillRect/>
          </a:stretch>
        </p:blipFill>
        <p:spPr>
          <a:xfrm>
            <a:off x="6327826" y="325523"/>
            <a:ext cx="5429250" cy="5429250"/>
          </a:xfrm>
          <a:prstGeom prst="rect">
            <a:avLst/>
          </a:prstGeom>
        </p:spPr>
      </p:pic>
      <p:sp>
        <p:nvSpPr>
          <p:cNvPr id="26" name="矩形 13">
            <a:extLst>
              <a:ext uri="{FF2B5EF4-FFF2-40B4-BE49-F238E27FC236}">
                <a16:creationId xmlns:a16="http://schemas.microsoft.com/office/drawing/2014/main" id="{BF8FBB52-8481-4994-B7C1-6E05CF0470D7}"/>
              </a:ext>
            </a:extLst>
          </p:cNvPr>
          <p:cNvSpPr/>
          <p:nvPr/>
        </p:nvSpPr>
        <p:spPr>
          <a:xfrm>
            <a:off x="7275905" y="2113121"/>
            <a:ext cx="3247708" cy="2062103"/>
          </a:xfrm>
          <a:prstGeom prst="rect">
            <a:avLst/>
          </a:prstGeom>
        </p:spPr>
        <p:txBody>
          <a:bodyPr wrap="square">
            <a:spAutoFit/>
          </a:bodyPr>
          <a:lstStyle/>
          <a:p>
            <a:r>
              <a:rPr lang="en-US" sz="2800" i="1">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HS đại diện lên trình bày, dựa vào dàn ý hoặc sơ đồ đã thảo luận nhóm. Chú ý sử dụng giọng điệu, cử chỉ, nét mặt để thể hiện cảm xúc, sự tương tác với người nghe.</a:t>
            </a:r>
            <a:endParaRPr lang="en-US" sz="20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245297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iterate type="lt">
                                    <p:tmPct val="10000"/>
                                  </p:iterate>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179994"/>
            <a:ext cx="11830050" cy="649801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250" r="875" b="60418"/>
          <a:stretch/>
        </p:blipFill>
        <p:spPr>
          <a:xfrm>
            <a:off x="609600" y="399198"/>
            <a:ext cx="730250" cy="808408"/>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20825" y="399198"/>
            <a:ext cx="5654074" cy="646331"/>
          </a:xfrm>
          <a:prstGeom prst="rect">
            <a:avLst/>
          </a:prstGeom>
          <a:noFill/>
        </p:spPr>
        <p:txBody>
          <a:bodyPr wrap="square" rtlCol="0">
            <a:spAutoFit/>
          </a:bodyPr>
          <a:lstStyle/>
          <a:p>
            <a:r>
              <a:rPr lang="en-US" altLang="zh-CN" sz="3600" b="1">
                <a:solidFill>
                  <a:srgbClr val="3467E1"/>
                </a:solidFill>
                <a:latin typeface="Times New Roman" panose="02020603050405020304" pitchFamily="18" charset="0"/>
                <a:ea typeface="思源黑体 CN Regular" panose="020B0500000000000000" pitchFamily="34" charset="-122"/>
                <a:cs typeface="Times New Roman" panose="02020603050405020304" pitchFamily="18" charset="0"/>
              </a:rPr>
              <a:t>Hoạt động khởi động</a:t>
            </a:r>
            <a:endParaRPr lang="zh-CN" altLang="en-US" sz="3600" b="1" dirty="0">
              <a:solidFill>
                <a:srgbClr val="3467E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nvGrpSpPr>
          <p:cNvPr id="27" name="Google Shape;1812;p62">
            <a:extLst>
              <a:ext uri="{FF2B5EF4-FFF2-40B4-BE49-F238E27FC236}">
                <a16:creationId xmlns:a16="http://schemas.microsoft.com/office/drawing/2014/main" id="{A0E28C67-6AE7-4FC8-9C4B-93B0D14425C3}"/>
              </a:ext>
            </a:extLst>
          </p:cNvPr>
          <p:cNvGrpSpPr/>
          <p:nvPr/>
        </p:nvGrpSpPr>
        <p:grpSpPr>
          <a:xfrm>
            <a:off x="791864" y="2814666"/>
            <a:ext cx="2884904" cy="3611672"/>
            <a:chOff x="58236" y="1287781"/>
            <a:chExt cx="2884904" cy="3611672"/>
          </a:xfrm>
        </p:grpSpPr>
        <p:grpSp>
          <p:nvGrpSpPr>
            <p:cNvPr id="28" name="Google Shape;1813;p62">
              <a:extLst>
                <a:ext uri="{FF2B5EF4-FFF2-40B4-BE49-F238E27FC236}">
                  <a16:creationId xmlns:a16="http://schemas.microsoft.com/office/drawing/2014/main" id="{24F3C57E-AD3B-432C-BB8C-B266BA0CB387}"/>
                </a:ext>
              </a:extLst>
            </p:cNvPr>
            <p:cNvGrpSpPr/>
            <p:nvPr/>
          </p:nvGrpSpPr>
          <p:grpSpPr>
            <a:xfrm>
              <a:off x="152500" y="1362121"/>
              <a:ext cx="2790641" cy="3537332"/>
              <a:chOff x="-12" y="1152524"/>
              <a:chExt cx="3557222" cy="4509027"/>
            </a:xfrm>
          </p:grpSpPr>
          <p:sp>
            <p:nvSpPr>
              <p:cNvPr id="38" name="Google Shape;1814;p62">
                <a:extLst>
                  <a:ext uri="{FF2B5EF4-FFF2-40B4-BE49-F238E27FC236}">
                    <a16:creationId xmlns:a16="http://schemas.microsoft.com/office/drawing/2014/main" id="{5A11E912-B0ED-43CE-B2B2-6D6CA084991B}"/>
                  </a:ext>
                </a:extLst>
              </p:cNvPr>
              <p:cNvSpPr/>
              <p:nvPr/>
            </p:nvSpPr>
            <p:spPr>
              <a:xfrm>
                <a:off x="2210369" y="2793074"/>
                <a:ext cx="107109" cy="96864"/>
              </a:xfrm>
              <a:custGeom>
                <a:avLst/>
                <a:gdLst/>
                <a:ahLst/>
                <a:cxnLst/>
                <a:rect l="l" t="t" r="r" b="b"/>
                <a:pathLst>
                  <a:path w="4945" h="4472" extrusionOk="0">
                    <a:moveTo>
                      <a:pt x="2486" y="1"/>
                    </a:moveTo>
                    <a:cubicBezTo>
                      <a:pt x="1894" y="1"/>
                      <a:pt x="1315" y="239"/>
                      <a:pt x="888" y="699"/>
                    </a:cubicBezTo>
                    <a:cubicBezTo>
                      <a:pt x="1" y="1586"/>
                      <a:pt x="64" y="2981"/>
                      <a:pt x="951" y="3868"/>
                    </a:cubicBezTo>
                    <a:cubicBezTo>
                      <a:pt x="1379" y="4266"/>
                      <a:pt x="1925" y="4471"/>
                      <a:pt x="2475" y="4471"/>
                    </a:cubicBezTo>
                    <a:cubicBezTo>
                      <a:pt x="3065" y="4471"/>
                      <a:pt x="3661" y="4234"/>
                      <a:pt x="4121" y="3741"/>
                    </a:cubicBezTo>
                    <a:cubicBezTo>
                      <a:pt x="4945" y="2854"/>
                      <a:pt x="4945" y="1460"/>
                      <a:pt x="4057" y="636"/>
                    </a:cubicBezTo>
                    <a:cubicBezTo>
                      <a:pt x="3599" y="208"/>
                      <a:pt x="3037" y="1"/>
                      <a:pt x="2486" y="1"/>
                    </a:cubicBezTo>
                    <a:close/>
                  </a:path>
                </a:pathLst>
              </a:custGeom>
              <a:solidFill>
                <a:srgbClr val="EB27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815;p62">
                <a:extLst>
                  <a:ext uri="{FF2B5EF4-FFF2-40B4-BE49-F238E27FC236}">
                    <a16:creationId xmlns:a16="http://schemas.microsoft.com/office/drawing/2014/main" id="{8C632B85-72D8-447A-8F05-CC863D588054}"/>
                  </a:ext>
                </a:extLst>
              </p:cNvPr>
              <p:cNvSpPr/>
              <p:nvPr/>
            </p:nvSpPr>
            <p:spPr>
              <a:xfrm>
                <a:off x="1959135" y="3508396"/>
                <a:ext cx="104358" cy="70027"/>
              </a:xfrm>
              <a:custGeom>
                <a:avLst/>
                <a:gdLst/>
                <a:ahLst/>
                <a:cxnLst/>
                <a:rect l="l" t="t" r="r" b="b"/>
                <a:pathLst>
                  <a:path w="4818" h="3233" fill="none" extrusionOk="0">
                    <a:moveTo>
                      <a:pt x="0" y="0"/>
                    </a:moveTo>
                    <a:cubicBezTo>
                      <a:pt x="0" y="0"/>
                      <a:pt x="824" y="2979"/>
                      <a:pt x="4817" y="3233"/>
                    </a:cubicBezTo>
                  </a:path>
                </a:pathLst>
              </a:custGeom>
              <a:noFill/>
              <a:ln w="20600" cap="rnd" cmpd="sng">
                <a:solidFill>
                  <a:srgbClr val="0D133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816;p62">
                <a:extLst>
                  <a:ext uri="{FF2B5EF4-FFF2-40B4-BE49-F238E27FC236}">
                    <a16:creationId xmlns:a16="http://schemas.microsoft.com/office/drawing/2014/main" id="{46C32795-E685-4CA8-B87F-66EFC3AB698B}"/>
                  </a:ext>
                </a:extLst>
              </p:cNvPr>
              <p:cNvSpPr/>
              <p:nvPr/>
            </p:nvSpPr>
            <p:spPr>
              <a:xfrm>
                <a:off x="1106554" y="3689625"/>
                <a:ext cx="1087354" cy="882797"/>
              </a:xfrm>
              <a:custGeom>
                <a:avLst/>
                <a:gdLst/>
                <a:ahLst/>
                <a:cxnLst/>
                <a:rect l="l" t="t" r="r" b="b"/>
                <a:pathLst>
                  <a:path w="50201" h="40757" extrusionOk="0">
                    <a:moveTo>
                      <a:pt x="50201" y="0"/>
                    </a:moveTo>
                    <a:lnTo>
                      <a:pt x="0" y="10078"/>
                    </a:lnTo>
                    <a:lnTo>
                      <a:pt x="2979" y="40756"/>
                    </a:lnTo>
                    <a:cubicBezTo>
                      <a:pt x="2979" y="40756"/>
                      <a:pt x="17621" y="39489"/>
                      <a:pt x="43292" y="30805"/>
                    </a:cubicBezTo>
                    <a:cubicBezTo>
                      <a:pt x="43292" y="30805"/>
                      <a:pt x="43609" y="29791"/>
                      <a:pt x="44179" y="28079"/>
                    </a:cubicBezTo>
                    <a:cubicBezTo>
                      <a:pt x="45827" y="22819"/>
                      <a:pt x="49377" y="10775"/>
                      <a:pt x="50074" y="1775"/>
                    </a:cubicBezTo>
                    <a:cubicBezTo>
                      <a:pt x="50138" y="1141"/>
                      <a:pt x="50201" y="570"/>
                      <a:pt x="50201" y="0"/>
                    </a:cubicBezTo>
                    <a:close/>
                  </a:path>
                </a:pathLst>
              </a:custGeom>
              <a:solidFill>
                <a:srgbClr val="C6D4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817;p62">
                <a:extLst>
                  <a:ext uri="{FF2B5EF4-FFF2-40B4-BE49-F238E27FC236}">
                    <a16:creationId xmlns:a16="http://schemas.microsoft.com/office/drawing/2014/main" id="{6C500B6A-DBFD-43D5-B5B8-B75BAEB7A0A0}"/>
                  </a:ext>
                </a:extLst>
              </p:cNvPr>
              <p:cNvSpPr/>
              <p:nvPr/>
            </p:nvSpPr>
            <p:spPr>
              <a:xfrm>
                <a:off x="2063471" y="3716461"/>
                <a:ext cx="509378" cy="1045593"/>
              </a:xfrm>
              <a:custGeom>
                <a:avLst/>
                <a:gdLst/>
                <a:ahLst/>
                <a:cxnLst/>
                <a:rect l="l" t="t" r="r" b="b"/>
                <a:pathLst>
                  <a:path w="23517" h="48273" extrusionOk="0">
                    <a:moveTo>
                      <a:pt x="13532" y="1"/>
                    </a:moveTo>
                    <a:cubicBezTo>
                      <a:pt x="11649" y="1"/>
                      <a:pt x="9043" y="198"/>
                      <a:pt x="5959" y="536"/>
                    </a:cubicBezTo>
                    <a:cubicBezTo>
                      <a:pt x="5261" y="9536"/>
                      <a:pt x="1712" y="21580"/>
                      <a:pt x="0" y="26840"/>
                    </a:cubicBezTo>
                    <a:cubicBezTo>
                      <a:pt x="455" y="26780"/>
                      <a:pt x="860" y="26748"/>
                      <a:pt x="1209" y="26748"/>
                    </a:cubicBezTo>
                    <a:cubicBezTo>
                      <a:pt x="2318" y="26748"/>
                      <a:pt x="2871" y="27068"/>
                      <a:pt x="2726" y="27791"/>
                    </a:cubicBezTo>
                    <a:cubicBezTo>
                      <a:pt x="2346" y="29946"/>
                      <a:pt x="2029" y="38313"/>
                      <a:pt x="1712" y="47504"/>
                    </a:cubicBezTo>
                    <a:cubicBezTo>
                      <a:pt x="3831" y="48059"/>
                      <a:pt x="6112" y="48273"/>
                      <a:pt x="8373" y="48273"/>
                    </a:cubicBezTo>
                    <a:cubicBezTo>
                      <a:pt x="11792" y="48273"/>
                      <a:pt x="15166" y="47784"/>
                      <a:pt x="17875" y="47250"/>
                    </a:cubicBezTo>
                    <a:cubicBezTo>
                      <a:pt x="20537" y="31658"/>
                      <a:pt x="23453" y="15495"/>
                      <a:pt x="23453" y="13086"/>
                    </a:cubicBezTo>
                    <a:cubicBezTo>
                      <a:pt x="23516" y="4719"/>
                      <a:pt x="20917" y="1170"/>
                      <a:pt x="15783" y="155"/>
                    </a:cubicBezTo>
                    <a:cubicBezTo>
                      <a:pt x="15234" y="50"/>
                      <a:pt x="14473" y="1"/>
                      <a:pt x="13532" y="1"/>
                    </a:cubicBezTo>
                    <a:close/>
                  </a:path>
                </a:pathLst>
              </a:custGeom>
              <a:solidFill>
                <a:srgbClr val="AD61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818;p62">
                <a:extLst>
                  <a:ext uri="{FF2B5EF4-FFF2-40B4-BE49-F238E27FC236}">
                    <a16:creationId xmlns:a16="http://schemas.microsoft.com/office/drawing/2014/main" id="{241AEFD4-7613-4030-9E66-F6B5C384F599}"/>
                  </a:ext>
                </a:extLst>
              </p:cNvPr>
              <p:cNvSpPr/>
              <p:nvPr/>
            </p:nvSpPr>
            <p:spPr>
              <a:xfrm>
                <a:off x="2066222" y="4739896"/>
                <a:ext cx="384422" cy="649410"/>
              </a:xfrm>
              <a:custGeom>
                <a:avLst/>
                <a:gdLst/>
                <a:ahLst/>
                <a:cxnLst/>
                <a:rect l="l" t="t" r="r" b="b"/>
                <a:pathLst>
                  <a:path w="17748" h="29982" extrusionOk="0">
                    <a:moveTo>
                      <a:pt x="17748" y="0"/>
                    </a:moveTo>
                    <a:lnTo>
                      <a:pt x="17748" y="0"/>
                    </a:lnTo>
                    <a:cubicBezTo>
                      <a:pt x="15023" y="576"/>
                      <a:pt x="11624" y="1082"/>
                      <a:pt x="8184" y="1082"/>
                    </a:cubicBezTo>
                    <a:cubicBezTo>
                      <a:pt x="5943" y="1082"/>
                      <a:pt x="3685" y="867"/>
                      <a:pt x="1585" y="317"/>
                    </a:cubicBezTo>
                    <a:cubicBezTo>
                      <a:pt x="1204" y="12360"/>
                      <a:pt x="761" y="25798"/>
                      <a:pt x="0" y="28587"/>
                    </a:cubicBezTo>
                    <a:lnTo>
                      <a:pt x="13438" y="29981"/>
                    </a:lnTo>
                    <a:cubicBezTo>
                      <a:pt x="12931" y="28270"/>
                      <a:pt x="15212" y="14389"/>
                      <a:pt x="17748"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819;p62">
                <a:extLst>
                  <a:ext uri="{FF2B5EF4-FFF2-40B4-BE49-F238E27FC236}">
                    <a16:creationId xmlns:a16="http://schemas.microsoft.com/office/drawing/2014/main" id="{62DF152D-E79E-4453-977C-A6DF8CB0584D}"/>
                  </a:ext>
                </a:extLst>
              </p:cNvPr>
              <p:cNvSpPr/>
              <p:nvPr/>
            </p:nvSpPr>
            <p:spPr>
              <a:xfrm>
                <a:off x="1971481" y="5085438"/>
                <a:ext cx="962440" cy="493068"/>
              </a:xfrm>
              <a:custGeom>
                <a:avLst/>
                <a:gdLst/>
                <a:ahLst/>
                <a:cxnLst/>
                <a:rect l="l" t="t" r="r" b="b"/>
                <a:pathLst>
                  <a:path w="44434" h="22764" extrusionOk="0">
                    <a:moveTo>
                      <a:pt x="16559" y="1"/>
                    </a:moveTo>
                    <a:cubicBezTo>
                      <a:pt x="16473" y="1"/>
                      <a:pt x="16384" y="7"/>
                      <a:pt x="16290" y="20"/>
                    </a:cubicBezTo>
                    <a:cubicBezTo>
                      <a:pt x="13506" y="418"/>
                      <a:pt x="12321" y="2376"/>
                      <a:pt x="9768" y="2376"/>
                    </a:cubicBezTo>
                    <a:cubicBezTo>
                      <a:pt x="9066" y="2376"/>
                      <a:pt x="8260" y="2228"/>
                      <a:pt x="7290" y="1858"/>
                    </a:cubicBezTo>
                    <a:cubicBezTo>
                      <a:pt x="5700" y="1262"/>
                      <a:pt x="4895" y="889"/>
                      <a:pt x="4483" y="889"/>
                    </a:cubicBezTo>
                    <a:cubicBezTo>
                      <a:pt x="3713" y="889"/>
                      <a:pt x="4319" y="2195"/>
                      <a:pt x="3740" y="5788"/>
                    </a:cubicBezTo>
                    <a:cubicBezTo>
                      <a:pt x="2980" y="10415"/>
                      <a:pt x="1" y="16754"/>
                      <a:pt x="698" y="21318"/>
                    </a:cubicBezTo>
                    <a:cubicBezTo>
                      <a:pt x="13412" y="22392"/>
                      <a:pt x="22739" y="22764"/>
                      <a:pt x="29573" y="22764"/>
                    </a:cubicBezTo>
                    <a:cubicBezTo>
                      <a:pt x="37253" y="22764"/>
                      <a:pt x="41784" y="22294"/>
                      <a:pt x="44433" y="21825"/>
                    </a:cubicBezTo>
                    <a:cubicBezTo>
                      <a:pt x="43888" y="18882"/>
                      <a:pt x="39266" y="17813"/>
                      <a:pt x="34798" y="17813"/>
                    </a:cubicBezTo>
                    <a:cubicBezTo>
                      <a:pt x="34070" y="17813"/>
                      <a:pt x="33346" y="17842"/>
                      <a:pt x="32644" y="17895"/>
                    </a:cubicBezTo>
                    <a:cubicBezTo>
                      <a:pt x="32436" y="17911"/>
                      <a:pt x="32238" y="17919"/>
                      <a:pt x="32047" y="17919"/>
                    </a:cubicBezTo>
                    <a:cubicBezTo>
                      <a:pt x="27239" y="17919"/>
                      <a:pt x="27618" y="12975"/>
                      <a:pt x="24082" y="12975"/>
                    </a:cubicBezTo>
                    <a:cubicBezTo>
                      <a:pt x="23904" y="12975"/>
                      <a:pt x="23716" y="12988"/>
                      <a:pt x="23516" y="13014"/>
                    </a:cubicBezTo>
                    <a:cubicBezTo>
                      <a:pt x="23263" y="13048"/>
                      <a:pt x="23020" y="13064"/>
                      <a:pt x="22786" y="13064"/>
                    </a:cubicBezTo>
                    <a:cubicBezTo>
                      <a:pt x="19101" y="13064"/>
                      <a:pt x="17812" y="9084"/>
                      <a:pt x="17812" y="9084"/>
                    </a:cubicBezTo>
                    <a:cubicBezTo>
                      <a:pt x="17812" y="9084"/>
                      <a:pt x="19797" y="1"/>
                      <a:pt x="16559"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820;p62">
                <a:extLst>
                  <a:ext uri="{FF2B5EF4-FFF2-40B4-BE49-F238E27FC236}">
                    <a16:creationId xmlns:a16="http://schemas.microsoft.com/office/drawing/2014/main" id="{7F0001D9-5ACA-419C-A22D-59D296BCC541}"/>
                  </a:ext>
                </a:extLst>
              </p:cNvPr>
              <p:cNvSpPr/>
              <p:nvPr/>
            </p:nvSpPr>
            <p:spPr>
              <a:xfrm>
                <a:off x="1986578" y="5545800"/>
                <a:ext cx="948708" cy="115751"/>
              </a:xfrm>
              <a:custGeom>
                <a:avLst/>
                <a:gdLst/>
                <a:ahLst/>
                <a:cxnLst/>
                <a:rect l="l" t="t" r="r" b="b"/>
                <a:pathLst>
                  <a:path w="43800" h="5344" extrusionOk="0">
                    <a:moveTo>
                      <a:pt x="1" y="0"/>
                    </a:moveTo>
                    <a:cubicBezTo>
                      <a:pt x="64" y="888"/>
                      <a:pt x="381" y="1648"/>
                      <a:pt x="761" y="2409"/>
                    </a:cubicBezTo>
                    <a:cubicBezTo>
                      <a:pt x="2149" y="4754"/>
                      <a:pt x="3519" y="5343"/>
                      <a:pt x="6100" y="5343"/>
                    </a:cubicBezTo>
                    <a:cubicBezTo>
                      <a:pt x="8472" y="5343"/>
                      <a:pt x="11868" y="4845"/>
                      <a:pt x="17241" y="4754"/>
                    </a:cubicBezTo>
                    <a:cubicBezTo>
                      <a:pt x="17561" y="4750"/>
                      <a:pt x="17883" y="4749"/>
                      <a:pt x="18207" y="4749"/>
                    </a:cubicBezTo>
                    <a:cubicBezTo>
                      <a:pt x="23253" y="4749"/>
                      <a:pt x="28788" y="5162"/>
                      <a:pt x="33412" y="5162"/>
                    </a:cubicBezTo>
                    <a:cubicBezTo>
                      <a:pt x="38858" y="5162"/>
                      <a:pt x="43040" y="4589"/>
                      <a:pt x="43673" y="2092"/>
                    </a:cubicBezTo>
                    <a:cubicBezTo>
                      <a:pt x="43800" y="1585"/>
                      <a:pt x="43800" y="1078"/>
                      <a:pt x="43736" y="571"/>
                    </a:cubicBezTo>
                    <a:lnTo>
                      <a:pt x="43736" y="571"/>
                    </a:lnTo>
                    <a:cubicBezTo>
                      <a:pt x="41113" y="1036"/>
                      <a:pt x="36645" y="1501"/>
                      <a:pt x="29102" y="1501"/>
                    </a:cubicBezTo>
                    <a:cubicBezTo>
                      <a:pt x="22248" y="1501"/>
                      <a:pt x="12855" y="1117"/>
                      <a:pt x="1"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821;p62">
                <a:extLst>
                  <a:ext uri="{FF2B5EF4-FFF2-40B4-BE49-F238E27FC236}">
                    <a16:creationId xmlns:a16="http://schemas.microsoft.com/office/drawing/2014/main" id="{7D86F525-CDD7-46B2-AA7F-780655AB8B10}"/>
                  </a:ext>
                </a:extLst>
              </p:cNvPr>
              <p:cNvSpPr/>
              <p:nvPr/>
            </p:nvSpPr>
            <p:spPr>
              <a:xfrm>
                <a:off x="2357267" y="5118990"/>
                <a:ext cx="322669" cy="353210"/>
              </a:xfrm>
              <a:custGeom>
                <a:avLst/>
                <a:gdLst/>
                <a:ahLst/>
                <a:cxnLst/>
                <a:rect l="l" t="t" r="r" b="b"/>
                <a:pathLst>
                  <a:path w="14897" h="16307" extrusionOk="0">
                    <a:moveTo>
                      <a:pt x="3701" y="0"/>
                    </a:moveTo>
                    <a:cubicBezTo>
                      <a:pt x="2803" y="0"/>
                      <a:pt x="571" y="2718"/>
                      <a:pt x="571" y="2718"/>
                    </a:cubicBezTo>
                    <a:cubicBezTo>
                      <a:pt x="508" y="4303"/>
                      <a:pt x="318" y="5887"/>
                      <a:pt x="1" y="7472"/>
                    </a:cubicBezTo>
                    <a:cubicBezTo>
                      <a:pt x="1" y="7472"/>
                      <a:pt x="1275" y="11462"/>
                      <a:pt x="4913" y="11462"/>
                    </a:cubicBezTo>
                    <a:cubicBezTo>
                      <a:pt x="5166" y="11462"/>
                      <a:pt x="5430" y="11443"/>
                      <a:pt x="5705" y="11402"/>
                    </a:cubicBezTo>
                    <a:cubicBezTo>
                      <a:pt x="5905" y="11375"/>
                      <a:pt x="6093" y="11363"/>
                      <a:pt x="6271" y="11363"/>
                    </a:cubicBezTo>
                    <a:cubicBezTo>
                      <a:pt x="9807" y="11363"/>
                      <a:pt x="9428" y="16306"/>
                      <a:pt x="14236" y="16306"/>
                    </a:cubicBezTo>
                    <a:cubicBezTo>
                      <a:pt x="14427" y="16306"/>
                      <a:pt x="14625" y="16299"/>
                      <a:pt x="14833" y="16282"/>
                    </a:cubicBezTo>
                    <a:cubicBezTo>
                      <a:pt x="14896" y="14001"/>
                      <a:pt x="4564" y="9627"/>
                      <a:pt x="4057" y="6902"/>
                    </a:cubicBezTo>
                    <a:cubicBezTo>
                      <a:pt x="3550" y="4239"/>
                      <a:pt x="4501" y="1197"/>
                      <a:pt x="3994" y="183"/>
                    </a:cubicBezTo>
                    <a:cubicBezTo>
                      <a:pt x="3931" y="56"/>
                      <a:pt x="3830" y="0"/>
                      <a:pt x="3701"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822;p62">
                <a:extLst>
                  <a:ext uri="{FF2B5EF4-FFF2-40B4-BE49-F238E27FC236}">
                    <a16:creationId xmlns:a16="http://schemas.microsoft.com/office/drawing/2014/main" id="{C79EF286-83EF-4F67-A94E-3FA687CCDB21}"/>
                  </a:ext>
                </a:extLst>
              </p:cNvPr>
              <p:cNvSpPr/>
              <p:nvPr/>
            </p:nvSpPr>
            <p:spPr>
              <a:xfrm>
                <a:off x="1989784" y="5581431"/>
                <a:ext cx="956094" cy="45291"/>
              </a:xfrm>
              <a:custGeom>
                <a:avLst/>
                <a:gdLst/>
                <a:ahLst/>
                <a:cxnLst/>
                <a:rect l="l" t="t" r="r" b="b"/>
                <a:pathLst>
                  <a:path w="44141" h="2091" extrusionOk="0">
                    <a:moveTo>
                      <a:pt x="43458" y="0"/>
                    </a:moveTo>
                    <a:cubicBezTo>
                      <a:pt x="43438" y="0"/>
                      <a:pt x="43418" y="1"/>
                      <a:pt x="43398" y="3"/>
                    </a:cubicBezTo>
                    <a:cubicBezTo>
                      <a:pt x="43308" y="3"/>
                      <a:pt x="35740" y="1112"/>
                      <a:pt x="21970" y="1112"/>
                    </a:cubicBezTo>
                    <a:cubicBezTo>
                      <a:pt x="16266" y="1112"/>
                      <a:pt x="9497" y="922"/>
                      <a:pt x="1754" y="384"/>
                    </a:cubicBezTo>
                    <a:lnTo>
                      <a:pt x="677" y="320"/>
                    </a:lnTo>
                    <a:cubicBezTo>
                      <a:pt x="656" y="318"/>
                      <a:pt x="637" y="317"/>
                      <a:pt x="617" y="317"/>
                    </a:cubicBezTo>
                    <a:cubicBezTo>
                      <a:pt x="40" y="317"/>
                      <a:pt x="0" y="1210"/>
                      <a:pt x="613" y="1271"/>
                    </a:cubicBezTo>
                    <a:lnTo>
                      <a:pt x="1691" y="1334"/>
                    </a:lnTo>
                    <a:cubicBezTo>
                      <a:pt x="9502" y="1894"/>
                      <a:pt x="16326" y="2091"/>
                      <a:pt x="22073" y="2091"/>
                    </a:cubicBezTo>
                    <a:cubicBezTo>
                      <a:pt x="35866" y="2091"/>
                      <a:pt x="43454" y="954"/>
                      <a:pt x="43588" y="954"/>
                    </a:cubicBezTo>
                    <a:cubicBezTo>
                      <a:pt x="44140" y="893"/>
                      <a:pt x="44039" y="0"/>
                      <a:pt x="43458"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823;p62">
                <a:extLst>
                  <a:ext uri="{FF2B5EF4-FFF2-40B4-BE49-F238E27FC236}">
                    <a16:creationId xmlns:a16="http://schemas.microsoft.com/office/drawing/2014/main" id="{BEE65ADA-D86B-454C-8ACD-E0C0CA7D7894}"/>
                  </a:ext>
                </a:extLst>
              </p:cNvPr>
              <p:cNvSpPr/>
              <p:nvPr/>
            </p:nvSpPr>
            <p:spPr>
              <a:xfrm>
                <a:off x="2500050" y="5361040"/>
                <a:ext cx="105744" cy="77629"/>
              </a:xfrm>
              <a:custGeom>
                <a:avLst/>
                <a:gdLst/>
                <a:ahLst/>
                <a:cxnLst/>
                <a:rect l="l" t="t" r="r" b="b"/>
                <a:pathLst>
                  <a:path w="4882" h="3584" extrusionOk="0">
                    <a:moveTo>
                      <a:pt x="4572" y="0"/>
                    </a:moveTo>
                    <a:cubicBezTo>
                      <a:pt x="4204" y="0"/>
                      <a:pt x="3196" y="540"/>
                      <a:pt x="2092" y="1368"/>
                    </a:cubicBezTo>
                    <a:cubicBezTo>
                      <a:pt x="888" y="2319"/>
                      <a:pt x="1" y="3333"/>
                      <a:pt x="191" y="3523"/>
                    </a:cubicBezTo>
                    <a:cubicBezTo>
                      <a:pt x="221" y="3564"/>
                      <a:pt x="278" y="3583"/>
                      <a:pt x="357" y="3583"/>
                    </a:cubicBezTo>
                    <a:cubicBezTo>
                      <a:pt x="768" y="3583"/>
                      <a:pt x="1779" y="3053"/>
                      <a:pt x="2790" y="2255"/>
                    </a:cubicBezTo>
                    <a:cubicBezTo>
                      <a:pt x="4057" y="1304"/>
                      <a:pt x="4881" y="290"/>
                      <a:pt x="4691" y="37"/>
                    </a:cubicBezTo>
                    <a:cubicBezTo>
                      <a:pt x="4667" y="12"/>
                      <a:pt x="4626" y="0"/>
                      <a:pt x="4572"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824;p62">
                <a:extLst>
                  <a:ext uri="{FF2B5EF4-FFF2-40B4-BE49-F238E27FC236}">
                    <a16:creationId xmlns:a16="http://schemas.microsoft.com/office/drawing/2014/main" id="{7B933779-4BCE-4014-8072-07B58D19066D}"/>
                  </a:ext>
                </a:extLst>
              </p:cNvPr>
              <p:cNvSpPr/>
              <p:nvPr/>
            </p:nvSpPr>
            <p:spPr>
              <a:xfrm>
                <a:off x="2421793" y="5322074"/>
                <a:ext cx="105744" cy="78149"/>
              </a:xfrm>
              <a:custGeom>
                <a:avLst/>
                <a:gdLst/>
                <a:ahLst/>
                <a:cxnLst/>
                <a:rect l="l" t="t" r="r" b="b"/>
                <a:pathLst>
                  <a:path w="4882" h="3608" extrusionOk="0">
                    <a:moveTo>
                      <a:pt x="4527" y="1"/>
                    </a:moveTo>
                    <a:cubicBezTo>
                      <a:pt x="4116" y="1"/>
                      <a:pt x="3104" y="540"/>
                      <a:pt x="2092" y="1392"/>
                    </a:cubicBezTo>
                    <a:cubicBezTo>
                      <a:pt x="825" y="2343"/>
                      <a:pt x="1" y="3294"/>
                      <a:pt x="191" y="3547"/>
                    </a:cubicBezTo>
                    <a:cubicBezTo>
                      <a:pt x="222" y="3588"/>
                      <a:pt x="277" y="3607"/>
                      <a:pt x="353" y="3607"/>
                    </a:cubicBezTo>
                    <a:cubicBezTo>
                      <a:pt x="751" y="3607"/>
                      <a:pt x="1726" y="3077"/>
                      <a:pt x="2790" y="2279"/>
                    </a:cubicBezTo>
                    <a:cubicBezTo>
                      <a:pt x="3994" y="1265"/>
                      <a:pt x="4881" y="314"/>
                      <a:pt x="4691" y="61"/>
                    </a:cubicBezTo>
                    <a:cubicBezTo>
                      <a:pt x="4661" y="20"/>
                      <a:pt x="4605" y="1"/>
                      <a:pt x="4527"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825;p62">
                <a:extLst>
                  <a:ext uri="{FF2B5EF4-FFF2-40B4-BE49-F238E27FC236}">
                    <a16:creationId xmlns:a16="http://schemas.microsoft.com/office/drawing/2014/main" id="{AC4B66E0-4D01-4DFA-B9B1-D5415491C395}"/>
                  </a:ext>
                </a:extLst>
              </p:cNvPr>
              <p:cNvSpPr/>
              <p:nvPr/>
            </p:nvSpPr>
            <p:spPr>
              <a:xfrm>
                <a:off x="2358654" y="5291880"/>
                <a:ext cx="104358" cy="77629"/>
              </a:xfrm>
              <a:custGeom>
                <a:avLst/>
                <a:gdLst/>
                <a:ahLst/>
                <a:cxnLst/>
                <a:rect l="l" t="t" r="r" b="b"/>
                <a:pathLst>
                  <a:path w="4818" h="3584" extrusionOk="0">
                    <a:moveTo>
                      <a:pt x="4465" y="0"/>
                    </a:moveTo>
                    <a:cubicBezTo>
                      <a:pt x="4067" y="0"/>
                      <a:pt x="3092" y="530"/>
                      <a:pt x="2028" y="1328"/>
                    </a:cubicBezTo>
                    <a:cubicBezTo>
                      <a:pt x="824" y="2279"/>
                      <a:pt x="0" y="3293"/>
                      <a:pt x="190" y="3547"/>
                    </a:cubicBezTo>
                    <a:cubicBezTo>
                      <a:pt x="215" y="3571"/>
                      <a:pt x="255" y="3583"/>
                      <a:pt x="310" y="3583"/>
                    </a:cubicBezTo>
                    <a:cubicBezTo>
                      <a:pt x="676" y="3583"/>
                      <a:pt x="1677" y="3043"/>
                      <a:pt x="2726" y="2216"/>
                    </a:cubicBezTo>
                    <a:cubicBezTo>
                      <a:pt x="3993" y="1265"/>
                      <a:pt x="4817" y="251"/>
                      <a:pt x="4627" y="60"/>
                    </a:cubicBezTo>
                    <a:cubicBezTo>
                      <a:pt x="4597" y="20"/>
                      <a:pt x="4541" y="0"/>
                      <a:pt x="4465"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826;p62">
                <a:extLst>
                  <a:ext uri="{FF2B5EF4-FFF2-40B4-BE49-F238E27FC236}">
                    <a16:creationId xmlns:a16="http://schemas.microsoft.com/office/drawing/2014/main" id="{603677B1-021E-432F-B858-BDE92B3B388C}"/>
                  </a:ext>
                </a:extLst>
              </p:cNvPr>
              <p:cNvSpPr/>
              <p:nvPr/>
            </p:nvSpPr>
            <p:spPr>
              <a:xfrm>
                <a:off x="2310590" y="5241585"/>
                <a:ext cx="104358" cy="77629"/>
              </a:xfrm>
              <a:custGeom>
                <a:avLst/>
                <a:gdLst/>
                <a:ahLst/>
                <a:cxnLst/>
                <a:rect l="l" t="t" r="r" b="b"/>
                <a:pathLst>
                  <a:path w="4818" h="3584" extrusionOk="0">
                    <a:moveTo>
                      <a:pt x="4508" y="1"/>
                    </a:moveTo>
                    <a:cubicBezTo>
                      <a:pt x="4141" y="1"/>
                      <a:pt x="3133" y="540"/>
                      <a:pt x="2029" y="1368"/>
                    </a:cubicBezTo>
                    <a:cubicBezTo>
                      <a:pt x="825" y="2319"/>
                      <a:pt x="1" y="3333"/>
                      <a:pt x="191" y="3523"/>
                    </a:cubicBezTo>
                    <a:cubicBezTo>
                      <a:pt x="221" y="3564"/>
                      <a:pt x="277" y="3584"/>
                      <a:pt x="353" y="3584"/>
                    </a:cubicBezTo>
                    <a:cubicBezTo>
                      <a:pt x="750" y="3584"/>
                      <a:pt x="1716" y="3054"/>
                      <a:pt x="2726" y="2256"/>
                    </a:cubicBezTo>
                    <a:cubicBezTo>
                      <a:pt x="3994" y="1305"/>
                      <a:pt x="4818" y="291"/>
                      <a:pt x="4628" y="37"/>
                    </a:cubicBezTo>
                    <a:cubicBezTo>
                      <a:pt x="4603" y="13"/>
                      <a:pt x="4563" y="1"/>
                      <a:pt x="4508"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827;p62">
                <a:extLst>
                  <a:ext uri="{FF2B5EF4-FFF2-40B4-BE49-F238E27FC236}">
                    <a16:creationId xmlns:a16="http://schemas.microsoft.com/office/drawing/2014/main" id="{5003AEB7-8EEF-4223-8894-BB1C66B03BC9}"/>
                  </a:ext>
                </a:extLst>
              </p:cNvPr>
              <p:cNvSpPr/>
              <p:nvPr/>
            </p:nvSpPr>
            <p:spPr>
              <a:xfrm>
                <a:off x="2070337" y="5332016"/>
                <a:ext cx="168883" cy="158183"/>
              </a:xfrm>
              <a:custGeom>
                <a:avLst/>
                <a:gdLst/>
                <a:ahLst/>
                <a:cxnLst/>
                <a:rect l="l" t="t" r="r" b="b"/>
                <a:pathLst>
                  <a:path w="7797" h="7303" extrusionOk="0">
                    <a:moveTo>
                      <a:pt x="3862" y="1"/>
                    </a:moveTo>
                    <a:cubicBezTo>
                      <a:pt x="2071" y="1"/>
                      <a:pt x="540" y="1311"/>
                      <a:pt x="254" y="3088"/>
                    </a:cubicBezTo>
                    <a:cubicBezTo>
                      <a:pt x="0" y="5116"/>
                      <a:pt x="1331" y="6955"/>
                      <a:pt x="3360" y="7271"/>
                    </a:cubicBezTo>
                    <a:cubicBezTo>
                      <a:pt x="3521" y="7292"/>
                      <a:pt x="3681" y="7302"/>
                      <a:pt x="3839" y="7302"/>
                    </a:cubicBezTo>
                    <a:cubicBezTo>
                      <a:pt x="5615" y="7302"/>
                      <a:pt x="7189" y="6028"/>
                      <a:pt x="7480" y="4166"/>
                    </a:cubicBezTo>
                    <a:cubicBezTo>
                      <a:pt x="7797" y="2201"/>
                      <a:pt x="6402" y="363"/>
                      <a:pt x="4437" y="46"/>
                    </a:cubicBezTo>
                    <a:cubicBezTo>
                      <a:pt x="4243" y="15"/>
                      <a:pt x="4051" y="1"/>
                      <a:pt x="3862" y="1"/>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828;p62">
                <a:extLst>
                  <a:ext uri="{FF2B5EF4-FFF2-40B4-BE49-F238E27FC236}">
                    <a16:creationId xmlns:a16="http://schemas.microsoft.com/office/drawing/2014/main" id="{D0B02BE7-44D2-4231-B7E2-240BAD58AD2A}"/>
                  </a:ext>
                </a:extLst>
              </p:cNvPr>
              <p:cNvSpPr/>
              <p:nvPr/>
            </p:nvSpPr>
            <p:spPr>
              <a:xfrm>
                <a:off x="981619" y="4778343"/>
                <a:ext cx="1044813" cy="869606"/>
              </a:xfrm>
              <a:custGeom>
                <a:avLst/>
                <a:gdLst/>
                <a:ahLst/>
                <a:cxnLst/>
                <a:rect l="l" t="t" r="r" b="b"/>
                <a:pathLst>
                  <a:path w="48237" h="40148" extrusionOk="0">
                    <a:moveTo>
                      <a:pt x="32834" y="0"/>
                    </a:moveTo>
                    <a:lnTo>
                      <a:pt x="0" y="6275"/>
                    </a:lnTo>
                    <a:cubicBezTo>
                      <a:pt x="3803" y="8620"/>
                      <a:pt x="20347" y="20854"/>
                      <a:pt x="19206" y="21995"/>
                    </a:cubicBezTo>
                    <a:cubicBezTo>
                      <a:pt x="18859" y="22342"/>
                      <a:pt x="17971" y="22501"/>
                      <a:pt x="16700" y="22501"/>
                    </a:cubicBezTo>
                    <a:cubicBezTo>
                      <a:pt x="15884" y="22501"/>
                      <a:pt x="14909" y="22436"/>
                      <a:pt x="13818" y="22312"/>
                    </a:cubicBezTo>
                    <a:lnTo>
                      <a:pt x="13818" y="22312"/>
                    </a:lnTo>
                    <a:cubicBezTo>
                      <a:pt x="14515" y="27256"/>
                      <a:pt x="15910" y="32073"/>
                      <a:pt x="18065" y="36573"/>
                    </a:cubicBezTo>
                    <a:cubicBezTo>
                      <a:pt x="28008" y="38526"/>
                      <a:pt x="36790" y="40148"/>
                      <a:pt x="39149" y="40148"/>
                    </a:cubicBezTo>
                    <a:cubicBezTo>
                      <a:pt x="39316" y="40148"/>
                      <a:pt x="39452" y="40140"/>
                      <a:pt x="39552" y="40123"/>
                    </a:cubicBezTo>
                    <a:cubicBezTo>
                      <a:pt x="42531" y="39616"/>
                      <a:pt x="48236" y="34989"/>
                      <a:pt x="47285" y="30805"/>
                    </a:cubicBezTo>
                    <a:cubicBezTo>
                      <a:pt x="46398" y="26685"/>
                      <a:pt x="39045" y="8113"/>
                      <a:pt x="32834" y="0"/>
                    </a:cubicBezTo>
                    <a:close/>
                  </a:path>
                </a:pathLst>
              </a:custGeom>
              <a:solidFill>
                <a:srgbClr val="AD61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829;p62">
                <a:extLst>
                  <a:ext uri="{FF2B5EF4-FFF2-40B4-BE49-F238E27FC236}">
                    <a16:creationId xmlns:a16="http://schemas.microsoft.com/office/drawing/2014/main" id="{60BDE4B7-8C29-40D2-B5FF-055CC32A005F}"/>
                  </a:ext>
                </a:extLst>
              </p:cNvPr>
              <p:cNvSpPr/>
              <p:nvPr/>
            </p:nvSpPr>
            <p:spPr>
              <a:xfrm>
                <a:off x="50781" y="5105084"/>
                <a:ext cx="1322126" cy="509920"/>
              </a:xfrm>
              <a:custGeom>
                <a:avLst/>
                <a:gdLst/>
                <a:ahLst/>
                <a:cxnLst/>
                <a:rect l="l" t="t" r="r" b="b"/>
                <a:pathLst>
                  <a:path w="61040" h="23542" extrusionOk="0">
                    <a:moveTo>
                      <a:pt x="25051" y="0"/>
                    </a:moveTo>
                    <a:cubicBezTo>
                      <a:pt x="24491" y="0"/>
                      <a:pt x="23880" y="76"/>
                      <a:pt x="23199" y="254"/>
                    </a:cubicBezTo>
                    <a:cubicBezTo>
                      <a:pt x="19016" y="1332"/>
                      <a:pt x="18699" y="5008"/>
                      <a:pt x="11410" y="11156"/>
                    </a:cubicBezTo>
                    <a:cubicBezTo>
                      <a:pt x="8494" y="13565"/>
                      <a:pt x="1" y="20854"/>
                      <a:pt x="1" y="20854"/>
                    </a:cubicBezTo>
                    <a:cubicBezTo>
                      <a:pt x="644" y="22798"/>
                      <a:pt x="1849" y="23542"/>
                      <a:pt x="3479" y="23542"/>
                    </a:cubicBezTo>
                    <a:cubicBezTo>
                      <a:pt x="8783" y="23542"/>
                      <a:pt x="18588" y="15666"/>
                      <a:pt x="28173" y="15666"/>
                    </a:cubicBezTo>
                    <a:cubicBezTo>
                      <a:pt x="28990" y="15666"/>
                      <a:pt x="29805" y="15723"/>
                      <a:pt x="30615" y="15847"/>
                    </a:cubicBezTo>
                    <a:cubicBezTo>
                      <a:pt x="37651" y="16924"/>
                      <a:pt x="50074" y="19396"/>
                      <a:pt x="61040" y="21488"/>
                    </a:cubicBezTo>
                    <a:cubicBezTo>
                      <a:pt x="58948" y="16988"/>
                      <a:pt x="57490" y="12171"/>
                      <a:pt x="56793" y="7227"/>
                    </a:cubicBezTo>
                    <a:cubicBezTo>
                      <a:pt x="48870" y="6403"/>
                      <a:pt x="35116" y="3043"/>
                      <a:pt x="32010" y="2473"/>
                    </a:cubicBezTo>
                    <a:cubicBezTo>
                      <a:pt x="29417" y="1944"/>
                      <a:pt x="27884" y="0"/>
                      <a:pt x="25051"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830;p62">
                <a:extLst>
                  <a:ext uri="{FF2B5EF4-FFF2-40B4-BE49-F238E27FC236}">
                    <a16:creationId xmlns:a16="http://schemas.microsoft.com/office/drawing/2014/main" id="{460D75DB-6F8D-4917-BBB7-09EDD27B3ED8}"/>
                  </a:ext>
                </a:extLst>
              </p:cNvPr>
              <p:cNvSpPr/>
              <p:nvPr/>
            </p:nvSpPr>
            <p:spPr>
              <a:xfrm>
                <a:off x="545040" y="3774510"/>
                <a:ext cx="1221906" cy="1315498"/>
              </a:xfrm>
              <a:custGeom>
                <a:avLst/>
                <a:gdLst/>
                <a:ahLst/>
                <a:cxnLst/>
                <a:rect l="l" t="t" r="r" b="b"/>
                <a:pathLst>
                  <a:path w="56413" h="60734" extrusionOk="0">
                    <a:moveTo>
                      <a:pt x="22622" y="0"/>
                    </a:moveTo>
                    <a:cubicBezTo>
                      <a:pt x="16628" y="0"/>
                      <a:pt x="9611" y="3390"/>
                      <a:pt x="4627" y="6349"/>
                    </a:cubicBezTo>
                    <a:cubicBezTo>
                      <a:pt x="1395" y="8251"/>
                      <a:pt x="0" y="12181"/>
                      <a:pt x="1268" y="15730"/>
                    </a:cubicBezTo>
                    <a:cubicBezTo>
                      <a:pt x="1775" y="17315"/>
                      <a:pt x="2028" y="18963"/>
                      <a:pt x="1965" y="20611"/>
                    </a:cubicBezTo>
                    <a:cubicBezTo>
                      <a:pt x="1712" y="26949"/>
                      <a:pt x="1712" y="37408"/>
                      <a:pt x="7353" y="45965"/>
                    </a:cubicBezTo>
                    <a:cubicBezTo>
                      <a:pt x="14071" y="56233"/>
                      <a:pt x="25988" y="60733"/>
                      <a:pt x="25988" y="60733"/>
                    </a:cubicBezTo>
                    <a:cubicBezTo>
                      <a:pt x="25988" y="60733"/>
                      <a:pt x="48616" y="56677"/>
                      <a:pt x="56412" y="45965"/>
                    </a:cubicBezTo>
                    <a:cubicBezTo>
                      <a:pt x="56412" y="45965"/>
                      <a:pt x="44940" y="26125"/>
                      <a:pt x="31946" y="4955"/>
                    </a:cubicBezTo>
                    <a:cubicBezTo>
                      <a:pt x="29746" y="1337"/>
                      <a:pt x="26386" y="0"/>
                      <a:pt x="22622" y="0"/>
                    </a:cubicBezTo>
                    <a:close/>
                  </a:path>
                </a:pathLst>
              </a:custGeom>
              <a:solidFill>
                <a:srgbClr val="C6D4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831;p62">
                <a:extLst>
                  <a:ext uri="{FF2B5EF4-FFF2-40B4-BE49-F238E27FC236}">
                    <a16:creationId xmlns:a16="http://schemas.microsoft.com/office/drawing/2014/main" id="{5831FBA4-46A7-422B-9534-01C944654194}"/>
                  </a:ext>
                </a:extLst>
              </p:cNvPr>
              <p:cNvSpPr/>
              <p:nvPr/>
            </p:nvSpPr>
            <p:spPr>
              <a:xfrm>
                <a:off x="612295" y="5470293"/>
                <a:ext cx="439351" cy="99138"/>
              </a:xfrm>
              <a:custGeom>
                <a:avLst/>
                <a:gdLst/>
                <a:ahLst/>
                <a:cxnLst/>
                <a:rect l="l" t="t" r="r" b="b"/>
                <a:pathLst>
                  <a:path w="20284" h="4577" extrusionOk="0">
                    <a:moveTo>
                      <a:pt x="19143" y="0"/>
                    </a:moveTo>
                    <a:lnTo>
                      <a:pt x="15847" y="254"/>
                    </a:lnTo>
                    <a:lnTo>
                      <a:pt x="4184" y="2345"/>
                    </a:lnTo>
                    <a:lnTo>
                      <a:pt x="1" y="3613"/>
                    </a:lnTo>
                    <a:cubicBezTo>
                      <a:pt x="1" y="3613"/>
                      <a:pt x="8563" y="4577"/>
                      <a:pt x="13840" y="4577"/>
                    </a:cubicBezTo>
                    <a:cubicBezTo>
                      <a:pt x="15463" y="4577"/>
                      <a:pt x="16775" y="4485"/>
                      <a:pt x="17432" y="4247"/>
                    </a:cubicBezTo>
                    <a:cubicBezTo>
                      <a:pt x="20284" y="3169"/>
                      <a:pt x="19143" y="0"/>
                      <a:pt x="19143"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832;p62">
                <a:extLst>
                  <a:ext uri="{FF2B5EF4-FFF2-40B4-BE49-F238E27FC236}">
                    <a16:creationId xmlns:a16="http://schemas.microsoft.com/office/drawing/2014/main" id="{24916BB8-9087-48A3-8C96-C26C853D7EDD}"/>
                  </a:ext>
                </a:extLst>
              </p:cNvPr>
              <p:cNvSpPr/>
              <p:nvPr/>
            </p:nvSpPr>
            <p:spPr>
              <a:xfrm>
                <a:off x="60398" y="5057042"/>
                <a:ext cx="955574" cy="592618"/>
              </a:xfrm>
              <a:custGeom>
                <a:avLst/>
                <a:gdLst/>
                <a:ahLst/>
                <a:cxnLst/>
                <a:rect l="l" t="t" r="r" b="b"/>
                <a:pathLst>
                  <a:path w="44117" h="27360" extrusionOk="0">
                    <a:moveTo>
                      <a:pt x="24847" y="0"/>
                    </a:moveTo>
                    <a:cubicBezTo>
                      <a:pt x="23072" y="3106"/>
                      <a:pt x="18445" y="10522"/>
                      <a:pt x="12994" y="15530"/>
                    </a:cubicBezTo>
                    <a:cubicBezTo>
                      <a:pt x="7480" y="20600"/>
                      <a:pt x="3360" y="23136"/>
                      <a:pt x="0" y="26685"/>
                    </a:cubicBezTo>
                    <a:cubicBezTo>
                      <a:pt x="1046" y="27162"/>
                      <a:pt x="2123" y="27359"/>
                      <a:pt x="3201" y="27359"/>
                    </a:cubicBezTo>
                    <a:cubicBezTo>
                      <a:pt x="7283" y="27359"/>
                      <a:pt x="11388" y="24529"/>
                      <a:pt x="13945" y="23326"/>
                    </a:cubicBezTo>
                    <a:cubicBezTo>
                      <a:pt x="15727" y="22506"/>
                      <a:pt x="18215" y="22279"/>
                      <a:pt x="20424" y="22279"/>
                    </a:cubicBezTo>
                    <a:cubicBezTo>
                      <a:pt x="23167" y="22279"/>
                      <a:pt x="25481" y="22629"/>
                      <a:pt x="25481" y="22629"/>
                    </a:cubicBezTo>
                    <a:lnTo>
                      <a:pt x="29664" y="21361"/>
                    </a:lnTo>
                    <a:cubicBezTo>
                      <a:pt x="29664" y="21361"/>
                      <a:pt x="30235" y="21390"/>
                      <a:pt x="31144" y="21390"/>
                    </a:cubicBezTo>
                    <a:cubicBezTo>
                      <a:pt x="33237" y="21390"/>
                      <a:pt x="37125" y="21236"/>
                      <a:pt x="39996" y="20220"/>
                    </a:cubicBezTo>
                    <a:cubicBezTo>
                      <a:pt x="44116" y="18826"/>
                      <a:pt x="38475" y="13311"/>
                      <a:pt x="38918" y="9064"/>
                    </a:cubicBezTo>
                    <a:cubicBezTo>
                      <a:pt x="39174" y="6925"/>
                      <a:pt x="39912" y="6394"/>
                      <a:pt x="40581" y="6394"/>
                    </a:cubicBezTo>
                    <a:cubicBezTo>
                      <a:pt x="41241" y="6394"/>
                      <a:pt x="41834" y="6909"/>
                      <a:pt x="41834" y="6909"/>
                    </a:cubicBezTo>
                    <a:cubicBezTo>
                      <a:pt x="41770" y="5205"/>
                      <a:pt x="39617" y="4936"/>
                      <a:pt x="37280" y="4936"/>
                    </a:cubicBezTo>
                    <a:cubicBezTo>
                      <a:pt x="36204" y="4936"/>
                      <a:pt x="35089" y="4993"/>
                      <a:pt x="34121" y="4993"/>
                    </a:cubicBezTo>
                    <a:cubicBezTo>
                      <a:pt x="33047" y="4993"/>
                      <a:pt x="32153" y="4923"/>
                      <a:pt x="31693" y="4627"/>
                    </a:cubicBezTo>
                    <a:cubicBezTo>
                      <a:pt x="30298" y="3740"/>
                      <a:pt x="30235" y="2726"/>
                      <a:pt x="25671" y="317"/>
                    </a:cubicBezTo>
                    <a:cubicBezTo>
                      <a:pt x="25418" y="190"/>
                      <a:pt x="25164" y="64"/>
                      <a:pt x="24847" y="0"/>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833;p62">
                <a:extLst>
                  <a:ext uri="{FF2B5EF4-FFF2-40B4-BE49-F238E27FC236}">
                    <a16:creationId xmlns:a16="http://schemas.microsoft.com/office/drawing/2014/main" id="{ECCDA887-9788-416F-AA65-05CE6C135C71}"/>
                  </a:ext>
                </a:extLst>
              </p:cNvPr>
              <p:cNvSpPr/>
              <p:nvPr/>
            </p:nvSpPr>
            <p:spPr>
              <a:xfrm>
                <a:off x="-12" y="5047750"/>
                <a:ext cx="599982" cy="588675"/>
              </a:xfrm>
              <a:custGeom>
                <a:avLst/>
                <a:gdLst/>
                <a:ahLst/>
                <a:cxnLst/>
                <a:rect l="l" t="t" r="r" b="b"/>
                <a:pathLst>
                  <a:path w="27700" h="27178" extrusionOk="0">
                    <a:moveTo>
                      <a:pt x="25509" y="0"/>
                    </a:moveTo>
                    <a:cubicBezTo>
                      <a:pt x="21362" y="0"/>
                      <a:pt x="18919" y="4932"/>
                      <a:pt x="17178" y="8416"/>
                    </a:cubicBezTo>
                    <a:cubicBezTo>
                      <a:pt x="15403" y="11839"/>
                      <a:pt x="5008" y="20015"/>
                      <a:pt x="951" y="23121"/>
                    </a:cubicBezTo>
                    <a:cubicBezTo>
                      <a:pt x="64" y="23882"/>
                      <a:pt x="0" y="25213"/>
                      <a:pt x="951" y="25973"/>
                    </a:cubicBezTo>
                    <a:cubicBezTo>
                      <a:pt x="1522" y="26480"/>
                      <a:pt x="2156" y="26861"/>
                      <a:pt x="2853" y="27178"/>
                    </a:cubicBezTo>
                    <a:cubicBezTo>
                      <a:pt x="6149" y="23565"/>
                      <a:pt x="10332" y="20966"/>
                      <a:pt x="15783" y="15959"/>
                    </a:cubicBezTo>
                    <a:cubicBezTo>
                      <a:pt x="21234" y="11015"/>
                      <a:pt x="25861" y="3598"/>
                      <a:pt x="27700" y="429"/>
                    </a:cubicBezTo>
                    <a:cubicBezTo>
                      <a:pt x="26920" y="134"/>
                      <a:pt x="26192" y="0"/>
                      <a:pt x="25509"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834;p62">
                <a:extLst>
                  <a:ext uri="{FF2B5EF4-FFF2-40B4-BE49-F238E27FC236}">
                    <a16:creationId xmlns:a16="http://schemas.microsoft.com/office/drawing/2014/main" id="{DD92A2F8-405F-4631-B69A-BDD0039C0E43}"/>
                  </a:ext>
                </a:extLst>
              </p:cNvPr>
              <p:cNvSpPr/>
              <p:nvPr/>
            </p:nvSpPr>
            <p:spPr>
              <a:xfrm>
                <a:off x="6854" y="5036790"/>
                <a:ext cx="565564" cy="584538"/>
              </a:xfrm>
              <a:custGeom>
                <a:avLst/>
                <a:gdLst/>
                <a:ahLst/>
                <a:cxnLst/>
                <a:rect l="l" t="t" r="r" b="b"/>
                <a:pathLst>
                  <a:path w="26111" h="26987" extrusionOk="0">
                    <a:moveTo>
                      <a:pt x="25420" y="0"/>
                    </a:moveTo>
                    <a:cubicBezTo>
                      <a:pt x="25275" y="0"/>
                      <a:pt x="25131" y="69"/>
                      <a:pt x="25037" y="238"/>
                    </a:cubicBezTo>
                    <a:cubicBezTo>
                      <a:pt x="24974" y="365"/>
                      <a:pt x="18509" y="10126"/>
                      <a:pt x="13375" y="14246"/>
                    </a:cubicBezTo>
                    <a:cubicBezTo>
                      <a:pt x="8367" y="18239"/>
                      <a:pt x="2029" y="23564"/>
                      <a:pt x="254" y="26226"/>
                    </a:cubicBezTo>
                    <a:cubicBezTo>
                      <a:pt x="0" y="26543"/>
                      <a:pt x="254" y="26986"/>
                      <a:pt x="634" y="26986"/>
                    </a:cubicBezTo>
                    <a:cubicBezTo>
                      <a:pt x="761" y="26923"/>
                      <a:pt x="888" y="26860"/>
                      <a:pt x="1015" y="26733"/>
                    </a:cubicBezTo>
                    <a:cubicBezTo>
                      <a:pt x="2346" y="24768"/>
                      <a:pt x="6973" y="20585"/>
                      <a:pt x="13945" y="15007"/>
                    </a:cubicBezTo>
                    <a:cubicBezTo>
                      <a:pt x="19206" y="10760"/>
                      <a:pt x="25544" y="1189"/>
                      <a:pt x="25798" y="745"/>
                    </a:cubicBezTo>
                    <a:cubicBezTo>
                      <a:pt x="26110" y="388"/>
                      <a:pt x="25763" y="0"/>
                      <a:pt x="25420"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835;p62">
                <a:extLst>
                  <a:ext uri="{FF2B5EF4-FFF2-40B4-BE49-F238E27FC236}">
                    <a16:creationId xmlns:a16="http://schemas.microsoft.com/office/drawing/2014/main" id="{FBC72C74-21AB-45FC-A1A1-D2DD07D3946E}"/>
                  </a:ext>
                </a:extLst>
              </p:cNvPr>
              <p:cNvSpPr/>
              <p:nvPr/>
            </p:nvSpPr>
            <p:spPr>
              <a:xfrm>
                <a:off x="518940" y="5186092"/>
                <a:ext cx="159288" cy="159288"/>
              </a:xfrm>
              <a:custGeom>
                <a:avLst/>
                <a:gdLst/>
                <a:ahLst/>
                <a:cxnLst/>
                <a:rect l="l" t="t" r="r" b="b"/>
                <a:pathLst>
                  <a:path w="7354" h="7354" extrusionOk="0">
                    <a:moveTo>
                      <a:pt x="3677" y="0"/>
                    </a:moveTo>
                    <a:cubicBezTo>
                      <a:pt x="1649" y="0"/>
                      <a:pt x="1" y="1648"/>
                      <a:pt x="1" y="3677"/>
                    </a:cubicBezTo>
                    <a:cubicBezTo>
                      <a:pt x="1" y="5642"/>
                      <a:pt x="1585" y="7353"/>
                      <a:pt x="3614" y="7353"/>
                    </a:cubicBezTo>
                    <a:cubicBezTo>
                      <a:pt x="5642" y="7353"/>
                      <a:pt x="7290" y="5705"/>
                      <a:pt x="7290" y="3677"/>
                    </a:cubicBezTo>
                    <a:cubicBezTo>
                      <a:pt x="7353" y="1712"/>
                      <a:pt x="5705" y="64"/>
                      <a:pt x="3677"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836;p62">
                <a:extLst>
                  <a:ext uri="{FF2B5EF4-FFF2-40B4-BE49-F238E27FC236}">
                    <a16:creationId xmlns:a16="http://schemas.microsoft.com/office/drawing/2014/main" id="{EFE7122A-13F0-4364-B0D2-A866F2212ABA}"/>
                  </a:ext>
                </a:extLst>
              </p:cNvPr>
              <p:cNvSpPr/>
              <p:nvPr/>
            </p:nvSpPr>
            <p:spPr>
              <a:xfrm>
                <a:off x="558751" y="5429096"/>
                <a:ext cx="31602" cy="123592"/>
              </a:xfrm>
              <a:custGeom>
                <a:avLst/>
                <a:gdLst/>
                <a:ahLst/>
                <a:cxnLst/>
                <a:rect l="l" t="t" r="r" b="b"/>
                <a:pathLst>
                  <a:path w="1459" h="5706" extrusionOk="0">
                    <a:moveTo>
                      <a:pt x="445" y="1"/>
                    </a:moveTo>
                    <a:cubicBezTo>
                      <a:pt x="128" y="64"/>
                      <a:pt x="1" y="1332"/>
                      <a:pt x="191" y="2916"/>
                    </a:cubicBezTo>
                    <a:cubicBezTo>
                      <a:pt x="381" y="4501"/>
                      <a:pt x="762" y="5705"/>
                      <a:pt x="1079" y="5705"/>
                    </a:cubicBezTo>
                    <a:cubicBezTo>
                      <a:pt x="1395" y="5642"/>
                      <a:pt x="1459" y="4374"/>
                      <a:pt x="1332" y="2789"/>
                    </a:cubicBezTo>
                    <a:cubicBezTo>
                      <a:pt x="1142" y="1205"/>
                      <a:pt x="762" y="1"/>
                      <a:pt x="445"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837;p62">
                <a:extLst>
                  <a:ext uri="{FF2B5EF4-FFF2-40B4-BE49-F238E27FC236}">
                    <a16:creationId xmlns:a16="http://schemas.microsoft.com/office/drawing/2014/main" id="{83978950-FCF0-483F-9A79-C6981E186853}"/>
                  </a:ext>
                </a:extLst>
              </p:cNvPr>
              <p:cNvSpPr/>
              <p:nvPr/>
            </p:nvSpPr>
            <p:spPr>
              <a:xfrm>
                <a:off x="621912" y="5422230"/>
                <a:ext cx="31602" cy="123592"/>
              </a:xfrm>
              <a:custGeom>
                <a:avLst/>
                <a:gdLst/>
                <a:ahLst/>
                <a:cxnLst/>
                <a:rect l="l" t="t" r="r" b="b"/>
                <a:pathLst>
                  <a:path w="1459" h="5706" extrusionOk="0">
                    <a:moveTo>
                      <a:pt x="381" y="1"/>
                    </a:moveTo>
                    <a:cubicBezTo>
                      <a:pt x="127" y="64"/>
                      <a:pt x="1" y="1332"/>
                      <a:pt x="191" y="2916"/>
                    </a:cubicBezTo>
                    <a:cubicBezTo>
                      <a:pt x="318" y="4501"/>
                      <a:pt x="761" y="5705"/>
                      <a:pt x="1015" y="5705"/>
                    </a:cubicBezTo>
                    <a:cubicBezTo>
                      <a:pt x="1332" y="5642"/>
                      <a:pt x="1459" y="4374"/>
                      <a:pt x="1268" y="2790"/>
                    </a:cubicBezTo>
                    <a:cubicBezTo>
                      <a:pt x="1142" y="1205"/>
                      <a:pt x="698" y="1"/>
                      <a:pt x="381"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838;p62">
                <a:extLst>
                  <a:ext uri="{FF2B5EF4-FFF2-40B4-BE49-F238E27FC236}">
                    <a16:creationId xmlns:a16="http://schemas.microsoft.com/office/drawing/2014/main" id="{CA0D4E71-CEEF-4827-A899-1E49D582D44A}"/>
                  </a:ext>
                </a:extLst>
              </p:cNvPr>
              <p:cNvSpPr/>
              <p:nvPr/>
            </p:nvSpPr>
            <p:spPr>
              <a:xfrm>
                <a:off x="687823" y="5415320"/>
                <a:ext cx="31580" cy="122314"/>
              </a:xfrm>
              <a:custGeom>
                <a:avLst/>
                <a:gdLst/>
                <a:ahLst/>
                <a:cxnLst/>
                <a:rect l="l" t="t" r="r" b="b"/>
                <a:pathLst>
                  <a:path w="1458" h="5647" extrusionOk="0">
                    <a:moveTo>
                      <a:pt x="403" y="0"/>
                    </a:moveTo>
                    <a:cubicBezTo>
                      <a:pt x="396" y="0"/>
                      <a:pt x="388" y="1"/>
                      <a:pt x="380" y="3"/>
                    </a:cubicBezTo>
                    <a:cubicBezTo>
                      <a:pt x="63" y="66"/>
                      <a:pt x="0" y="1334"/>
                      <a:pt x="127" y="2918"/>
                    </a:cubicBezTo>
                    <a:cubicBezTo>
                      <a:pt x="312" y="4403"/>
                      <a:pt x="679" y="5646"/>
                      <a:pt x="991" y="5646"/>
                    </a:cubicBezTo>
                    <a:cubicBezTo>
                      <a:pt x="999" y="5646"/>
                      <a:pt x="1007" y="5645"/>
                      <a:pt x="1014" y="5644"/>
                    </a:cubicBezTo>
                    <a:cubicBezTo>
                      <a:pt x="1331" y="5644"/>
                      <a:pt x="1458" y="4313"/>
                      <a:pt x="1268" y="2792"/>
                    </a:cubicBezTo>
                    <a:cubicBezTo>
                      <a:pt x="1082" y="1245"/>
                      <a:pt x="716" y="0"/>
                      <a:pt x="403"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839;p62">
                <a:extLst>
                  <a:ext uri="{FF2B5EF4-FFF2-40B4-BE49-F238E27FC236}">
                    <a16:creationId xmlns:a16="http://schemas.microsoft.com/office/drawing/2014/main" id="{6F244194-264A-46A0-AA16-A480BC7930F6}"/>
                  </a:ext>
                </a:extLst>
              </p:cNvPr>
              <p:cNvSpPr/>
              <p:nvPr/>
            </p:nvSpPr>
            <p:spPr>
              <a:xfrm>
                <a:off x="756464" y="5407133"/>
                <a:ext cx="31602" cy="122249"/>
              </a:xfrm>
              <a:custGeom>
                <a:avLst/>
                <a:gdLst/>
                <a:ahLst/>
                <a:cxnLst/>
                <a:rect l="l" t="t" r="r" b="b"/>
                <a:pathLst>
                  <a:path w="1459" h="5644" extrusionOk="0">
                    <a:moveTo>
                      <a:pt x="444" y="0"/>
                    </a:moveTo>
                    <a:cubicBezTo>
                      <a:pt x="127" y="64"/>
                      <a:pt x="0" y="1331"/>
                      <a:pt x="190" y="2916"/>
                    </a:cubicBezTo>
                    <a:cubicBezTo>
                      <a:pt x="376" y="4401"/>
                      <a:pt x="743" y="5644"/>
                      <a:pt x="1055" y="5644"/>
                    </a:cubicBezTo>
                    <a:cubicBezTo>
                      <a:pt x="1063" y="5644"/>
                      <a:pt x="1070" y="5643"/>
                      <a:pt x="1078" y="5642"/>
                    </a:cubicBezTo>
                    <a:cubicBezTo>
                      <a:pt x="1331" y="5642"/>
                      <a:pt x="1458" y="4311"/>
                      <a:pt x="1268" y="2789"/>
                    </a:cubicBezTo>
                    <a:cubicBezTo>
                      <a:pt x="1141" y="1205"/>
                      <a:pt x="698" y="0"/>
                      <a:pt x="444"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840;p62">
                <a:extLst>
                  <a:ext uri="{FF2B5EF4-FFF2-40B4-BE49-F238E27FC236}">
                    <a16:creationId xmlns:a16="http://schemas.microsoft.com/office/drawing/2014/main" id="{83DF35F3-7C49-4A14-BEBF-EBBBE49E78D3}"/>
                  </a:ext>
                </a:extLst>
              </p:cNvPr>
              <p:cNvSpPr/>
              <p:nvPr/>
            </p:nvSpPr>
            <p:spPr>
              <a:xfrm>
                <a:off x="584353" y="2472744"/>
                <a:ext cx="1738951" cy="1634290"/>
              </a:xfrm>
              <a:custGeom>
                <a:avLst/>
                <a:gdLst/>
                <a:ahLst/>
                <a:cxnLst/>
                <a:rect l="l" t="t" r="r" b="b"/>
                <a:pathLst>
                  <a:path w="80284" h="75452" extrusionOk="0">
                    <a:moveTo>
                      <a:pt x="20276" y="1"/>
                    </a:moveTo>
                    <a:cubicBezTo>
                      <a:pt x="5099" y="1"/>
                      <a:pt x="1" y="11247"/>
                      <a:pt x="102" y="20178"/>
                    </a:cubicBezTo>
                    <a:cubicBezTo>
                      <a:pt x="419" y="47117"/>
                      <a:pt x="1560" y="65562"/>
                      <a:pt x="39" y="71267"/>
                    </a:cubicBezTo>
                    <a:cubicBezTo>
                      <a:pt x="39" y="71267"/>
                      <a:pt x="11891" y="75451"/>
                      <a:pt x="24776" y="75451"/>
                    </a:cubicBezTo>
                    <a:cubicBezTo>
                      <a:pt x="31635" y="75451"/>
                      <a:pt x="38786" y="74266"/>
                      <a:pt x="44598" y="70633"/>
                    </a:cubicBezTo>
                    <a:lnTo>
                      <a:pt x="44915" y="52188"/>
                    </a:lnTo>
                    <a:cubicBezTo>
                      <a:pt x="50647" y="63145"/>
                      <a:pt x="60019" y="65710"/>
                      <a:pt x="67537" y="65710"/>
                    </a:cubicBezTo>
                    <a:cubicBezTo>
                      <a:pt x="74153" y="65710"/>
                      <a:pt x="79333" y="63724"/>
                      <a:pt x="79333" y="63724"/>
                    </a:cubicBezTo>
                    <a:lnTo>
                      <a:pt x="79904" y="61252"/>
                    </a:lnTo>
                    <a:cubicBezTo>
                      <a:pt x="80284" y="55230"/>
                      <a:pt x="77495" y="49652"/>
                      <a:pt x="77495" y="49652"/>
                    </a:cubicBezTo>
                    <a:cubicBezTo>
                      <a:pt x="75722" y="49861"/>
                      <a:pt x="74073" y="49961"/>
                      <a:pt x="72539" y="49961"/>
                    </a:cubicBezTo>
                    <a:cubicBezTo>
                      <a:pt x="50776" y="49961"/>
                      <a:pt x="52239" y="29852"/>
                      <a:pt x="50937" y="15108"/>
                    </a:cubicBezTo>
                    <a:cubicBezTo>
                      <a:pt x="49879" y="3650"/>
                      <a:pt x="41204" y="2080"/>
                      <a:pt x="36529" y="2080"/>
                    </a:cubicBezTo>
                    <a:cubicBezTo>
                      <a:pt x="34764" y="2080"/>
                      <a:pt x="33569" y="2304"/>
                      <a:pt x="33569" y="2304"/>
                    </a:cubicBezTo>
                    <a:cubicBezTo>
                      <a:pt x="28463" y="699"/>
                      <a:pt x="24057" y="1"/>
                      <a:pt x="20276" y="1"/>
                    </a:cubicBezTo>
                    <a:close/>
                  </a:path>
                </a:pathLst>
              </a:custGeom>
              <a:solidFill>
                <a:srgbClr val="5580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841;p62">
                <a:extLst>
                  <a:ext uri="{FF2B5EF4-FFF2-40B4-BE49-F238E27FC236}">
                    <a16:creationId xmlns:a16="http://schemas.microsoft.com/office/drawing/2014/main" id="{F6949A34-45B1-40CF-83E8-93A892C68328}"/>
                  </a:ext>
                </a:extLst>
              </p:cNvPr>
              <p:cNvSpPr/>
              <p:nvPr/>
            </p:nvSpPr>
            <p:spPr>
              <a:xfrm>
                <a:off x="1458009" y="3022388"/>
                <a:ext cx="137324" cy="580748"/>
              </a:xfrm>
              <a:custGeom>
                <a:avLst/>
                <a:gdLst/>
                <a:ahLst/>
                <a:cxnLst/>
                <a:rect l="l" t="t" r="r" b="b"/>
                <a:pathLst>
                  <a:path w="6340" h="26812" fill="none" extrusionOk="0">
                    <a:moveTo>
                      <a:pt x="6339" y="26812"/>
                    </a:moveTo>
                    <a:cubicBezTo>
                      <a:pt x="6339" y="26812"/>
                      <a:pt x="445" y="18889"/>
                      <a:pt x="1" y="0"/>
                    </a:cubicBezTo>
                  </a:path>
                </a:pathLst>
              </a:custGeom>
              <a:solidFill>
                <a:srgbClr val="EBF5F9"/>
              </a:solidFill>
              <a:ln w="206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842;p62">
                <a:extLst>
                  <a:ext uri="{FF2B5EF4-FFF2-40B4-BE49-F238E27FC236}">
                    <a16:creationId xmlns:a16="http://schemas.microsoft.com/office/drawing/2014/main" id="{4D548BAD-6417-4B9B-8E4B-7C736A183CB2}"/>
                  </a:ext>
                </a:extLst>
              </p:cNvPr>
              <p:cNvSpPr/>
              <p:nvPr/>
            </p:nvSpPr>
            <p:spPr>
              <a:xfrm>
                <a:off x="404294" y="2398212"/>
                <a:ext cx="1100415" cy="545659"/>
              </a:xfrm>
              <a:custGeom>
                <a:avLst/>
                <a:gdLst/>
                <a:ahLst/>
                <a:cxnLst/>
                <a:rect l="l" t="t" r="r" b="b"/>
                <a:pathLst>
                  <a:path w="50804" h="25192" extrusionOk="0">
                    <a:moveTo>
                      <a:pt x="26871" y="0"/>
                    </a:moveTo>
                    <a:cubicBezTo>
                      <a:pt x="15295" y="0"/>
                      <a:pt x="3280" y="3422"/>
                      <a:pt x="1934" y="8661"/>
                    </a:cubicBezTo>
                    <a:cubicBezTo>
                      <a:pt x="1" y="16293"/>
                      <a:pt x="2152" y="25192"/>
                      <a:pt x="14979" y="25192"/>
                    </a:cubicBezTo>
                    <a:cubicBezTo>
                      <a:pt x="18130" y="25192"/>
                      <a:pt x="21926" y="24655"/>
                      <a:pt x="26464" y="23429"/>
                    </a:cubicBezTo>
                    <a:cubicBezTo>
                      <a:pt x="46304" y="18105"/>
                      <a:pt x="50804" y="10499"/>
                      <a:pt x="47381" y="6315"/>
                    </a:cubicBezTo>
                    <a:cubicBezTo>
                      <a:pt x="43816" y="1886"/>
                      <a:pt x="35464" y="0"/>
                      <a:pt x="26871" y="0"/>
                    </a:cubicBezTo>
                    <a:close/>
                  </a:path>
                </a:pathLst>
              </a:custGeom>
              <a:solidFill>
                <a:srgbClr val="689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843;p62">
                <a:extLst>
                  <a:ext uri="{FF2B5EF4-FFF2-40B4-BE49-F238E27FC236}">
                    <a16:creationId xmlns:a16="http://schemas.microsoft.com/office/drawing/2014/main" id="{CE3F0458-2DA7-48A2-8A17-B9227045F970}"/>
                  </a:ext>
                </a:extLst>
              </p:cNvPr>
              <p:cNvSpPr/>
              <p:nvPr/>
            </p:nvSpPr>
            <p:spPr>
              <a:xfrm>
                <a:off x="245742" y="1152524"/>
                <a:ext cx="1079123" cy="1168319"/>
              </a:xfrm>
              <a:custGeom>
                <a:avLst/>
                <a:gdLst/>
                <a:ahLst/>
                <a:cxnLst/>
                <a:rect l="l" t="t" r="r" b="b"/>
                <a:pathLst>
                  <a:path w="49821" h="53939" extrusionOk="0">
                    <a:moveTo>
                      <a:pt x="37124" y="0"/>
                    </a:moveTo>
                    <a:cubicBezTo>
                      <a:pt x="32620" y="0"/>
                      <a:pt x="27062" y="3888"/>
                      <a:pt x="21614" y="7731"/>
                    </a:cubicBezTo>
                    <a:cubicBezTo>
                      <a:pt x="12360" y="14260"/>
                      <a:pt x="13184" y="18443"/>
                      <a:pt x="12043" y="25796"/>
                    </a:cubicBezTo>
                    <a:cubicBezTo>
                      <a:pt x="12043" y="25796"/>
                      <a:pt x="0" y="30613"/>
                      <a:pt x="4247" y="41071"/>
                    </a:cubicBezTo>
                    <a:cubicBezTo>
                      <a:pt x="6339" y="46142"/>
                      <a:pt x="11600" y="52734"/>
                      <a:pt x="25798" y="53938"/>
                    </a:cubicBezTo>
                    <a:cubicBezTo>
                      <a:pt x="25798" y="53938"/>
                      <a:pt x="29728" y="49945"/>
                      <a:pt x="31566" y="41388"/>
                    </a:cubicBezTo>
                    <a:cubicBezTo>
                      <a:pt x="33404" y="32768"/>
                      <a:pt x="45637" y="28901"/>
                      <a:pt x="45637" y="28901"/>
                    </a:cubicBezTo>
                    <a:cubicBezTo>
                      <a:pt x="47602" y="23514"/>
                      <a:pt x="49821" y="22563"/>
                      <a:pt x="44623" y="7034"/>
                    </a:cubicBezTo>
                    <a:cubicBezTo>
                      <a:pt x="42902" y="1898"/>
                      <a:pt x="40270" y="0"/>
                      <a:pt x="37124"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844;p62">
                <a:extLst>
                  <a:ext uri="{FF2B5EF4-FFF2-40B4-BE49-F238E27FC236}">
                    <a16:creationId xmlns:a16="http://schemas.microsoft.com/office/drawing/2014/main" id="{9B751820-F06F-4127-AC8F-BCD4ECC2A6D6}"/>
                  </a:ext>
                </a:extLst>
              </p:cNvPr>
              <p:cNvSpPr/>
              <p:nvPr/>
            </p:nvSpPr>
            <p:spPr>
              <a:xfrm>
                <a:off x="792159" y="2168137"/>
                <a:ext cx="380306" cy="355614"/>
              </a:xfrm>
              <a:custGeom>
                <a:avLst/>
                <a:gdLst/>
                <a:ahLst/>
                <a:cxnLst/>
                <a:rect l="l" t="t" r="r" b="b"/>
                <a:pathLst>
                  <a:path w="17558" h="16418" extrusionOk="0">
                    <a:moveTo>
                      <a:pt x="888" y="0"/>
                    </a:moveTo>
                    <a:cubicBezTo>
                      <a:pt x="698" y="508"/>
                      <a:pt x="381" y="1015"/>
                      <a:pt x="0" y="1458"/>
                    </a:cubicBezTo>
                    <a:cubicBezTo>
                      <a:pt x="0" y="1458"/>
                      <a:pt x="888" y="10079"/>
                      <a:pt x="1268" y="16417"/>
                    </a:cubicBezTo>
                    <a:cubicBezTo>
                      <a:pt x="4820" y="15074"/>
                      <a:pt x="8578" y="14383"/>
                      <a:pt x="12342" y="14383"/>
                    </a:cubicBezTo>
                    <a:cubicBezTo>
                      <a:pt x="14086" y="14383"/>
                      <a:pt x="15832" y="14531"/>
                      <a:pt x="17558" y="14833"/>
                    </a:cubicBezTo>
                    <a:cubicBezTo>
                      <a:pt x="17368" y="13438"/>
                      <a:pt x="17178" y="12234"/>
                      <a:pt x="17051" y="11537"/>
                    </a:cubicBezTo>
                    <a:cubicBezTo>
                      <a:pt x="16734" y="9572"/>
                      <a:pt x="16544" y="7670"/>
                      <a:pt x="16480" y="6149"/>
                    </a:cubicBezTo>
                    <a:cubicBezTo>
                      <a:pt x="10776" y="6022"/>
                      <a:pt x="3613" y="4691"/>
                      <a:pt x="888" y="0"/>
                    </a:cubicBezTo>
                    <a:close/>
                  </a:path>
                </a:pathLst>
              </a:custGeom>
              <a:solidFill>
                <a:srgbClr val="AD61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845;p62">
                <a:extLst>
                  <a:ext uri="{FF2B5EF4-FFF2-40B4-BE49-F238E27FC236}">
                    <a16:creationId xmlns:a16="http://schemas.microsoft.com/office/drawing/2014/main" id="{6B5CAEB3-F1D4-40F5-BE25-CB9D25C5E2FB}"/>
                  </a:ext>
                </a:extLst>
              </p:cNvPr>
              <p:cNvSpPr/>
              <p:nvPr/>
            </p:nvSpPr>
            <p:spPr>
              <a:xfrm>
                <a:off x="794910" y="2169501"/>
                <a:ext cx="366574" cy="248527"/>
              </a:xfrm>
              <a:custGeom>
                <a:avLst/>
                <a:gdLst/>
                <a:ahLst/>
                <a:cxnLst/>
                <a:rect l="l" t="t" r="r" b="b"/>
                <a:pathLst>
                  <a:path w="16924" h="11474" extrusionOk="0">
                    <a:moveTo>
                      <a:pt x="761" y="1"/>
                    </a:moveTo>
                    <a:cubicBezTo>
                      <a:pt x="761" y="1"/>
                      <a:pt x="0" y="10840"/>
                      <a:pt x="16924" y="11474"/>
                    </a:cubicBezTo>
                    <a:cubicBezTo>
                      <a:pt x="16607" y="9572"/>
                      <a:pt x="16480" y="7670"/>
                      <a:pt x="16353" y="6086"/>
                    </a:cubicBezTo>
                    <a:cubicBezTo>
                      <a:pt x="10649" y="5959"/>
                      <a:pt x="3486" y="4628"/>
                      <a:pt x="761" y="1"/>
                    </a:cubicBezTo>
                    <a:close/>
                  </a:path>
                </a:pathLst>
              </a:custGeom>
              <a:solidFill>
                <a:srgbClr val="8C4F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846;p62">
                <a:extLst>
                  <a:ext uri="{FF2B5EF4-FFF2-40B4-BE49-F238E27FC236}">
                    <a16:creationId xmlns:a16="http://schemas.microsoft.com/office/drawing/2014/main" id="{9B7C4ACB-AADB-4695-9DE1-CFD96CE750C7}"/>
                  </a:ext>
                </a:extLst>
              </p:cNvPr>
              <p:cNvSpPr/>
              <p:nvPr/>
            </p:nvSpPr>
            <p:spPr>
              <a:xfrm>
                <a:off x="583465" y="1546498"/>
                <a:ext cx="793579" cy="758208"/>
              </a:xfrm>
              <a:custGeom>
                <a:avLst/>
                <a:gdLst/>
                <a:ahLst/>
                <a:cxnLst/>
                <a:rect l="l" t="t" r="r" b="b"/>
                <a:pathLst>
                  <a:path w="36638" h="35005" extrusionOk="0">
                    <a:moveTo>
                      <a:pt x="25862" y="0"/>
                    </a:moveTo>
                    <a:cubicBezTo>
                      <a:pt x="22439" y="888"/>
                      <a:pt x="19777" y="3487"/>
                      <a:pt x="18699" y="6846"/>
                    </a:cubicBezTo>
                    <a:cubicBezTo>
                      <a:pt x="18319" y="8050"/>
                      <a:pt x="18129" y="9255"/>
                      <a:pt x="18065" y="10459"/>
                    </a:cubicBezTo>
                    <a:cubicBezTo>
                      <a:pt x="18003" y="12940"/>
                      <a:pt x="18488" y="22580"/>
                      <a:pt x="9723" y="22580"/>
                    </a:cubicBezTo>
                    <a:cubicBezTo>
                      <a:pt x="9529" y="22580"/>
                      <a:pt x="9331" y="22575"/>
                      <a:pt x="9128" y="22565"/>
                    </a:cubicBezTo>
                    <a:cubicBezTo>
                      <a:pt x="8111" y="21728"/>
                      <a:pt x="6812" y="21229"/>
                      <a:pt x="5496" y="21229"/>
                    </a:cubicBezTo>
                    <a:cubicBezTo>
                      <a:pt x="5418" y="21229"/>
                      <a:pt x="5340" y="21231"/>
                      <a:pt x="5262" y="21234"/>
                    </a:cubicBezTo>
                    <a:cubicBezTo>
                      <a:pt x="2283" y="21424"/>
                      <a:pt x="1" y="24023"/>
                      <a:pt x="191" y="27002"/>
                    </a:cubicBezTo>
                    <a:cubicBezTo>
                      <a:pt x="374" y="29865"/>
                      <a:pt x="2722" y="32084"/>
                      <a:pt x="5549" y="32084"/>
                    </a:cubicBezTo>
                    <a:cubicBezTo>
                      <a:pt x="5664" y="32084"/>
                      <a:pt x="5779" y="32081"/>
                      <a:pt x="5896" y="32073"/>
                    </a:cubicBezTo>
                    <a:cubicBezTo>
                      <a:pt x="7353" y="31946"/>
                      <a:pt x="8685" y="31312"/>
                      <a:pt x="9635" y="30235"/>
                    </a:cubicBezTo>
                    <a:cubicBezTo>
                      <a:pt x="10016" y="29791"/>
                      <a:pt x="10333" y="29348"/>
                      <a:pt x="10523" y="28840"/>
                    </a:cubicBezTo>
                    <a:cubicBezTo>
                      <a:pt x="13248" y="33531"/>
                      <a:pt x="20411" y="34799"/>
                      <a:pt x="26115" y="34989"/>
                    </a:cubicBezTo>
                    <a:cubicBezTo>
                      <a:pt x="26486" y="34999"/>
                      <a:pt x="26858" y="35004"/>
                      <a:pt x="27231" y="35004"/>
                    </a:cubicBezTo>
                    <a:cubicBezTo>
                      <a:pt x="29157" y="35004"/>
                      <a:pt x="31113" y="34864"/>
                      <a:pt x="33024" y="34545"/>
                    </a:cubicBezTo>
                    <a:cubicBezTo>
                      <a:pt x="33848" y="34418"/>
                      <a:pt x="34609" y="33975"/>
                      <a:pt x="35116" y="33277"/>
                    </a:cubicBezTo>
                    <a:cubicBezTo>
                      <a:pt x="36574" y="31186"/>
                      <a:pt x="36003" y="27002"/>
                      <a:pt x="35496" y="23389"/>
                    </a:cubicBezTo>
                    <a:cubicBezTo>
                      <a:pt x="35306" y="22058"/>
                      <a:pt x="34989" y="20727"/>
                      <a:pt x="34609" y="19396"/>
                    </a:cubicBezTo>
                    <a:lnTo>
                      <a:pt x="35623" y="18445"/>
                    </a:lnTo>
                    <a:cubicBezTo>
                      <a:pt x="36637" y="17495"/>
                      <a:pt x="36574" y="15847"/>
                      <a:pt x="35433" y="15023"/>
                    </a:cubicBezTo>
                    <a:lnTo>
                      <a:pt x="32264" y="12804"/>
                    </a:lnTo>
                    <a:cubicBezTo>
                      <a:pt x="30933" y="11853"/>
                      <a:pt x="29855" y="10522"/>
                      <a:pt x="29221" y="9001"/>
                    </a:cubicBezTo>
                    <a:cubicBezTo>
                      <a:pt x="28904" y="8304"/>
                      <a:pt x="28587" y="7543"/>
                      <a:pt x="28207" y="6656"/>
                    </a:cubicBezTo>
                    <a:cubicBezTo>
                      <a:pt x="27320" y="4437"/>
                      <a:pt x="26496" y="2219"/>
                      <a:pt x="25862" y="0"/>
                    </a:cubicBezTo>
                    <a:close/>
                  </a:path>
                </a:pathLst>
              </a:custGeom>
              <a:solidFill>
                <a:srgbClr val="AD61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847;p62">
                <a:extLst>
                  <a:ext uri="{FF2B5EF4-FFF2-40B4-BE49-F238E27FC236}">
                    <a16:creationId xmlns:a16="http://schemas.microsoft.com/office/drawing/2014/main" id="{A16238DF-8AD7-43CC-BC0C-5DF0648296EB}"/>
                  </a:ext>
                </a:extLst>
              </p:cNvPr>
              <p:cNvSpPr/>
              <p:nvPr/>
            </p:nvSpPr>
            <p:spPr>
              <a:xfrm>
                <a:off x="1095789" y="1923750"/>
                <a:ext cx="143952" cy="108798"/>
              </a:xfrm>
              <a:custGeom>
                <a:avLst/>
                <a:gdLst/>
                <a:ahLst/>
                <a:cxnLst/>
                <a:rect l="l" t="t" r="r" b="b"/>
                <a:pathLst>
                  <a:path w="6646" h="5023" extrusionOk="0">
                    <a:moveTo>
                      <a:pt x="4903" y="0"/>
                    </a:moveTo>
                    <a:cubicBezTo>
                      <a:pt x="3819" y="0"/>
                      <a:pt x="3413" y="1726"/>
                      <a:pt x="3413" y="1726"/>
                    </a:cubicBezTo>
                    <a:cubicBezTo>
                      <a:pt x="3413" y="1726"/>
                      <a:pt x="2797" y="208"/>
                      <a:pt x="1810" y="208"/>
                    </a:cubicBezTo>
                    <a:cubicBezTo>
                      <a:pt x="1656" y="208"/>
                      <a:pt x="1493" y="246"/>
                      <a:pt x="1321" y="331"/>
                    </a:cubicBezTo>
                    <a:cubicBezTo>
                      <a:pt x="1" y="1023"/>
                      <a:pt x="2736" y="5022"/>
                      <a:pt x="3584" y="5022"/>
                    </a:cubicBezTo>
                    <a:cubicBezTo>
                      <a:pt x="3590" y="5022"/>
                      <a:pt x="3597" y="5022"/>
                      <a:pt x="3603" y="5022"/>
                    </a:cubicBezTo>
                    <a:cubicBezTo>
                      <a:pt x="4491" y="5022"/>
                      <a:pt x="6646" y="585"/>
                      <a:pt x="5315" y="78"/>
                    </a:cubicBezTo>
                    <a:cubicBezTo>
                      <a:pt x="5168" y="24"/>
                      <a:pt x="5031" y="0"/>
                      <a:pt x="4903" y="0"/>
                    </a:cubicBezTo>
                    <a:close/>
                  </a:path>
                </a:pathLst>
              </a:custGeom>
              <a:solidFill>
                <a:srgbClr val="FCD5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848;p62">
                <a:extLst>
                  <a:ext uri="{FF2B5EF4-FFF2-40B4-BE49-F238E27FC236}">
                    <a16:creationId xmlns:a16="http://schemas.microsoft.com/office/drawing/2014/main" id="{CED01C99-764B-458A-A36F-E7A1D9005924}"/>
                  </a:ext>
                </a:extLst>
              </p:cNvPr>
              <p:cNvSpPr/>
              <p:nvPr/>
            </p:nvSpPr>
            <p:spPr>
              <a:xfrm>
                <a:off x="1083205" y="1676913"/>
                <a:ext cx="37104" cy="52201"/>
              </a:xfrm>
              <a:custGeom>
                <a:avLst/>
                <a:gdLst/>
                <a:ahLst/>
                <a:cxnLst/>
                <a:rect l="l" t="t" r="r" b="b"/>
                <a:pathLst>
                  <a:path w="1713" h="2410" fill="none" extrusionOk="0">
                    <a:moveTo>
                      <a:pt x="1712" y="1"/>
                    </a:moveTo>
                    <a:cubicBezTo>
                      <a:pt x="952" y="698"/>
                      <a:pt x="381" y="1459"/>
                      <a:pt x="1" y="2410"/>
                    </a:cubicBezTo>
                  </a:path>
                </a:pathLst>
              </a:custGeom>
              <a:noFill/>
              <a:ln w="38100" cap="rnd" cmpd="sng">
                <a:solidFill>
                  <a:srgbClr val="23181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849;p62">
                <a:extLst>
                  <a:ext uri="{FF2B5EF4-FFF2-40B4-BE49-F238E27FC236}">
                    <a16:creationId xmlns:a16="http://schemas.microsoft.com/office/drawing/2014/main" id="{9BA12C70-96A9-45F8-A4AE-AD67B24F759C}"/>
                  </a:ext>
                </a:extLst>
              </p:cNvPr>
              <p:cNvSpPr/>
              <p:nvPr/>
            </p:nvSpPr>
            <p:spPr>
              <a:xfrm>
                <a:off x="1221872" y="2077817"/>
                <a:ext cx="94763" cy="17869"/>
              </a:xfrm>
              <a:custGeom>
                <a:avLst/>
                <a:gdLst/>
                <a:ahLst/>
                <a:cxnLst/>
                <a:rect l="l" t="t" r="r" b="b"/>
                <a:pathLst>
                  <a:path w="4375" h="825" fill="none" extrusionOk="0">
                    <a:moveTo>
                      <a:pt x="1" y="0"/>
                    </a:moveTo>
                    <a:cubicBezTo>
                      <a:pt x="1332" y="824"/>
                      <a:pt x="3043" y="824"/>
                      <a:pt x="4374" y="0"/>
                    </a:cubicBezTo>
                  </a:path>
                </a:pathLst>
              </a:custGeom>
              <a:noFill/>
              <a:ln w="20600" cap="rnd" cmpd="sng">
                <a:solidFill>
                  <a:srgbClr val="23181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850;p62">
                <a:extLst>
                  <a:ext uri="{FF2B5EF4-FFF2-40B4-BE49-F238E27FC236}">
                    <a16:creationId xmlns:a16="http://schemas.microsoft.com/office/drawing/2014/main" id="{6A5EB129-8235-433E-8FED-E5E7A064CDC8}"/>
                  </a:ext>
                </a:extLst>
              </p:cNvPr>
              <p:cNvSpPr/>
              <p:nvPr/>
            </p:nvSpPr>
            <p:spPr>
              <a:xfrm>
                <a:off x="1125767" y="1775769"/>
                <a:ext cx="49450" cy="42584"/>
              </a:xfrm>
              <a:custGeom>
                <a:avLst/>
                <a:gdLst/>
                <a:ahLst/>
                <a:cxnLst/>
                <a:rect l="l" t="t" r="r" b="b"/>
                <a:pathLst>
                  <a:path w="2283" h="1966" fill="none" extrusionOk="0">
                    <a:moveTo>
                      <a:pt x="508" y="1966"/>
                    </a:moveTo>
                    <a:cubicBezTo>
                      <a:pt x="1" y="761"/>
                      <a:pt x="1776" y="1"/>
                      <a:pt x="2283" y="1142"/>
                    </a:cubicBezTo>
                  </a:path>
                </a:pathLst>
              </a:custGeom>
              <a:noFill/>
              <a:ln w="20600" cap="rnd" cmpd="sng">
                <a:solidFill>
                  <a:srgbClr val="23181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851;p62">
                <a:extLst>
                  <a:ext uri="{FF2B5EF4-FFF2-40B4-BE49-F238E27FC236}">
                    <a16:creationId xmlns:a16="http://schemas.microsoft.com/office/drawing/2014/main" id="{42BE4282-EC7C-4DD3-A922-2E5C78F5D28E}"/>
                  </a:ext>
                </a:extLst>
              </p:cNvPr>
              <p:cNvSpPr/>
              <p:nvPr/>
            </p:nvSpPr>
            <p:spPr>
              <a:xfrm>
                <a:off x="808144" y="2451236"/>
                <a:ext cx="606588" cy="104726"/>
              </a:xfrm>
              <a:custGeom>
                <a:avLst/>
                <a:gdLst/>
                <a:ahLst/>
                <a:cxnLst/>
                <a:rect l="l" t="t" r="r" b="b"/>
                <a:pathLst>
                  <a:path w="28005" h="4835" extrusionOk="0">
                    <a:moveTo>
                      <a:pt x="10545" y="1"/>
                    </a:moveTo>
                    <a:cubicBezTo>
                      <a:pt x="9340" y="1"/>
                      <a:pt x="8136" y="128"/>
                      <a:pt x="6995" y="318"/>
                    </a:cubicBezTo>
                    <a:cubicBezTo>
                      <a:pt x="4523" y="698"/>
                      <a:pt x="2241" y="1649"/>
                      <a:pt x="340" y="3170"/>
                    </a:cubicBezTo>
                    <a:cubicBezTo>
                      <a:pt x="1" y="3396"/>
                      <a:pt x="216" y="3824"/>
                      <a:pt x="536" y="3824"/>
                    </a:cubicBezTo>
                    <a:cubicBezTo>
                      <a:pt x="575" y="3824"/>
                      <a:pt x="616" y="3818"/>
                      <a:pt x="657" y="3804"/>
                    </a:cubicBezTo>
                    <a:lnTo>
                      <a:pt x="720" y="3804"/>
                    </a:lnTo>
                    <a:cubicBezTo>
                      <a:pt x="2875" y="3360"/>
                      <a:pt x="5094" y="2980"/>
                      <a:pt x="7312" y="2790"/>
                    </a:cubicBezTo>
                    <a:cubicBezTo>
                      <a:pt x="9007" y="2596"/>
                      <a:pt x="10702" y="2514"/>
                      <a:pt x="12396" y="2514"/>
                    </a:cubicBezTo>
                    <a:cubicBezTo>
                      <a:pt x="12920" y="2514"/>
                      <a:pt x="13444" y="2521"/>
                      <a:pt x="13968" y="2536"/>
                    </a:cubicBezTo>
                    <a:cubicBezTo>
                      <a:pt x="16249" y="2663"/>
                      <a:pt x="18468" y="2853"/>
                      <a:pt x="20686" y="3234"/>
                    </a:cubicBezTo>
                    <a:cubicBezTo>
                      <a:pt x="22905" y="3614"/>
                      <a:pt x="25123" y="4184"/>
                      <a:pt x="27342" y="4818"/>
                    </a:cubicBezTo>
                    <a:cubicBezTo>
                      <a:pt x="27381" y="4830"/>
                      <a:pt x="27420" y="4835"/>
                      <a:pt x="27456" y="4835"/>
                    </a:cubicBezTo>
                    <a:cubicBezTo>
                      <a:pt x="27826" y="4835"/>
                      <a:pt x="28005" y="4294"/>
                      <a:pt x="27659" y="4121"/>
                    </a:cubicBezTo>
                    <a:cubicBezTo>
                      <a:pt x="25630" y="2917"/>
                      <a:pt x="23412" y="2029"/>
                      <a:pt x="21130" y="1395"/>
                    </a:cubicBezTo>
                    <a:cubicBezTo>
                      <a:pt x="18848" y="698"/>
                      <a:pt x="16503" y="318"/>
                      <a:pt x="14094" y="128"/>
                    </a:cubicBezTo>
                    <a:cubicBezTo>
                      <a:pt x="12953" y="1"/>
                      <a:pt x="11749" y="1"/>
                      <a:pt x="10545" y="1"/>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852;p62">
                <a:extLst>
                  <a:ext uri="{FF2B5EF4-FFF2-40B4-BE49-F238E27FC236}">
                    <a16:creationId xmlns:a16="http://schemas.microsoft.com/office/drawing/2014/main" id="{30F4A0AE-22AC-41B7-9B94-AA30FED3F85A}"/>
                  </a:ext>
                </a:extLst>
              </p:cNvPr>
              <p:cNvSpPr/>
              <p:nvPr/>
            </p:nvSpPr>
            <p:spPr>
              <a:xfrm>
                <a:off x="1453894" y="2572055"/>
                <a:ext cx="896529" cy="1154651"/>
              </a:xfrm>
              <a:custGeom>
                <a:avLst/>
                <a:gdLst/>
                <a:ahLst/>
                <a:cxnLst/>
                <a:rect l="l" t="t" r="r" b="b"/>
                <a:pathLst>
                  <a:path w="41391" h="53308" fill="none" extrusionOk="0">
                    <a:moveTo>
                      <a:pt x="1" y="1078"/>
                    </a:moveTo>
                    <a:cubicBezTo>
                      <a:pt x="1" y="1078"/>
                      <a:pt x="6783" y="1"/>
                      <a:pt x="7227" y="10142"/>
                    </a:cubicBezTo>
                    <a:cubicBezTo>
                      <a:pt x="7734" y="20221"/>
                      <a:pt x="7227" y="43610"/>
                      <a:pt x="18065" y="48490"/>
                    </a:cubicBezTo>
                    <a:cubicBezTo>
                      <a:pt x="28841" y="53307"/>
                      <a:pt x="41391" y="53117"/>
                      <a:pt x="41391" y="53117"/>
                    </a:cubicBezTo>
                  </a:path>
                </a:pathLst>
              </a:custGeom>
              <a:solidFill>
                <a:srgbClr val="EBF5F9"/>
              </a:solidFill>
              <a:ln w="20600" cap="flat" cmpd="sng">
                <a:solidFill>
                  <a:srgbClr val="FFFFFF"/>
                </a:solidFill>
                <a:prstDash val="solid"/>
                <a:miter lim="6338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7" name="Google Shape;1853;p62">
                <a:extLst>
                  <a:ext uri="{FF2B5EF4-FFF2-40B4-BE49-F238E27FC236}">
                    <a16:creationId xmlns:a16="http://schemas.microsoft.com/office/drawing/2014/main" id="{D1A4F6AE-A5D5-48AB-956A-53FBC3DD514C}"/>
                  </a:ext>
                </a:extLst>
              </p:cNvPr>
              <p:cNvGrpSpPr/>
              <p:nvPr/>
            </p:nvGrpSpPr>
            <p:grpSpPr>
              <a:xfrm>
                <a:off x="1739459" y="2037357"/>
                <a:ext cx="1817751" cy="2210641"/>
                <a:chOff x="1739459" y="2037357"/>
                <a:chExt cx="1817751" cy="2210641"/>
              </a:xfrm>
            </p:grpSpPr>
            <p:grpSp>
              <p:nvGrpSpPr>
                <p:cNvPr id="79" name="Google Shape;1854;p62">
                  <a:extLst>
                    <a:ext uri="{FF2B5EF4-FFF2-40B4-BE49-F238E27FC236}">
                      <a16:creationId xmlns:a16="http://schemas.microsoft.com/office/drawing/2014/main" id="{D984553E-B4E1-4F2A-930C-EF05B22F4D7C}"/>
                    </a:ext>
                  </a:extLst>
                </p:cNvPr>
                <p:cNvGrpSpPr/>
                <p:nvPr/>
              </p:nvGrpSpPr>
              <p:grpSpPr>
                <a:xfrm>
                  <a:off x="1739459" y="2037357"/>
                  <a:ext cx="1817751" cy="2210641"/>
                  <a:chOff x="1739459" y="2037357"/>
                  <a:chExt cx="1817751" cy="2210641"/>
                </a:xfrm>
              </p:grpSpPr>
              <p:sp>
                <p:nvSpPr>
                  <p:cNvPr id="85" name="Google Shape;1855;p62">
                    <a:extLst>
                      <a:ext uri="{FF2B5EF4-FFF2-40B4-BE49-F238E27FC236}">
                        <a16:creationId xmlns:a16="http://schemas.microsoft.com/office/drawing/2014/main" id="{99BBD0CD-2DAE-4278-BC87-83EAC1668F69}"/>
                      </a:ext>
                    </a:extLst>
                  </p:cNvPr>
                  <p:cNvSpPr/>
                  <p:nvPr/>
                </p:nvSpPr>
                <p:spPr>
                  <a:xfrm>
                    <a:off x="1739459" y="2037357"/>
                    <a:ext cx="1242504" cy="1066690"/>
                  </a:xfrm>
                  <a:custGeom>
                    <a:avLst/>
                    <a:gdLst/>
                    <a:ahLst/>
                    <a:cxnLst/>
                    <a:rect l="l" t="t" r="r" b="b"/>
                    <a:pathLst>
                      <a:path w="57364" h="49247" extrusionOk="0">
                        <a:moveTo>
                          <a:pt x="28880" y="1"/>
                        </a:moveTo>
                        <a:cubicBezTo>
                          <a:pt x="28595" y="1"/>
                          <a:pt x="28307" y="10"/>
                          <a:pt x="28017" y="30"/>
                        </a:cubicBezTo>
                        <a:cubicBezTo>
                          <a:pt x="11030" y="1171"/>
                          <a:pt x="1" y="31215"/>
                          <a:pt x="11854" y="42751"/>
                        </a:cubicBezTo>
                        <a:cubicBezTo>
                          <a:pt x="14086" y="44882"/>
                          <a:pt x="19120" y="49246"/>
                          <a:pt x="28028" y="49246"/>
                        </a:cubicBezTo>
                        <a:cubicBezTo>
                          <a:pt x="30249" y="49246"/>
                          <a:pt x="32712" y="48975"/>
                          <a:pt x="35433" y="48329"/>
                        </a:cubicBezTo>
                        <a:cubicBezTo>
                          <a:pt x="46145" y="45731"/>
                          <a:pt x="51849" y="41294"/>
                          <a:pt x="55335" y="31342"/>
                        </a:cubicBezTo>
                        <a:cubicBezTo>
                          <a:pt x="57364" y="25764"/>
                          <a:pt x="56857" y="20313"/>
                          <a:pt x="51532" y="10615"/>
                        </a:cubicBezTo>
                        <a:cubicBezTo>
                          <a:pt x="49313" y="6612"/>
                          <a:pt x="46140" y="4847"/>
                          <a:pt x="42627" y="4847"/>
                        </a:cubicBezTo>
                        <a:cubicBezTo>
                          <a:pt x="41524" y="4847"/>
                          <a:pt x="40387" y="5021"/>
                          <a:pt x="39236" y="5354"/>
                        </a:cubicBezTo>
                        <a:cubicBezTo>
                          <a:pt x="38275" y="3133"/>
                          <a:pt x="34014" y="1"/>
                          <a:pt x="28880"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856;p62">
                    <a:extLst>
                      <a:ext uri="{FF2B5EF4-FFF2-40B4-BE49-F238E27FC236}">
                        <a16:creationId xmlns:a16="http://schemas.microsoft.com/office/drawing/2014/main" id="{6DCA784D-C4ED-4833-B67F-81BF62D9CF77}"/>
                      </a:ext>
                    </a:extLst>
                  </p:cNvPr>
                  <p:cNvSpPr/>
                  <p:nvPr/>
                </p:nvSpPr>
                <p:spPr>
                  <a:xfrm>
                    <a:off x="2855052" y="2815016"/>
                    <a:ext cx="573903" cy="333499"/>
                  </a:xfrm>
                  <a:custGeom>
                    <a:avLst/>
                    <a:gdLst/>
                    <a:ahLst/>
                    <a:cxnLst/>
                    <a:rect l="l" t="t" r="r" b="b"/>
                    <a:pathLst>
                      <a:path w="26496" h="15397" extrusionOk="0">
                        <a:moveTo>
                          <a:pt x="17932" y="0"/>
                        </a:moveTo>
                        <a:cubicBezTo>
                          <a:pt x="16164" y="0"/>
                          <a:pt x="13819" y="4630"/>
                          <a:pt x="13819" y="4630"/>
                        </a:cubicBezTo>
                        <a:lnTo>
                          <a:pt x="10776" y="5200"/>
                        </a:lnTo>
                        <a:lnTo>
                          <a:pt x="4184" y="6215"/>
                        </a:lnTo>
                        <a:lnTo>
                          <a:pt x="1" y="6912"/>
                        </a:lnTo>
                        <a:cubicBezTo>
                          <a:pt x="1395" y="8623"/>
                          <a:pt x="1902" y="12046"/>
                          <a:pt x="2093" y="14201"/>
                        </a:cubicBezTo>
                        <a:lnTo>
                          <a:pt x="10523" y="12807"/>
                        </a:lnTo>
                        <a:lnTo>
                          <a:pt x="12297" y="12553"/>
                        </a:lnTo>
                        <a:cubicBezTo>
                          <a:pt x="13598" y="13569"/>
                          <a:pt x="15393" y="13751"/>
                          <a:pt x="16514" y="13751"/>
                        </a:cubicBezTo>
                        <a:cubicBezTo>
                          <a:pt x="17142" y="13751"/>
                          <a:pt x="17558" y="13694"/>
                          <a:pt x="17558" y="13694"/>
                        </a:cubicBezTo>
                        <a:cubicBezTo>
                          <a:pt x="17558" y="13694"/>
                          <a:pt x="20701" y="15396"/>
                          <a:pt x="22314" y="15396"/>
                        </a:cubicBezTo>
                        <a:cubicBezTo>
                          <a:pt x="22644" y="15396"/>
                          <a:pt x="22911" y="15325"/>
                          <a:pt x="23073" y="15152"/>
                        </a:cubicBezTo>
                        <a:cubicBezTo>
                          <a:pt x="23643" y="14581"/>
                          <a:pt x="20981" y="12553"/>
                          <a:pt x="20981" y="12553"/>
                        </a:cubicBezTo>
                        <a:cubicBezTo>
                          <a:pt x="20981" y="12553"/>
                          <a:pt x="25608" y="11602"/>
                          <a:pt x="25481" y="10588"/>
                        </a:cubicBezTo>
                        <a:cubicBezTo>
                          <a:pt x="25355" y="9511"/>
                          <a:pt x="22185" y="9194"/>
                          <a:pt x="22185" y="9194"/>
                        </a:cubicBezTo>
                        <a:cubicBezTo>
                          <a:pt x="22185" y="9194"/>
                          <a:pt x="26496" y="7989"/>
                          <a:pt x="26179" y="6785"/>
                        </a:cubicBezTo>
                        <a:cubicBezTo>
                          <a:pt x="25988" y="6024"/>
                          <a:pt x="22692" y="5264"/>
                          <a:pt x="22692" y="5264"/>
                        </a:cubicBezTo>
                        <a:cubicBezTo>
                          <a:pt x="22692" y="5264"/>
                          <a:pt x="24974" y="2855"/>
                          <a:pt x="24404" y="2095"/>
                        </a:cubicBezTo>
                        <a:cubicBezTo>
                          <a:pt x="24330" y="1974"/>
                          <a:pt x="24156" y="1923"/>
                          <a:pt x="23912" y="1923"/>
                        </a:cubicBezTo>
                        <a:cubicBezTo>
                          <a:pt x="22489" y="1923"/>
                          <a:pt x="18699" y="3679"/>
                          <a:pt x="18699" y="3679"/>
                        </a:cubicBezTo>
                        <a:cubicBezTo>
                          <a:pt x="18699" y="3679"/>
                          <a:pt x="19713" y="66"/>
                          <a:pt x="18002" y="3"/>
                        </a:cubicBezTo>
                        <a:cubicBezTo>
                          <a:pt x="17979" y="1"/>
                          <a:pt x="17955" y="0"/>
                          <a:pt x="17932" y="0"/>
                        </a:cubicBezTo>
                        <a:close/>
                      </a:path>
                    </a:pathLst>
                  </a:custGeom>
                  <a:solidFill>
                    <a:srgbClr val="AD61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857;p62">
                    <a:extLst>
                      <a:ext uri="{FF2B5EF4-FFF2-40B4-BE49-F238E27FC236}">
                        <a16:creationId xmlns:a16="http://schemas.microsoft.com/office/drawing/2014/main" id="{F0380159-80D3-4A02-92F9-5BD3F5CC76BC}"/>
                      </a:ext>
                    </a:extLst>
                  </p:cNvPr>
                  <p:cNvSpPr/>
                  <p:nvPr/>
                </p:nvSpPr>
                <p:spPr>
                  <a:xfrm>
                    <a:off x="3217510" y="2915301"/>
                    <a:ext cx="56316" cy="123570"/>
                  </a:xfrm>
                  <a:custGeom>
                    <a:avLst/>
                    <a:gdLst/>
                    <a:ahLst/>
                    <a:cxnLst/>
                    <a:rect l="l" t="t" r="r" b="b"/>
                    <a:pathLst>
                      <a:path w="2600" h="5705" fill="none" extrusionOk="0">
                        <a:moveTo>
                          <a:pt x="888" y="0"/>
                        </a:moveTo>
                        <a:cubicBezTo>
                          <a:pt x="888" y="0"/>
                          <a:pt x="2599" y="2599"/>
                          <a:pt x="0" y="5705"/>
                        </a:cubicBezTo>
                      </a:path>
                    </a:pathLst>
                  </a:custGeom>
                  <a:noFill/>
                  <a:ln w="20600" cap="rnd" cmpd="sng">
                    <a:solidFill>
                      <a:srgbClr val="23181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858;p62">
                    <a:extLst>
                      <a:ext uri="{FF2B5EF4-FFF2-40B4-BE49-F238E27FC236}">
                        <a16:creationId xmlns:a16="http://schemas.microsoft.com/office/drawing/2014/main" id="{E3954EAD-D4E3-4D36-A868-F4763255BEDB}"/>
                      </a:ext>
                    </a:extLst>
                  </p:cNvPr>
                  <p:cNvSpPr/>
                  <p:nvPr/>
                </p:nvSpPr>
                <p:spPr>
                  <a:xfrm>
                    <a:off x="2686190" y="2924897"/>
                    <a:ext cx="369325" cy="233430"/>
                  </a:xfrm>
                  <a:custGeom>
                    <a:avLst/>
                    <a:gdLst/>
                    <a:ahLst/>
                    <a:cxnLst/>
                    <a:rect l="l" t="t" r="r" b="b"/>
                    <a:pathLst>
                      <a:path w="17051" h="10777" extrusionOk="0">
                        <a:moveTo>
                          <a:pt x="381" y="1522"/>
                        </a:moveTo>
                        <a:lnTo>
                          <a:pt x="508" y="1839"/>
                        </a:lnTo>
                        <a:lnTo>
                          <a:pt x="508" y="1775"/>
                        </a:lnTo>
                        <a:lnTo>
                          <a:pt x="381" y="1522"/>
                        </a:lnTo>
                        <a:close/>
                        <a:moveTo>
                          <a:pt x="15403" y="1"/>
                        </a:moveTo>
                        <a:lnTo>
                          <a:pt x="1" y="571"/>
                        </a:lnTo>
                        <a:lnTo>
                          <a:pt x="234" y="1156"/>
                        </a:lnTo>
                        <a:lnTo>
                          <a:pt x="234" y="1156"/>
                        </a:lnTo>
                        <a:cubicBezTo>
                          <a:pt x="219" y="1151"/>
                          <a:pt x="205" y="1146"/>
                          <a:pt x="191" y="1142"/>
                        </a:cubicBezTo>
                        <a:lnTo>
                          <a:pt x="191" y="1142"/>
                        </a:lnTo>
                        <a:lnTo>
                          <a:pt x="381" y="1522"/>
                        </a:lnTo>
                        <a:lnTo>
                          <a:pt x="234" y="1156"/>
                        </a:lnTo>
                        <a:lnTo>
                          <a:pt x="234" y="1156"/>
                        </a:lnTo>
                        <a:cubicBezTo>
                          <a:pt x="1513" y="1570"/>
                          <a:pt x="6497" y="3634"/>
                          <a:pt x="9191" y="10776"/>
                        </a:cubicBezTo>
                        <a:lnTo>
                          <a:pt x="16227" y="10079"/>
                        </a:lnTo>
                        <a:cubicBezTo>
                          <a:pt x="16290" y="9635"/>
                          <a:pt x="16354" y="9255"/>
                          <a:pt x="16417" y="8938"/>
                        </a:cubicBezTo>
                        <a:cubicBezTo>
                          <a:pt x="17051" y="4248"/>
                          <a:pt x="16354" y="1839"/>
                          <a:pt x="15847" y="761"/>
                        </a:cubicBezTo>
                        <a:cubicBezTo>
                          <a:pt x="15720" y="508"/>
                          <a:pt x="15593" y="254"/>
                          <a:pt x="15403" y="1"/>
                        </a:cubicBezTo>
                        <a:close/>
                      </a:path>
                    </a:pathLst>
                  </a:custGeom>
                  <a:solidFill>
                    <a:srgbClr val="EADD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859;p62">
                    <a:extLst>
                      <a:ext uri="{FF2B5EF4-FFF2-40B4-BE49-F238E27FC236}">
                        <a16:creationId xmlns:a16="http://schemas.microsoft.com/office/drawing/2014/main" id="{81E87A79-9731-4DAA-8A21-F84E662FE160}"/>
                      </a:ext>
                    </a:extLst>
                  </p:cNvPr>
                  <p:cNvSpPr/>
                  <p:nvPr/>
                </p:nvSpPr>
                <p:spPr>
                  <a:xfrm>
                    <a:off x="1816352" y="3261255"/>
                    <a:ext cx="524475" cy="488780"/>
                  </a:xfrm>
                  <a:custGeom>
                    <a:avLst/>
                    <a:gdLst/>
                    <a:ahLst/>
                    <a:cxnLst/>
                    <a:rect l="l" t="t" r="r" b="b"/>
                    <a:pathLst>
                      <a:path w="24214" h="22566" extrusionOk="0">
                        <a:moveTo>
                          <a:pt x="20283" y="1"/>
                        </a:moveTo>
                        <a:lnTo>
                          <a:pt x="16987" y="2600"/>
                        </a:lnTo>
                        <a:lnTo>
                          <a:pt x="11663" y="6783"/>
                        </a:lnTo>
                        <a:lnTo>
                          <a:pt x="9191" y="8621"/>
                        </a:lnTo>
                        <a:cubicBezTo>
                          <a:pt x="9191" y="8621"/>
                          <a:pt x="6867" y="7982"/>
                          <a:pt x="5032" y="7982"/>
                        </a:cubicBezTo>
                        <a:cubicBezTo>
                          <a:pt x="4156" y="7982"/>
                          <a:pt x="3391" y="8128"/>
                          <a:pt x="3043" y="8558"/>
                        </a:cubicBezTo>
                        <a:cubicBezTo>
                          <a:pt x="1902" y="9952"/>
                          <a:pt x="5198" y="11600"/>
                          <a:pt x="5198" y="11600"/>
                        </a:cubicBezTo>
                        <a:cubicBezTo>
                          <a:pt x="5198" y="11600"/>
                          <a:pt x="0" y="13819"/>
                          <a:pt x="190" y="14706"/>
                        </a:cubicBezTo>
                        <a:cubicBezTo>
                          <a:pt x="414" y="15545"/>
                          <a:pt x="2957" y="15595"/>
                          <a:pt x="3552" y="15595"/>
                        </a:cubicBezTo>
                        <a:cubicBezTo>
                          <a:pt x="3632" y="15595"/>
                          <a:pt x="3676" y="15594"/>
                          <a:pt x="3677" y="15594"/>
                        </a:cubicBezTo>
                        <a:lnTo>
                          <a:pt x="3677" y="15594"/>
                        </a:lnTo>
                        <a:cubicBezTo>
                          <a:pt x="3676" y="15594"/>
                          <a:pt x="2029" y="18509"/>
                          <a:pt x="2472" y="19207"/>
                        </a:cubicBezTo>
                        <a:cubicBezTo>
                          <a:pt x="2582" y="19383"/>
                          <a:pt x="2789" y="19456"/>
                          <a:pt x="3054" y="19456"/>
                        </a:cubicBezTo>
                        <a:cubicBezTo>
                          <a:pt x="4314" y="19456"/>
                          <a:pt x="6909" y="17812"/>
                          <a:pt x="6909" y="17812"/>
                        </a:cubicBezTo>
                        <a:lnTo>
                          <a:pt x="6909" y="17812"/>
                        </a:lnTo>
                        <a:cubicBezTo>
                          <a:pt x="6909" y="17812"/>
                          <a:pt x="5008" y="20411"/>
                          <a:pt x="5705" y="21171"/>
                        </a:cubicBezTo>
                        <a:cubicBezTo>
                          <a:pt x="5795" y="21278"/>
                          <a:pt x="5936" y="21324"/>
                          <a:pt x="6114" y="21324"/>
                        </a:cubicBezTo>
                        <a:cubicBezTo>
                          <a:pt x="7318" y="21324"/>
                          <a:pt x="10205" y="19207"/>
                          <a:pt x="10205" y="19207"/>
                        </a:cubicBezTo>
                        <a:lnTo>
                          <a:pt x="10205" y="19207"/>
                        </a:lnTo>
                        <a:cubicBezTo>
                          <a:pt x="10205" y="19207"/>
                          <a:pt x="9888" y="22566"/>
                          <a:pt x="10712" y="22566"/>
                        </a:cubicBezTo>
                        <a:cubicBezTo>
                          <a:pt x="12107" y="22566"/>
                          <a:pt x="13374" y="17495"/>
                          <a:pt x="13374" y="17495"/>
                        </a:cubicBezTo>
                        <a:cubicBezTo>
                          <a:pt x="13374" y="17495"/>
                          <a:pt x="15846" y="15403"/>
                          <a:pt x="16036" y="12868"/>
                        </a:cubicBezTo>
                        <a:lnTo>
                          <a:pt x="17431" y="11727"/>
                        </a:lnTo>
                        <a:lnTo>
                          <a:pt x="24213" y="6403"/>
                        </a:lnTo>
                        <a:cubicBezTo>
                          <a:pt x="22819" y="4882"/>
                          <a:pt x="20600" y="2156"/>
                          <a:pt x="20283" y="1"/>
                        </a:cubicBezTo>
                        <a:close/>
                      </a:path>
                    </a:pathLst>
                  </a:custGeom>
                  <a:solidFill>
                    <a:srgbClr val="AD61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60;p62">
                    <a:extLst>
                      <a:ext uri="{FF2B5EF4-FFF2-40B4-BE49-F238E27FC236}">
                        <a16:creationId xmlns:a16="http://schemas.microsoft.com/office/drawing/2014/main" id="{EDE711D2-C733-4842-B289-F879D35CE6FD}"/>
                      </a:ext>
                    </a:extLst>
                  </p:cNvPr>
                  <p:cNvSpPr/>
                  <p:nvPr/>
                </p:nvSpPr>
                <p:spPr>
                  <a:xfrm>
                    <a:off x="2206254" y="2267278"/>
                    <a:ext cx="598617" cy="630869"/>
                  </a:xfrm>
                  <a:custGeom>
                    <a:avLst/>
                    <a:gdLst/>
                    <a:ahLst/>
                    <a:cxnLst/>
                    <a:rect l="l" t="t" r="r" b="b"/>
                    <a:pathLst>
                      <a:path w="27637" h="29126" extrusionOk="0">
                        <a:moveTo>
                          <a:pt x="16037" y="0"/>
                        </a:moveTo>
                        <a:cubicBezTo>
                          <a:pt x="14008" y="2853"/>
                          <a:pt x="8114" y="7987"/>
                          <a:pt x="0" y="9191"/>
                        </a:cubicBezTo>
                        <a:cubicBezTo>
                          <a:pt x="0" y="9191"/>
                          <a:pt x="2346" y="24657"/>
                          <a:pt x="3867" y="26052"/>
                        </a:cubicBezTo>
                        <a:cubicBezTo>
                          <a:pt x="3867" y="26052"/>
                          <a:pt x="4818" y="27763"/>
                          <a:pt x="7860" y="28650"/>
                        </a:cubicBezTo>
                        <a:cubicBezTo>
                          <a:pt x="8906" y="28936"/>
                          <a:pt x="10189" y="29126"/>
                          <a:pt x="11742" y="29126"/>
                        </a:cubicBezTo>
                        <a:cubicBezTo>
                          <a:pt x="13295" y="29126"/>
                          <a:pt x="15118" y="28936"/>
                          <a:pt x="17241" y="28460"/>
                        </a:cubicBezTo>
                        <a:cubicBezTo>
                          <a:pt x="18319" y="28207"/>
                          <a:pt x="19269" y="27763"/>
                          <a:pt x="20157" y="27256"/>
                        </a:cubicBezTo>
                        <a:cubicBezTo>
                          <a:pt x="23833" y="25291"/>
                          <a:pt x="26305" y="21805"/>
                          <a:pt x="27002" y="17748"/>
                        </a:cubicBezTo>
                        <a:cubicBezTo>
                          <a:pt x="27636" y="13501"/>
                          <a:pt x="22565" y="9698"/>
                          <a:pt x="20220" y="6085"/>
                        </a:cubicBezTo>
                        <a:cubicBezTo>
                          <a:pt x="18762" y="3804"/>
                          <a:pt x="17368" y="1775"/>
                          <a:pt x="16037" y="0"/>
                        </a:cubicBezTo>
                        <a:close/>
                      </a:path>
                    </a:pathLst>
                  </a:custGeom>
                  <a:solidFill>
                    <a:srgbClr val="AD61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61;p62">
                    <a:extLst>
                      <a:ext uri="{FF2B5EF4-FFF2-40B4-BE49-F238E27FC236}">
                        <a16:creationId xmlns:a16="http://schemas.microsoft.com/office/drawing/2014/main" id="{7D159175-C4E0-41B1-9D8A-59D366F317F1}"/>
                      </a:ext>
                    </a:extLst>
                  </p:cNvPr>
                  <p:cNvSpPr/>
                  <p:nvPr/>
                </p:nvSpPr>
                <p:spPr>
                  <a:xfrm>
                    <a:off x="2086799" y="2635194"/>
                    <a:ext cx="214196" cy="210210"/>
                  </a:xfrm>
                  <a:custGeom>
                    <a:avLst/>
                    <a:gdLst/>
                    <a:ahLst/>
                    <a:cxnLst/>
                    <a:rect l="l" t="t" r="r" b="b"/>
                    <a:pathLst>
                      <a:path w="9889" h="9705" extrusionOk="0">
                        <a:moveTo>
                          <a:pt x="5017" y="0"/>
                        </a:moveTo>
                        <a:cubicBezTo>
                          <a:pt x="2406" y="0"/>
                          <a:pt x="190" y="2069"/>
                          <a:pt x="128" y="4692"/>
                        </a:cubicBezTo>
                        <a:cubicBezTo>
                          <a:pt x="1" y="7354"/>
                          <a:pt x="2093" y="9636"/>
                          <a:pt x="4818" y="9699"/>
                        </a:cubicBezTo>
                        <a:cubicBezTo>
                          <a:pt x="4895" y="9703"/>
                          <a:pt x="4972" y="9705"/>
                          <a:pt x="5048" y="9705"/>
                        </a:cubicBezTo>
                        <a:cubicBezTo>
                          <a:pt x="7610" y="9705"/>
                          <a:pt x="9764" y="7656"/>
                          <a:pt x="9826" y="5009"/>
                        </a:cubicBezTo>
                        <a:cubicBezTo>
                          <a:pt x="9889" y="2347"/>
                          <a:pt x="7797" y="128"/>
                          <a:pt x="5135" y="2"/>
                        </a:cubicBezTo>
                        <a:cubicBezTo>
                          <a:pt x="5096" y="1"/>
                          <a:pt x="5056" y="0"/>
                          <a:pt x="5017" y="0"/>
                        </a:cubicBezTo>
                        <a:close/>
                      </a:path>
                    </a:pathLst>
                  </a:custGeom>
                  <a:solidFill>
                    <a:srgbClr val="AD61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62;p62">
                    <a:extLst>
                      <a:ext uri="{FF2B5EF4-FFF2-40B4-BE49-F238E27FC236}">
                        <a16:creationId xmlns:a16="http://schemas.microsoft.com/office/drawing/2014/main" id="{CFA97B6D-AFD2-4C7A-BDCC-4352AF82160D}"/>
                      </a:ext>
                    </a:extLst>
                  </p:cNvPr>
                  <p:cNvSpPr/>
                  <p:nvPr/>
                </p:nvSpPr>
                <p:spPr>
                  <a:xfrm>
                    <a:off x="2361383" y="2950997"/>
                    <a:ext cx="597253" cy="617548"/>
                  </a:xfrm>
                  <a:custGeom>
                    <a:avLst/>
                    <a:gdLst/>
                    <a:ahLst/>
                    <a:cxnLst/>
                    <a:rect l="l" t="t" r="r" b="b"/>
                    <a:pathLst>
                      <a:path w="27574" h="28511" extrusionOk="0">
                        <a:moveTo>
                          <a:pt x="15467" y="0"/>
                        </a:moveTo>
                        <a:lnTo>
                          <a:pt x="15784" y="634"/>
                        </a:lnTo>
                        <a:lnTo>
                          <a:pt x="15784" y="697"/>
                        </a:lnTo>
                        <a:cubicBezTo>
                          <a:pt x="13290" y="4516"/>
                          <a:pt x="10184" y="5475"/>
                          <a:pt x="7693" y="5475"/>
                        </a:cubicBezTo>
                        <a:cubicBezTo>
                          <a:pt x="5182" y="5475"/>
                          <a:pt x="3297" y="4500"/>
                          <a:pt x="3297" y="4500"/>
                        </a:cubicBezTo>
                        <a:lnTo>
                          <a:pt x="3170" y="3930"/>
                        </a:lnTo>
                        <a:lnTo>
                          <a:pt x="2853" y="4183"/>
                        </a:lnTo>
                        <a:cubicBezTo>
                          <a:pt x="1" y="6719"/>
                          <a:pt x="1332" y="14071"/>
                          <a:pt x="4628" y="18825"/>
                        </a:cubicBezTo>
                        <a:cubicBezTo>
                          <a:pt x="6529" y="21487"/>
                          <a:pt x="7544" y="24657"/>
                          <a:pt x="7544" y="27953"/>
                        </a:cubicBezTo>
                        <a:cubicBezTo>
                          <a:pt x="8912" y="28345"/>
                          <a:pt x="10296" y="28511"/>
                          <a:pt x="11654" y="28511"/>
                        </a:cubicBezTo>
                        <a:cubicBezTo>
                          <a:pt x="18411" y="28511"/>
                          <a:pt x="24563" y="24424"/>
                          <a:pt x="25355" y="23896"/>
                        </a:cubicBezTo>
                        <a:cubicBezTo>
                          <a:pt x="25418" y="23833"/>
                          <a:pt x="25481" y="23769"/>
                          <a:pt x="25545" y="23706"/>
                        </a:cubicBezTo>
                        <a:cubicBezTo>
                          <a:pt x="25862" y="23072"/>
                          <a:pt x="27573" y="19523"/>
                          <a:pt x="24911" y="10966"/>
                        </a:cubicBezTo>
                        <a:cubicBezTo>
                          <a:pt x="24784" y="10522"/>
                          <a:pt x="24594" y="10078"/>
                          <a:pt x="24467" y="9635"/>
                        </a:cubicBezTo>
                        <a:cubicBezTo>
                          <a:pt x="21742" y="2345"/>
                          <a:pt x="16671" y="380"/>
                          <a:pt x="15467" y="0"/>
                        </a:cubicBezTo>
                        <a:close/>
                      </a:path>
                    </a:pathLst>
                  </a:custGeom>
                  <a:solidFill>
                    <a:srgbClr val="EADD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63;p62">
                    <a:extLst>
                      <a:ext uri="{FF2B5EF4-FFF2-40B4-BE49-F238E27FC236}">
                        <a16:creationId xmlns:a16="http://schemas.microsoft.com/office/drawing/2014/main" id="{2C87D00A-B6EC-4725-BD74-054EE148E46F}"/>
                      </a:ext>
                    </a:extLst>
                  </p:cNvPr>
                  <p:cNvSpPr/>
                  <p:nvPr/>
                </p:nvSpPr>
                <p:spPr>
                  <a:xfrm>
                    <a:off x="2457250" y="3993038"/>
                    <a:ext cx="390162" cy="173085"/>
                  </a:xfrm>
                  <a:custGeom>
                    <a:avLst/>
                    <a:gdLst/>
                    <a:ahLst/>
                    <a:cxnLst/>
                    <a:rect l="l" t="t" r="r" b="b"/>
                    <a:pathLst>
                      <a:path w="18013" h="7991" extrusionOk="0">
                        <a:moveTo>
                          <a:pt x="6097" y="0"/>
                        </a:moveTo>
                        <a:cubicBezTo>
                          <a:pt x="4829" y="951"/>
                          <a:pt x="3308" y="1458"/>
                          <a:pt x="1787" y="1585"/>
                        </a:cubicBezTo>
                        <a:cubicBezTo>
                          <a:pt x="1787" y="1585"/>
                          <a:pt x="0" y="7991"/>
                          <a:pt x="6143" y="7991"/>
                        </a:cubicBezTo>
                        <a:cubicBezTo>
                          <a:pt x="6231" y="7991"/>
                          <a:pt x="6322" y="7989"/>
                          <a:pt x="6414" y="7987"/>
                        </a:cubicBezTo>
                        <a:lnTo>
                          <a:pt x="6731" y="7987"/>
                        </a:lnTo>
                        <a:cubicBezTo>
                          <a:pt x="13069" y="7670"/>
                          <a:pt x="18013" y="3170"/>
                          <a:pt x="18013" y="3169"/>
                        </a:cubicBezTo>
                        <a:lnTo>
                          <a:pt x="18013" y="3169"/>
                        </a:lnTo>
                        <a:cubicBezTo>
                          <a:pt x="18013" y="3169"/>
                          <a:pt x="16978" y="3687"/>
                          <a:pt x="15162" y="3687"/>
                        </a:cubicBezTo>
                        <a:cubicBezTo>
                          <a:pt x="13058" y="3687"/>
                          <a:pt x="9906" y="2993"/>
                          <a:pt x="6097"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64;p62">
                    <a:extLst>
                      <a:ext uri="{FF2B5EF4-FFF2-40B4-BE49-F238E27FC236}">
                        <a16:creationId xmlns:a16="http://schemas.microsoft.com/office/drawing/2014/main" id="{AAB20CC2-E40B-4A4A-AA32-436C311D8F54}"/>
                      </a:ext>
                    </a:extLst>
                  </p:cNvPr>
                  <p:cNvSpPr/>
                  <p:nvPr/>
                </p:nvSpPr>
                <p:spPr>
                  <a:xfrm>
                    <a:off x="2416941" y="4025983"/>
                    <a:ext cx="213568" cy="222015"/>
                  </a:xfrm>
                  <a:custGeom>
                    <a:avLst/>
                    <a:gdLst/>
                    <a:ahLst/>
                    <a:cxnLst/>
                    <a:rect l="l" t="t" r="r" b="b"/>
                    <a:pathLst>
                      <a:path w="9860" h="10250" extrusionOk="0">
                        <a:moveTo>
                          <a:pt x="3648" y="0"/>
                        </a:moveTo>
                        <a:cubicBezTo>
                          <a:pt x="3647" y="0"/>
                          <a:pt x="668" y="0"/>
                          <a:pt x="352" y="2409"/>
                        </a:cubicBezTo>
                        <a:cubicBezTo>
                          <a:pt x="0" y="5276"/>
                          <a:pt x="2782" y="10249"/>
                          <a:pt x="8397" y="10249"/>
                        </a:cubicBezTo>
                        <a:cubicBezTo>
                          <a:pt x="8865" y="10249"/>
                          <a:pt x="9352" y="10215"/>
                          <a:pt x="9859" y="10142"/>
                        </a:cubicBezTo>
                        <a:cubicBezTo>
                          <a:pt x="9796" y="9571"/>
                          <a:pt x="9732" y="9064"/>
                          <a:pt x="9542" y="8557"/>
                        </a:cubicBezTo>
                        <a:cubicBezTo>
                          <a:pt x="9416" y="8050"/>
                          <a:pt x="9225" y="7606"/>
                          <a:pt x="9035" y="7163"/>
                        </a:cubicBezTo>
                        <a:cubicBezTo>
                          <a:pt x="8908" y="6909"/>
                          <a:pt x="8718" y="6656"/>
                          <a:pt x="8592" y="6466"/>
                        </a:cubicBezTo>
                        <a:lnTo>
                          <a:pt x="8275" y="6466"/>
                        </a:lnTo>
                        <a:cubicBezTo>
                          <a:pt x="8213" y="6467"/>
                          <a:pt x="8152" y="6467"/>
                          <a:pt x="8092" y="6467"/>
                        </a:cubicBezTo>
                        <a:cubicBezTo>
                          <a:pt x="1844" y="6467"/>
                          <a:pt x="3648" y="0"/>
                          <a:pt x="3648" y="0"/>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65;p62">
                    <a:extLst>
                      <a:ext uri="{FF2B5EF4-FFF2-40B4-BE49-F238E27FC236}">
                        <a16:creationId xmlns:a16="http://schemas.microsoft.com/office/drawing/2014/main" id="{F17AC6A0-10ED-416C-8E0D-5A9DFA962613}"/>
                      </a:ext>
                    </a:extLst>
                  </p:cNvPr>
                  <p:cNvSpPr/>
                  <p:nvPr/>
                </p:nvSpPr>
                <p:spPr>
                  <a:xfrm>
                    <a:off x="2352654" y="2662551"/>
                    <a:ext cx="129570" cy="107542"/>
                  </a:xfrm>
                  <a:custGeom>
                    <a:avLst/>
                    <a:gdLst/>
                    <a:ahLst/>
                    <a:cxnLst/>
                    <a:rect l="l" t="t" r="r" b="b"/>
                    <a:pathLst>
                      <a:path w="5982" h="4965" extrusionOk="0">
                        <a:moveTo>
                          <a:pt x="4531" y="1"/>
                        </a:moveTo>
                        <a:cubicBezTo>
                          <a:pt x="3256" y="1"/>
                          <a:pt x="3256" y="1971"/>
                          <a:pt x="3256" y="1971"/>
                        </a:cubicBezTo>
                        <a:cubicBezTo>
                          <a:pt x="3256" y="1971"/>
                          <a:pt x="2485" y="835"/>
                          <a:pt x="1658" y="835"/>
                        </a:cubicBezTo>
                        <a:cubicBezTo>
                          <a:pt x="1451" y="835"/>
                          <a:pt x="1241" y="906"/>
                          <a:pt x="1038" y="1084"/>
                        </a:cubicBezTo>
                        <a:cubicBezTo>
                          <a:pt x="1" y="1938"/>
                          <a:pt x="3132" y="4964"/>
                          <a:pt x="4047" y="4964"/>
                        </a:cubicBezTo>
                        <a:cubicBezTo>
                          <a:pt x="4083" y="4964"/>
                          <a:pt x="4115" y="4960"/>
                          <a:pt x="4144" y="4950"/>
                        </a:cubicBezTo>
                        <a:cubicBezTo>
                          <a:pt x="4904" y="4760"/>
                          <a:pt x="5982" y="196"/>
                          <a:pt x="4651" y="6"/>
                        </a:cubicBezTo>
                        <a:cubicBezTo>
                          <a:pt x="4610" y="3"/>
                          <a:pt x="4570" y="1"/>
                          <a:pt x="4531" y="1"/>
                        </a:cubicBezTo>
                        <a:close/>
                      </a:path>
                    </a:pathLst>
                  </a:custGeom>
                  <a:solidFill>
                    <a:srgbClr val="FCD5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66;p62">
                    <a:extLst>
                      <a:ext uri="{FF2B5EF4-FFF2-40B4-BE49-F238E27FC236}">
                        <a16:creationId xmlns:a16="http://schemas.microsoft.com/office/drawing/2014/main" id="{3C91A239-0598-4CF7-B444-39821423873C}"/>
                      </a:ext>
                    </a:extLst>
                  </p:cNvPr>
                  <p:cNvSpPr/>
                  <p:nvPr/>
                </p:nvSpPr>
                <p:spPr>
                  <a:xfrm>
                    <a:off x="2615996" y="2547081"/>
                    <a:ext cx="129830" cy="107542"/>
                  </a:xfrm>
                  <a:custGeom>
                    <a:avLst/>
                    <a:gdLst/>
                    <a:ahLst/>
                    <a:cxnLst/>
                    <a:rect l="l" t="t" r="r" b="b"/>
                    <a:pathLst>
                      <a:path w="5994" h="4965" extrusionOk="0">
                        <a:moveTo>
                          <a:pt x="4433" y="1"/>
                        </a:moveTo>
                        <a:cubicBezTo>
                          <a:pt x="3263" y="1"/>
                          <a:pt x="3205" y="1914"/>
                          <a:pt x="3205" y="1914"/>
                        </a:cubicBezTo>
                        <a:cubicBezTo>
                          <a:pt x="3205" y="1914"/>
                          <a:pt x="2485" y="835"/>
                          <a:pt x="1649" y="835"/>
                        </a:cubicBezTo>
                        <a:cubicBezTo>
                          <a:pt x="1433" y="835"/>
                          <a:pt x="1208" y="908"/>
                          <a:pt x="986" y="1090"/>
                        </a:cubicBezTo>
                        <a:cubicBezTo>
                          <a:pt x="1" y="1891"/>
                          <a:pt x="3144" y="4965"/>
                          <a:pt x="4021" y="4965"/>
                        </a:cubicBezTo>
                        <a:cubicBezTo>
                          <a:pt x="4047" y="4965"/>
                          <a:pt x="4070" y="4962"/>
                          <a:pt x="4092" y="4957"/>
                        </a:cubicBezTo>
                        <a:cubicBezTo>
                          <a:pt x="4916" y="4703"/>
                          <a:pt x="5994" y="140"/>
                          <a:pt x="4599" y="13"/>
                        </a:cubicBezTo>
                        <a:cubicBezTo>
                          <a:pt x="4541" y="5"/>
                          <a:pt x="4486" y="1"/>
                          <a:pt x="4433" y="1"/>
                        </a:cubicBezTo>
                        <a:close/>
                      </a:path>
                    </a:pathLst>
                  </a:custGeom>
                  <a:solidFill>
                    <a:srgbClr val="FCD5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67;p62">
                    <a:extLst>
                      <a:ext uri="{FF2B5EF4-FFF2-40B4-BE49-F238E27FC236}">
                        <a16:creationId xmlns:a16="http://schemas.microsoft.com/office/drawing/2014/main" id="{8FA7C778-8C8D-48B6-9EF8-0A971C67EE61}"/>
                      </a:ext>
                    </a:extLst>
                  </p:cNvPr>
                  <p:cNvSpPr/>
                  <p:nvPr/>
                </p:nvSpPr>
                <p:spPr>
                  <a:xfrm>
                    <a:off x="2522013" y="2352401"/>
                    <a:ext cx="74164" cy="9617"/>
                  </a:xfrm>
                  <a:custGeom>
                    <a:avLst/>
                    <a:gdLst/>
                    <a:ahLst/>
                    <a:cxnLst/>
                    <a:rect l="l" t="t" r="r" b="b"/>
                    <a:pathLst>
                      <a:path w="3424" h="444" fill="none" extrusionOk="0">
                        <a:moveTo>
                          <a:pt x="3424" y="127"/>
                        </a:moveTo>
                        <a:cubicBezTo>
                          <a:pt x="2283" y="0"/>
                          <a:pt x="1142" y="127"/>
                          <a:pt x="1" y="444"/>
                        </a:cubicBezTo>
                      </a:path>
                    </a:pathLst>
                  </a:custGeom>
                  <a:solidFill>
                    <a:srgbClr val="231814"/>
                  </a:solidFill>
                  <a:ln w="28575" cap="rnd" cmpd="sng">
                    <a:solidFill>
                      <a:srgbClr val="23181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68;p62">
                    <a:extLst>
                      <a:ext uri="{FF2B5EF4-FFF2-40B4-BE49-F238E27FC236}">
                        <a16:creationId xmlns:a16="http://schemas.microsoft.com/office/drawing/2014/main" id="{60174FDA-AC2E-4108-8A55-62F114293848}"/>
                      </a:ext>
                    </a:extLst>
                  </p:cNvPr>
                  <p:cNvSpPr/>
                  <p:nvPr/>
                </p:nvSpPr>
                <p:spPr>
                  <a:xfrm>
                    <a:off x="2284512" y="2473221"/>
                    <a:ext cx="45313" cy="59045"/>
                  </a:xfrm>
                  <a:custGeom>
                    <a:avLst/>
                    <a:gdLst/>
                    <a:ahLst/>
                    <a:cxnLst/>
                    <a:rect l="l" t="t" r="r" b="b"/>
                    <a:pathLst>
                      <a:path w="2092" h="2726" fill="none" extrusionOk="0">
                        <a:moveTo>
                          <a:pt x="2092" y="0"/>
                        </a:moveTo>
                        <a:cubicBezTo>
                          <a:pt x="1205" y="761"/>
                          <a:pt x="507" y="1648"/>
                          <a:pt x="0" y="2726"/>
                        </a:cubicBezTo>
                      </a:path>
                    </a:pathLst>
                  </a:custGeom>
                  <a:solidFill>
                    <a:srgbClr val="231814"/>
                  </a:solidFill>
                  <a:ln w="28575" cap="rnd" cmpd="sng">
                    <a:solidFill>
                      <a:srgbClr val="23181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69;p62">
                    <a:extLst>
                      <a:ext uri="{FF2B5EF4-FFF2-40B4-BE49-F238E27FC236}">
                        <a16:creationId xmlns:a16="http://schemas.microsoft.com/office/drawing/2014/main" id="{D912736E-3612-448F-8386-C7FD682504B4}"/>
                      </a:ext>
                    </a:extLst>
                  </p:cNvPr>
                  <p:cNvSpPr/>
                  <p:nvPr/>
                </p:nvSpPr>
                <p:spPr>
                  <a:xfrm>
                    <a:off x="2556345" y="2438738"/>
                    <a:ext cx="82395" cy="73103"/>
                  </a:xfrm>
                  <a:custGeom>
                    <a:avLst/>
                    <a:gdLst/>
                    <a:ahLst/>
                    <a:cxnLst/>
                    <a:rect l="l" t="t" r="r" b="b"/>
                    <a:pathLst>
                      <a:path w="3804" h="3375" extrusionOk="0">
                        <a:moveTo>
                          <a:pt x="1892" y="0"/>
                        </a:moveTo>
                        <a:cubicBezTo>
                          <a:pt x="1729" y="0"/>
                          <a:pt x="1562" y="23"/>
                          <a:pt x="1395" y="71"/>
                        </a:cubicBezTo>
                        <a:cubicBezTo>
                          <a:pt x="508" y="388"/>
                          <a:pt x="0" y="1339"/>
                          <a:pt x="317" y="2226"/>
                        </a:cubicBezTo>
                        <a:cubicBezTo>
                          <a:pt x="523" y="2946"/>
                          <a:pt x="1188" y="3374"/>
                          <a:pt x="1906" y="3374"/>
                        </a:cubicBezTo>
                        <a:cubicBezTo>
                          <a:pt x="2073" y="3374"/>
                          <a:pt x="2242" y="3351"/>
                          <a:pt x="2409" y="3304"/>
                        </a:cubicBezTo>
                        <a:cubicBezTo>
                          <a:pt x="3296" y="2987"/>
                          <a:pt x="3804" y="2036"/>
                          <a:pt x="3487" y="1148"/>
                        </a:cubicBezTo>
                        <a:cubicBezTo>
                          <a:pt x="3229" y="428"/>
                          <a:pt x="2596" y="0"/>
                          <a:pt x="1892"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870;p62">
                    <a:extLst>
                      <a:ext uri="{FF2B5EF4-FFF2-40B4-BE49-F238E27FC236}">
                        <a16:creationId xmlns:a16="http://schemas.microsoft.com/office/drawing/2014/main" id="{E8373FAD-5DCD-4945-AF21-A91A423A1A66}"/>
                      </a:ext>
                    </a:extLst>
                  </p:cNvPr>
                  <p:cNvSpPr/>
                  <p:nvPr/>
                </p:nvSpPr>
                <p:spPr>
                  <a:xfrm>
                    <a:off x="2360018" y="2559016"/>
                    <a:ext cx="81030" cy="72778"/>
                  </a:xfrm>
                  <a:custGeom>
                    <a:avLst/>
                    <a:gdLst/>
                    <a:ahLst/>
                    <a:cxnLst/>
                    <a:rect l="l" t="t" r="r" b="b"/>
                    <a:pathLst>
                      <a:path w="3741" h="3360" extrusionOk="0">
                        <a:moveTo>
                          <a:pt x="1875" y="1"/>
                        </a:moveTo>
                        <a:cubicBezTo>
                          <a:pt x="1695" y="1"/>
                          <a:pt x="1512" y="31"/>
                          <a:pt x="1332" y="96"/>
                        </a:cubicBezTo>
                        <a:cubicBezTo>
                          <a:pt x="444" y="349"/>
                          <a:pt x="0" y="1300"/>
                          <a:pt x="254" y="2187"/>
                        </a:cubicBezTo>
                        <a:cubicBezTo>
                          <a:pt x="506" y="2894"/>
                          <a:pt x="1161" y="3360"/>
                          <a:pt x="1865" y="3360"/>
                        </a:cubicBezTo>
                        <a:cubicBezTo>
                          <a:pt x="2045" y="3360"/>
                          <a:pt x="2229" y="3329"/>
                          <a:pt x="2409" y="3265"/>
                        </a:cubicBezTo>
                        <a:cubicBezTo>
                          <a:pt x="3296" y="3011"/>
                          <a:pt x="3740" y="2061"/>
                          <a:pt x="3487" y="1173"/>
                        </a:cubicBezTo>
                        <a:cubicBezTo>
                          <a:pt x="3234" y="466"/>
                          <a:pt x="2580" y="1"/>
                          <a:pt x="1875"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871;p62">
                    <a:extLst>
                      <a:ext uri="{FF2B5EF4-FFF2-40B4-BE49-F238E27FC236}">
                        <a16:creationId xmlns:a16="http://schemas.microsoft.com/office/drawing/2014/main" id="{A3689C50-136F-4BD6-BCCA-81A2E458759A}"/>
                      </a:ext>
                    </a:extLst>
                  </p:cNvPr>
                  <p:cNvSpPr/>
                  <p:nvPr/>
                </p:nvSpPr>
                <p:spPr>
                  <a:xfrm>
                    <a:off x="3274374" y="4041080"/>
                    <a:ext cx="282836" cy="126689"/>
                  </a:xfrm>
                  <a:custGeom>
                    <a:avLst/>
                    <a:gdLst/>
                    <a:ahLst/>
                    <a:cxnLst/>
                    <a:rect l="l" t="t" r="r" b="b"/>
                    <a:pathLst>
                      <a:path w="13058" h="5849" extrusionOk="0">
                        <a:moveTo>
                          <a:pt x="6339" y="1"/>
                        </a:moveTo>
                        <a:cubicBezTo>
                          <a:pt x="6339" y="1"/>
                          <a:pt x="5051" y="2835"/>
                          <a:pt x="1313" y="2835"/>
                        </a:cubicBezTo>
                        <a:cubicBezTo>
                          <a:pt x="905" y="2835"/>
                          <a:pt x="468" y="2801"/>
                          <a:pt x="1" y="2726"/>
                        </a:cubicBezTo>
                        <a:lnTo>
                          <a:pt x="1" y="2726"/>
                        </a:lnTo>
                        <a:cubicBezTo>
                          <a:pt x="786" y="4759"/>
                          <a:pt x="1504" y="5849"/>
                          <a:pt x="3798" y="5849"/>
                        </a:cubicBezTo>
                        <a:cubicBezTo>
                          <a:pt x="4652" y="5849"/>
                          <a:pt x="5724" y="5698"/>
                          <a:pt x="7100" y="5388"/>
                        </a:cubicBezTo>
                        <a:cubicBezTo>
                          <a:pt x="12170" y="4247"/>
                          <a:pt x="13058" y="444"/>
                          <a:pt x="13058" y="444"/>
                        </a:cubicBezTo>
                        <a:lnTo>
                          <a:pt x="9572" y="254"/>
                        </a:lnTo>
                        <a:lnTo>
                          <a:pt x="7100" y="64"/>
                        </a:lnTo>
                        <a:lnTo>
                          <a:pt x="6339" y="1"/>
                        </a:ln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872;p62">
                    <a:extLst>
                      <a:ext uri="{FF2B5EF4-FFF2-40B4-BE49-F238E27FC236}">
                        <a16:creationId xmlns:a16="http://schemas.microsoft.com/office/drawing/2014/main" id="{DD9D5C1B-1AE1-4E4A-A690-8B2563986BD1}"/>
                      </a:ext>
                    </a:extLst>
                  </p:cNvPr>
                  <p:cNvSpPr/>
                  <p:nvPr/>
                </p:nvSpPr>
                <p:spPr>
                  <a:xfrm>
                    <a:off x="2589289" y="3757984"/>
                    <a:ext cx="347361" cy="315045"/>
                  </a:xfrm>
                  <a:custGeom>
                    <a:avLst/>
                    <a:gdLst/>
                    <a:ahLst/>
                    <a:cxnLst/>
                    <a:rect l="l" t="t" r="r" b="b"/>
                    <a:pathLst>
                      <a:path w="16037" h="14545" extrusionOk="0">
                        <a:moveTo>
                          <a:pt x="11527" y="1"/>
                        </a:moveTo>
                        <a:cubicBezTo>
                          <a:pt x="10945" y="1"/>
                          <a:pt x="10084" y="461"/>
                          <a:pt x="8684" y="1725"/>
                        </a:cubicBezTo>
                        <a:lnTo>
                          <a:pt x="8621" y="1788"/>
                        </a:lnTo>
                        <a:cubicBezTo>
                          <a:pt x="5515" y="4577"/>
                          <a:pt x="2726" y="6415"/>
                          <a:pt x="191" y="7049"/>
                        </a:cubicBezTo>
                        <a:cubicBezTo>
                          <a:pt x="254" y="8317"/>
                          <a:pt x="191" y="9648"/>
                          <a:pt x="1" y="10915"/>
                        </a:cubicBezTo>
                        <a:cubicBezTo>
                          <a:pt x="3790" y="13859"/>
                          <a:pt x="6929" y="14545"/>
                          <a:pt x="9032" y="14545"/>
                        </a:cubicBezTo>
                        <a:cubicBezTo>
                          <a:pt x="10870" y="14545"/>
                          <a:pt x="11917" y="14021"/>
                          <a:pt x="11917" y="14021"/>
                        </a:cubicBezTo>
                        <a:cubicBezTo>
                          <a:pt x="15720" y="10282"/>
                          <a:pt x="16037" y="6415"/>
                          <a:pt x="15213" y="3309"/>
                        </a:cubicBezTo>
                        <a:lnTo>
                          <a:pt x="15213" y="3309"/>
                        </a:lnTo>
                        <a:cubicBezTo>
                          <a:pt x="15159" y="3315"/>
                          <a:pt x="15106" y="3317"/>
                          <a:pt x="15052" y="3317"/>
                        </a:cubicBezTo>
                        <a:cubicBezTo>
                          <a:pt x="14473" y="3317"/>
                          <a:pt x="13908" y="3008"/>
                          <a:pt x="13502" y="2485"/>
                        </a:cubicBezTo>
                        <a:cubicBezTo>
                          <a:pt x="12726" y="1506"/>
                          <a:pt x="12581" y="1"/>
                          <a:pt x="11527" y="1"/>
                        </a:cubicBezTo>
                        <a:close/>
                      </a:path>
                    </a:pathLst>
                  </a:custGeom>
                  <a:solidFill>
                    <a:srgbClr val="AD61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873;p62">
                    <a:extLst>
                      <a:ext uri="{FF2B5EF4-FFF2-40B4-BE49-F238E27FC236}">
                        <a16:creationId xmlns:a16="http://schemas.microsoft.com/office/drawing/2014/main" id="{7075F486-FCFE-4BD0-8D1B-97CAE36D24B4}"/>
                      </a:ext>
                    </a:extLst>
                  </p:cNvPr>
                  <p:cNvSpPr/>
                  <p:nvPr/>
                </p:nvSpPr>
                <p:spPr>
                  <a:xfrm>
                    <a:off x="2810330" y="3463083"/>
                    <a:ext cx="524475" cy="365209"/>
                  </a:xfrm>
                  <a:custGeom>
                    <a:avLst/>
                    <a:gdLst/>
                    <a:ahLst/>
                    <a:cxnLst/>
                    <a:rect l="l" t="t" r="r" b="b"/>
                    <a:pathLst>
                      <a:path w="24214" h="16861" extrusionOk="0">
                        <a:moveTo>
                          <a:pt x="4818" y="1"/>
                        </a:moveTo>
                        <a:cubicBezTo>
                          <a:pt x="3360" y="1141"/>
                          <a:pt x="1712" y="2029"/>
                          <a:pt x="1" y="2726"/>
                        </a:cubicBezTo>
                        <a:cubicBezTo>
                          <a:pt x="1649" y="9508"/>
                          <a:pt x="698" y="12361"/>
                          <a:pt x="698" y="12361"/>
                        </a:cubicBezTo>
                        <a:lnTo>
                          <a:pt x="14706" y="16861"/>
                        </a:lnTo>
                        <a:cubicBezTo>
                          <a:pt x="19396" y="14009"/>
                          <a:pt x="23580" y="8748"/>
                          <a:pt x="24150" y="8050"/>
                        </a:cubicBezTo>
                        <a:lnTo>
                          <a:pt x="24213" y="7987"/>
                        </a:lnTo>
                        <a:cubicBezTo>
                          <a:pt x="18889" y="571"/>
                          <a:pt x="4818" y="1"/>
                          <a:pt x="4818"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874;p62">
                    <a:extLst>
                      <a:ext uri="{FF2B5EF4-FFF2-40B4-BE49-F238E27FC236}">
                        <a16:creationId xmlns:a16="http://schemas.microsoft.com/office/drawing/2014/main" id="{991CBA56-2351-4A33-98BD-2157188C9CFB}"/>
                      </a:ext>
                    </a:extLst>
                  </p:cNvPr>
                  <p:cNvSpPr/>
                  <p:nvPr/>
                </p:nvSpPr>
                <p:spPr>
                  <a:xfrm>
                    <a:off x="2410811" y="3517991"/>
                    <a:ext cx="547825" cy="433373"/>
                  </a:xfrm>
                  <a:custGeom>
                    <a:avLst/>
                    <a:gdLst/>
                    <a:ahLst/>
                    <a:cxnLst/>
                    <a:rect l="l" t="t" r="r" b="b"/>
                    <a:pathLst>
                      <a:path w="25292" h="20008" extrusionOk="0">
                        <a:moveTo>
                          <a:pt x="19079" y="1"/>
                        </a:moveTo>
                        <a:lnTo>
                          <a:pt x="19079" y="1"/>
                        </a:lnTo>
                        <a:cubicBezTo>
                          <a:pt x="19079" y="1"/>
                          <a:pt x="13640" y="2241"/>
                          <a:pt x="8798" y="2241"/>
                        </a:cubicBezTo>
                        <a:cubicBezTo>
                          <a:pt x="7544" y="2241"/>
                          <a:pt x="6331" y="2090"/>
                          <a:pt x="5262" y="1712"/>
                        </a:cubicBezTo>
                        <a:cubicBezTo>
                          <a:pt x="5262" y="1712"/>
                          <a:pt x="1" y="7861"/>
                          <a:pt x="3994" y="11347"/>
                        </a:cubicBezTo>
                        <a:cubicBezTo>
                          <a:pt x="7987" y="14770"/>
                          <a:pt x="8558" y="17812"/>
                          <a:pt x="8431" y="19587"/>
                        </a:cubicBezTo>
                        <a:cubicBezTo>
                          <a:pt x="8431" y="19587"/>
                          <a:pt x="11023" y="20007"/>
                          <a:pt x="14134" y="20007"/>
                        </a:cubicBezTo>
                        <a:cubicBezTo>
                          <a:pt x="17748" y="20007"/>
                          <a:pt x="22062" y="19440"/>
                          <a:pt x="23833" y="16988"/>
                        </a:cubicBezTo>
                        <a:cubicBezTo>
                          <a:pt x="23833" y="16988"/>
                          <a:pt x="25291" y="13439"/>
                          <a:pt x="21615" y="7797"/>
                        </a:cubicBezTo>
                        <a:cubicBezTo>
                          <a:pt x="17939" y="2093"/>
                          <a:pt x="19079" y="1"/>
                          <a:pt x="19079"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875;p62">
                    <a:extLst>
                      <a:ext uri="{FF2B5EF4-FFF2-40B4-BE49-F238E27FC236}">
                        <a16:creationId xmlns:a16="http://schemas.microsoft.com/office/drawing/2014/main" id="{59476522-52E2-40C0-8ABF-7DCE95DD474F}"/>
                      </a:ext>
                    </a:extLst>
                  </p:cNvPr>
                  <p:cNvSpPr/>
                  <p:nvPr/>
                </p:nvSpPr>
                <p:spPr>
                  <a:xfrm>
                    <a:off x="3128840" y="3637446"/>
                    <a:ext cx="271855" cy="269104"/>
                  </a:xfrm>
                  <a:custGeom>
                    <a:avLst/>
                    <a:gdLst/>
                    <a:ahLst/>
                    <a:cxnLst/>
                    <a:rect l="l" t="t" r="r" b="b"/>
                    <a:pathLst>
                      <a:path w="12551" h="12424" extrusionOk="0">
                        <a:moveTo>
                          <a:pt x="9445" y="0"/>
                        </a:moveTo>
                        <a:cubicBezTo>
                          <a:pt x="8938" y="698"/>
                          <a:pt x="4691" y="5895"/>
                          <a:pt x="1" y="8811"/>
                        </a:cubicBezTo>
                        <a:cubicBezTo>
                          <a:pt x="1522" y="9762"/>
                          <a:pt x="2790" y="10966"/>
                          <a:pt x="3740" y="12424"/>
                        </a:cubicBezTo>
                        <a:cubicBezTo>
                          <a:pt x="5769" y="11790"/>
                          <a:pt x="9065" y="10079"/>
                          <a:pt x="12551" y="5832"/>
                        </a:cubicBezTo>
                        <a:cubicBezTo>
                          <a:pt x="11917" y="3677"/>
                          <a:pt x="10903" y="1712"/>
                          <a:pt x="9445" y="0"/>
                        </a:cubicBezTo>
                        <a:close/>
                      </a:path>
                    </a:pathLst>
                  </a:custGeom>
                  <a:solidFill>
                    <a:srgbClr val="AD61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876;p62">
                    <a:extLst>
                      <a:ext uri="{FF2B5EF4-FFF2-40B4-BE49-F238E27FC236}">
                        <a16:creationId xmlns:a16="http://schemas.microsoft.com/office/drawing/2014/main" id="{0E96888E-F698-45AD-B738-BB5B888AA2A0}"/>
                      </a:ext>
                    </a:extLst>
                  </p:cNvPr>
                  <p:cNvSpPr/>
                  <p:nvPr/>
                </p:nvSpPr>
                <p:spPr>
                  <a:xfrm>
                    <a:off x="3209848" y="3763745"/>
                    <a:ext cx="229293" cy="338741"/>
                  </a:xfrm>
                  <a:custGeom>
                    <a:avLst/>
                    <a:gdLst/>
                    <a:ahLst/>
                    <a:cxnLst/>
                    <a:rect l="l" t="t" r="r" b="b"/>
                    <a:pathLst>
                      <a:path w="10586" h="15639" extrusionOk="0">
                        <a:moveTo>
                          <a:pt x="8811" y="1"/>
                        </a:moveTo>
                        <a:cubicBezTo>
                          <a:pt x="5388" y="4248"/>
                          <a:pt x="2029" y="5959"/>
                          <a:pt x="0" y="6593"/>
                        </a:cubicBezTo>
                        <a:cubicBezTo>
                          <a:pt x="1712" y="9255"/>
                          <a:pt x="2789" y="12361"/>
                          <a:pt x="3043" y="15530"/>
                        </a:cubicBezTo>
                        <a:cubicBezTo>
                          <a:pt x="3511" y="15605"/>
                          <a:pt x="3947" y="15639"/>
                          <a:pt x="4355" y="15639"/>
                        </a:cubicBezTo>
                        <a:cubicBezTo>
                          <a:pt x="8093" y="15639"/>
                          <a:pt x="9381" y="12805"/>
                          <a:pt x="9381" y="12805"/>
                        </a:cubicBezTo>
                        <a:cubicBezTo>
                          <a:pt x="9381" y="12805"/>
                          <a:pt x="10586" y="6213"/>
                          <a:pt x="8811" y="1"/>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0" name="Google Shape;1877;p62">
                  <a:extLst>
                    <a:ext uri="{FF2B5EF4-FFF2-40B4-BE49-F238E27FC236}">
                      <a16:creationId xmlns:a16="http://schemas.microsoft.com/office/drawing/2014/main" id="{0009E807-AEE1-46C3-8638-9BB18CD3EF69}"/>
                    </a:ext>
                  </a:extLst>
                </p:cNvPr>
                <p:cNvSpPr/>
                <p:nvPr/>
              </p:nvSpPr>
              <p:spPr>
                <a:xfrm>
                  <a:off x="2391599" y="2841159"/>
                  <a:ext cx="311666" cy="228253"/>
                </a:xfrm>
                <a:custGeom>
                  <a:avLst/>
                  <a:gdLst/>
                  <a:ahLst/>
                  <a:cxnLst/>
                  <a:rect l="l" t="t" r="r" b="b"/>
                  <a:pathLst>
                    <a:path w="14389" h="10538" extrusionOk="0">
                      <a:moveTo>
                        <a:pt x="11853" y="0"/>
                      </a:moveTo>
                      <a:cubicBezTo>
                        <a:pt x="10966" y="571"/>
                        <a:pt x="10015" y="1014"/>
                        <a:pt x="9001" y="1268"/>
                      </a:cubicBezTo>
                      <a:cubicBezTo>
                        <a:pt x="6513" y="1946"/>
                        <a:pt x="4496" y="2199"/>
                        <a:pt x="2857" y="2199"/>
                      </a:cubicBezTo>
                      <a:cubicBezTo>
                        <a:pt x="1739" y="2199"/>
                        <a:pt x="797" y="2082"/>
                        <a:pt x="0" y="1902"/>
                      </a:cubicBezTo>
                      <a:lnTo>
                        <a:pt x="0" y="1902"/>
                      </a:lnTo>
                      <a:lnTo>
                        <a:pt x="1838" y="9064"/>
                      </a:lnTo>
                      <a:lnTo>
                        <a:pt x="1957" y="9598"/>
                      </a:lnTo>
                      <a:lnTo>
                        <a:pt x="1957" y="9598"/>
                      </a:lnTo>
                      <a:cubicBezTo>
                        <a:pt x="1921" y="9581"/>
                        <a:pt x="1902" y="9571"/>
                        <a:pt x="1902" y="9571"/>
                      </a:cubicBezTo>
                      <a:lnTo>
                        <a:pt x="1902" y="9571"/>
                      </a:lnTo>
                      <a:lnTo>
                        <a:pt x="1965" y="9635"/>
                      </a:lnTo>
                      <a:lnTo>
                        <a:pt x="1957" y="9598"/>
                      </a:lnTo>
                      <a:lnTo>
                        <a:pt x="1957" y="9598"/>
                      </a:lnTo>
                      <a:cubicBezTo>
                        <a:pt x="2285" y="9755"/>
                        <a:pt x="4038" y="10538"/>
                        <a:pt x="6291" y="10538"/>
                      </a:cubicBezTo>
                      <a:cubicBezTo>
                        <a:pt x="8795" y="10538"/>
                        <a:pt x="11917" y="9571"/>
                        <a:pt x="14389" y="5705"/>
                      </a:cubicBezTo>
                      <a:lnTo>
                        <a:pt x="14135" y="5071"/>
                      </a:lnTo>
                      <a:cubicBezTo>
                        <a:pt x="13628" y="3993"/>
                        <a:pt x="12677" y="1902"/>
                        <a:pt x="11853" y="0"/>
                      </a:cubicBezTo>
                      <a:close/>
                    </a:path>
                  </a:pathLst>
                </a:custGeom>
                <a:solidFill>
                  <a:srgbClr val="AD61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878;p62">
                  <a:extLst>
                    <a:ext uri="{FF2B5EF4-FFF2-40B4-BE49-F238E27FC236}">
                      <a16:creationId xmlns:a16="http://schemas.microsoft.com/office/drawing/2014/main" id="{0D831A91-3D0D-45D8-94A7-137B9A95023E}"/>
                    </a:ext>
                  </a:extLst>
                </p:cNvPr>
                <p:cNvSpPr/>
                <p:nvPr/>
              </p:nvSpPr>
              <p:spPr>
                <a:xfrm>
                  <a:off x="2390212" y="2839773"/>
                  <a:ext cx="278721" cy="105181"/>
                </a:xfrm>
                <a:custGeom>
                  <a:avLst/>
                  <a:gdLst/>
                  <a:ahLst/>
                  <a:cxnLst/>
                  <a:rect l="l" t="t" r="r" b="b"/>
                  <a:pathLst>
                    <a:path w="12868" h="4856" extrusionOk="0">
                      <a:moveTo>
                        <a:pt x="11854" y="1"/>
                      </a:moveTo>
                      <a:cubicBezTo>
                        <a:pt x="10966" y="571"/>
                        <a:pt x="10016" y="1015"/>
                        <a:pt x="9002" y="1269"/>
                      </a:cubicBezTo>
                      <a:cubicBezTo>
                        <a:pt x="6552" y="1947"/>
                        <a:pt x="4527" y="2200"/>
                        <a:pt x="2876" y="2200"/>
                      </a:cubicBezTo>
                      <a:cubicBezTo>
                        <a:pt x="1750" y="2200"/>
                        <a:pt x="797" y="2082"/>
                        <a:pt x="1" y="1902"/>
                      </a:cubicBezTo>
                      <a:lnTo>
                        <a:pt x="1" y="1902"/>
                      </a:lnTo>
                      <a:lnTo>
                        <a:pt x="762" y="4691"/>
                      </a:lnTo>
                      <a:cubicBezTo>
                        <a:pt x="1668" y="4799"/>
                        <a:pt x="2590" y="4856"/>
                        <a:pt x="3513" y="4856"/>
                      </a:cubicBezTo>
                      <a:cubicBezTo>
                        <a:pt x="5301" y="4856"/>
                        <a:pt x="7098" y="4644"/>
                        <a:pt x="8811" y="4184"/>
                      </a:cubicBezTo>
                      <a:cubicBezTo>
                        <a:pt x="9826" y="3867"/>
                        <a:pt x="10840" y="3487"/>
                        <a:pt x="11727" y="2917"/>
                      </a:cubicBezTo>
                      <a:cubicBezTo>
                        <a:pt x="12107" y="2726"/>
                        <a:pt x="12488" y="2473"/>
                        <a:pt x="12868" y="2219"/>
                      </a:cubicBezTo>
                      <a:lnTo>
                        <a:pt x="11854" y="1"/>
                      </a:lnTo>
                      <a:close/>
                    </a:path>
                  </a:pathLst>
                </a:custGeom>
                <a:solidFill>
                  <a:srgbClr val="8C4F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879;p62">
                  <a:extLst>
                    <a:ext uri="{FF2B5EF4-FFF2-40B4-BE49-F238E27FC236}">
                      <a16:creationId xmlns:a16="http://schemas.microsoft.com/office/drawing/2014/main" id="{B46B2CB7-A2C3-447B-B027-EFA3E7A1693B}"/>
                    </a:ext>
                  </a:extLst>
                </p:cNvPr>
                <p:cNvSpPr/>
                <p:nvPr/>
              </p:nvSpPr>
              <p:spPr>
                <a:xfrm>
                  <a:off x="2703243" y="2963343"/>
                  <a:ext cx="22" cy="22"/>
                </a:xfrm>
                <a:custGeom>
                  <a:avLst/>
                  <a:gdLst/>
                  <a:ahLst/>
                  <a:cxnLst/>
                  <a:rect l="l" t="t" r="r" b="b"/>
                  <a:pathLst>
                    <a:path w="1" h="1" extrusionOk="0">
                      <a:moveTo>
                        <a:pt x="1" y="0"/>
                      </a:moveTo>
                      <a:close/>
                    </a:path>
                  </a:pathLst>
                </a:custGeom>
                <a:solidFill>
                  <a:srgbClr val="B771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880;p62">
                  <a:extLst>
                    <a:ext uri="{FF2B5EF4-FFF2-40B4-BE49-F238E27FC236}">
                      <a16:creationId xmlns:a16="http://schemas.microsoft.com/office/drawing/2014/main" id="{99D5FF8C-68FD-41CB-A50B-28959717A1DA}"/>
                    </a:ext>
                  </a:extLst>
                </p:cNvPr>
                <p:cNvSpPr/>
                <p:nvPr/>
              </p:nvSpPr>
              <p:spPr>
                <a:xfrm>
                  <a:off x="2196637" y="3051218"/>
                  <a:ext cx="325398" cy="395403"/>
                </a:xfrm>
                <a:custGeom>
                  <a:avLst/>
                  <a:gdLst/>
                  <a:ahLst/>
                  <a:cxnLst/>
                  <a:rect l="l" t="t" r="r" b="b"/>
                  <a:pathLst>
                    <a:path w="15023" h="18255" extrusionOk="0">
                      <a:moveTo>
                        <a:pt x="10079" y="0"/>
                      </a:moveTo>
                      <a:cubicBezTo>
                        <a:pt x="6339" y="2536"/>
                        <a:pt x="2283" y="8811"/>
                        <a:pt x="1" y="10839"/>
                      </a:cubicBezTo>
                      <a:cubicBezTo>
                        <a:pt x="1" y="10839"/>
                        <a:pt x="5515" y="15339"/>
                        <a:pt x="5198" y="18255"/>
                      </a:cubicBezTo>
                      <a:cubicBezTo>
                        <a:pt x="5198" y="18255"/>
                        <a:pt x="14579" y="16227"/>
                        <a:pt x="14833" y="9254"/>
                      </a:cubicBezTo>
                      <a:cubicBezTo>
                        <a:pt x="15023" y="2345"/>
                        <a:pt x="10079" y="0"/>
                        <a:pt x="10079" y="0"/>
                      </a:cubicBezTo>
                      <a:close/>
                    </a:path>
                  </a:pathLst>
                </a:custGeom>
                <a:solidFill>
                  <a:srgbClr val="EADD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881;p62">
                  <a:extLst>
                    <a:ext uri="{FF2B5EF4-FFF2-40B4-BE49-F238E27FC236}">
                      <a16:creationId xmlns:a16="http://schemas.microsoft.com/office/drawing/2014/main" id="{A5F7857E-000A-4965-80FB-C1672E390F1F}"/>
                    </a:ext>
                  </a:extLst>
                </p:cNvPr>
                <p:cNvSpPr/>
                <p:nvPr/>
              </p:nvSpPr>
              <p:spPr>
                <a:xfrm>
                  <a:off x="2427426" y="2940300"/>
                  <a:ext cx="277356" cy="131303"/>
                </a:xfrm>
                <a:custGeom>
                  <a:avLst/>
                  <a:gdLst/>
                  <a:ahLst/>
                  <a:cxnLst/>
                  <a:rect l="l" t="t" r="r" b="b"/>
                  <a:pathLst>
                    <a:path w="12805" h="6062" extrusionOk="0">
                      <a:moveTo>
                        <a:pt x="12298" y="0"/>
                      </a:moveTo>
                      <a:cubicBezTo>
                        <a:pt x="10297" y="2884"/>
                        <a:pt x="7034" y="4540"/>
                        <a:pt x="3659" y="4540"/>
                      </a:cubicBezTo>
                      <a:cubicBezTo>
                        <a:pt x="2436" y="4540"/>
                        <a:pt x="1198" y="4322"/>
                        <a:pt x="1" y="3867"/>
                      </a:cubicBezTo>
                      <a:lnTo>
                        <a:pt x="1" y="3867"/>
                      </a:lnTo>
                      <a:lnTo>
                        <a:pt x="191" y="4564"/>
                      </a:lnTo>
                      <a:lnTo>
                        <a:pt x="318" y="5134"/>
                      </a:lnTo>
                      <a:lnTo>
                        <a:pt x="318" y="5071"/>
                      </a:lnTo>
                      <a:cubicBezTo>
                        <a:pt x="318" y="5071"/>
                        <a:pt x="2219" y="6061"/>
                        <a:pt x="4738" y="6061"/>
                      </a:cubicBezTo>
                      <a:cubicBezTo>
                        <a:pt x="7236" y="6061"/>
                        <a:pt x="10343" y="5087"/>
                        <a:pt x="12805" y="1204"/>
                      </a:cubicBezTo>
                      <a:lnTo>
                        <a:pt x="12551" y="571"/>
                      </a:lnTo>
                      <a:lnTo>
                        <a:pt x="12298" y="0"/>
                      </a:lnTo>
                      <a:close/>
                    </a:path>
                  </a:pathLst>
                </a:custGeom>
                <a:solidFill>
                  <a:srgbClr val="8EBE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8" name="Google Shape;1882;p62">
                <a:extLst>
                  <a:ext uri="{FF2B5EF4-FFF2-40B4-BE49-F238E27FC236}">
                    <a16:creationId xmlns:a16="http://schemas.microsoft.com/office/drawing/2014/main" id="{A44B2E9A-54FB-4AAD-AEB3-B4145E5ADCF4}"/>
                  </a:ext>
                </a:extLst>
              </p:cNvPr>
              <p:cNvSpPr/>
              <p:nvPr/>
            </p:nvSpPr>
            <p:spPr>
              <a:xfrm rot="-696806">
                <a:off x="2272688" y="3410641"/>
                <a:ext cx="354353" cy="342982"/>
              </a:xfrm>
              <a:custGeom>
                <a:avLst/>
                <a:gdLst/>
                <a:ahLst/>
                <a:cxnLst/>
                <a:rect l="l" t="t" r="r" b="b"/>
                <a:pathLst>
                  <a:path w="16361" h="15836" extrusionOk="0">
                    <a:moveTo>
                      <a:pt x="7845" y="1"/>
                    </a:moveTo>
                    <a:cubicBezTo>
                      <a:pt x="7555" y="1"/>
                      <a:pt x="7314" y="167"/>
                      <a:pt x="7226" y="520"/>
                    </a:cubicBezTo>
                    <a:cubicBezTo>
                      <a:pt x="6846" y="2295"/>
                      <a:pt x="5451" y="3689"/>
                      <a:pt x="3677" y="4070"/>
                    </a:cubicBezTo>
                    <a:cubicBezTo>
                      <a:pt x="1522" y="4513"/>
                      <a:pt x="951" y="7112"/>
                      <a:pt x="951" y="7112"/>
                    </a:cubicBezTo>
                    <a:cubicBezTo>
                      <a:pt x="698" y="7175"/>
                      <a:pt x="444" y="7239"/>
                      <a:pt x="254" y="7302"/>
                    </a:cubicBezTo>
                    <a:cubicBezTo>
                      <a:pt x="571" y="8823"/>
                      <a:pt x="698" y="10408"/>
                      <a:pt x="634" y="11993"/>
                    </a:cubicBezTo>
                    <a:cubicBezTo>
                      <a:pt x="317" y="14021"/>
                      <a:pt x="0" y="15542"/>
                      <a:pt x="0" y="15542"/>
                    </a:cubicBezTo>
                    <a:cubicBezTo>
                      <a:pt x="646" y="15662"/>
                      <a:pt x="1831" y="15835"/>
                      <a:pt x="3225" y="15835"/>
                    </a:cubicBezTo>
                    <a:cubicBezTo>
                      <a:pt x="5528" y="15835"/>
                      <a:pt x="8397" y="15361"/>
                      <a:pt x="10332" y="13387"/>
                    </a:cubicBezTo>
                    <a:cubicBezTo>
                      <a:pt x="14072" y="9647"/>
                      <a:pt x="13311" y="6858"/>
                      <a:pt x="13311" y="6858"/>
                    </a:cubicBezTo>
                    <a:cubicBezTo>
                      <a:pt x="14008" y="6034"/>
                      <a:pt x="14579" y="5147"/>
                      <a:pt x="15086" y="4196"/>
                    </a:cubicBezTo>
                    <a:cubicBezTo>
                      <a:pt x="16360" y="1648"/>
                      <a:pt x="15233" y="522"/>
                      <a:pt x="14125" y="522"/>
                    </a:cubicBezTo>
                    <a:cubicBezTo>
                      <a:pt x="13910" y="522"/>
                      <a:pt x="13697" y="564"/>
                      <a:pt x="13501" y="647"/>
                    </a:cubicBezTo>
                    <a:cubicBezTo>
                      <a:pt x="12399" y="1169"/>
                      <a:pt x="8324" y="8061"/>
                      <a:pt x="6718" y="8061"/>
                    </a:cubicBezTo>
                    <a:cubicBezTo>
                      <a:pt x="6569" y="8061"/>
                      <a:pt x="6441" y="8002"/>
                      <a:pt x="6339" y="7873"/>
                    </a:cubicBezTo>
                    <a:cubicBezTo>
                      <a:pt x="5198" y="6415"/>
                      <a:pt x="8747" y="5527"/>
                      <a:pt x="9318" y="2992"/>
                    </a:cubicBezTo>
                    <a:cubicBezTo>
                      <a:pt x="9684" y="1117"/>
                      <a:pt x="8598" y="1"/>
                      <a:pt x="7845" y="1"/>
                    </a:cubicBezTo>
                    <a:close/>
                  </a:path>
                </a:pathLst>
              </a:custGeom>
              <a:solidFill>
                <a:srgbClr val="AD61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1883;p62">
              <a:extLst>
                <a:ext uri="{FF2B5EF4-FFF2-40B4-BE49-F238E27FC236}">
                  <a16:creationId xmlns:a16="http://schemas.microsoft.com/office/drawing/2014/main" id="{912E4DF2-DA3B-4952-A306-AED56576E537}"/>
                </a:ext>
              </a:extLst>
            </p:cNvPr>
            <p:cNvGrpSpPr/>
            <p:nvPr/>
          </p:nvGrpSpPr>
          <p:grpSpPr>
            <a:xfrm rot="-1642951">
              <a:off x="2099355" y="2455915"/>
              <a:ext cx="96819" cy="162359"/>
              <a:chOff x="5866852" y="1907831"/>
              <a:chExt cx="96825" cy="162369"/>
            </a:xfrm>
          </p:grpSpPr>
          <p:sp>
            <p:nvSpPr>
              <p:cNvPr id="36" name="Google Shape;1884;p62">
                <a:extLst>
                  <a:ext uri="{FF2B5EF4-FFF2-40B4-BE49-F238E27FC236}">
                    <a16:creationId xmlns:a16="http://schemas.microsoft.com/office/drawing/2014/main" id="{DD6FE7FA-1DD9-4D23-9371-B08E3D01552D}"/>
                  </a:ext>
                </a:extLst>
              </p:cNvPr>
              <p:cNvSpPr/>
              <p:nvPr/>
            </p:nvSpPr>
            <p:spPr>
              <a:xfrm rot="-800652" flipH="1">
                <a:off x="5884641" y="1913976"/>
                <a:ext cx="61275" cy="68625"/>
              </a:xfrm>
              <a:custGeom>
                <a:avLst/>
                <a:gdLst/>
                <a:ahLst/>
                <a:cxnLst/>
                <a:rect l="l" t="t" r="r" b="b"/>
                <a:pathLst>
                  <a:path w="2451" h="2745" extrusionOk="0">
                    <a:moveTo>
                      <a:pt x="802" y="1897"/>
                    </a:moveTo>
                    <a:cubicBezTo>
                      <a:pt x="804" y="1897"/>
                      <a:pt x="809" y="1898"/>
                      <a:pt x="817" y="1901"/>
                    </a:cubicBezTo>
                    <a:lnTo>
                      <a:pt x="817" y="1901"/>
                    </a:lnTo>
                    <a:cubicBezTo>
                      <a:pt x="803" y="1900"/>
                      <a:pt x="798" y="1897"/>
                      <a:pt x="802" y="1897"/>
                    </a:cubicBezTo>
                    <a:close/>
                    <a:moveTo>
                      <a:pt x="805" y="0"/>
                    </a:moveTo>
                    <a:cubicBezTo>
                      <a:pt x="657" y="0"/>
                      <a:pt x="508" y="93"/>
                      <a:pt x="483" y="279"/>
                    </a:cubicBezTo>
                    <a:lnTo>
                      <a:pt x="483" y="341"/>
                    </a:lnTo>
                    <a:cubicBezTo>
                      <a:pt x="421" y="576"/>
                      <a:pt x="347" y="799"/>
                      <a:pt x="248" y="1022"/>
                    </a:cubicBezTo>
                    <a:cubicBezTo>
                      <a:pt x="186" y="1159"/>
                      <a:pt x="136" y="1307"/>
                      <a:pt x="87" y="1456"/>
                    </a:cubicBezTo>
                    <a:cubicBezTo>
                      <a:pt x="25" y="1654"/>
                      <a:pt x="0" y="1865"/>
                      <a:pt x="25" y="2076"/>
                    </a:cubicBezTo>
                    <a:cubicBezTo>
                      <a:pt x="37" y="2237"/>
                      <a:pt x="112" y="2385"/>
                      <a:pt x="236" y="2497"/>
                    </a:cubicBezTo>
                    <a:cubicBezTo>
                      <a:pt x="335" y="2596"/>
                      <a:pt x="459" y="2658"/>
                      <a:pt x="607" y="2695"/>
                    </a:cubicBezTo>
                    <a:cubicBezTo>
                      <a:pt x="731" y="2728"/>
                      <a:pt x="861" y="2745"/>
                      <a:pt x="988" y="2745"/>
                    </a:cubicBezTo>
                    <a:cubicBezTo>
                      <a:pt x="1052" y="2745"/>
                      <a:pt x="1115" y="2741"/>
                      <a:pt x="1177" y="2732"/>
                    </a:cubicBezTo>
                    <a:cubicBezTo>
                      <a:pt x="1487" y="2695"/>
                      <a:pt x="1797" y="2608"/>
                      <a:pt x="2094" y="2497"/>
                    </a:cubicBezTo>
                    <a:cubicBezTo>
                      <a:pt x="2450" y="2366"/>
                      <a:pt x="2340" y="1849"/>
                      <a:pt x="1982" y="1849"/>
                    </a:cubicBezTo>
                    <a:cubicBezTo>
                      <a:pt x="1966" y="1849"/>
                      <a:pt x="1950" y="1850"/>
                      <a:pt x="1933" y="1853"/>
                    </a:cubicBezTo>
                    <a:cubicBezTo>
                      <a:pt x="1648" y="1890"/>
                      <a:pt x="1363" y="1927"/>
                      <a:pt x="1115" y="1927"/>
                    </a:cubicBezTo>
                    <a:cubicBezTo>
                      <a:pt x="1089" y="1930"/>
                      <a:pt x="1062" y="1932"/>
                      <a:pt x="1036" y="1932"/>
                    </a:cubicBezTo>
                    <a:cubicBezTo>
                      <a:pt x="967" y="1932"/>
                      <a:pt x="900" y="1921"/>
                      <a:pt x="839" y="1905"/>
                    </a:cubicBezTo>
                    <a:lnTo>
                      <a:pt x="839" y="1905"/>
                    </a:lnTo>
                    <a:cubicBezTo>
                      <a:pt x="834" y="1830"/>
                      <a:pt x="846" y="1756"/>
                      <a:pt x="867" y="1691"/>
                    </a:cubicBezTo>
                    <a:lnTo>
                      <a:pt x="991" y="1295"/>
                    </a:lnTo>
                    <a:cubicBezTo>
                      <a:pt x="1066" y="1010"/>
                      <a:pt x="1190" y="713"/>
                      <a:pt x="1140" y="279"/>
                    </a:cubicBezTo>
                    <a:lnTo>
                      <a:pt x="1128" y="279"/>
                    </a:lnTo>
                    <a:cubicBezTo>
                      <a:pt x="1103" y="93"/>
                      <a:pt x="954" y="0"/>
                      <a:pt x="805"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885;p62">
                <a:extLst>
                  <a:ext uri="{FF2B5EF4-FFF2-40B4-BE49-F238E27FC236}">
                    <a16:creationId xmlns:a16="http://schemas.microsoft.com/office/drawing/2014/main" id="{B77EF4B6-A40D-4ED3-905E-9C9D4EAE8711}"/>
                  </a:ext>
                </a:extLst>
              </p:cNvPr>
              <p:cNvSpPr/>
              <p:nvPr/>
            </p:nvSpPr>
            <p:spPr>
              <a:xfrm flipH="1">
                <a:off x="5866852" y="2017975"/>
                <a:ext cx="96825" cy="52225"/>
              </a:xfrm>
              <a:custGeom>
                <a:avLst/>
                <a:gdLst/>
                <a:ahLst/>
                <a:cxnLst/>
                <a:rect l="l" t="t" r="r" b="b"/>
                <a:pathLst>
                  <a:path w="3873" h="2089" extrusionOk="0">
                    <a:moveTo>
                      <a:pt x="3767" y="0"/>
                    </a:moveTo>
                    <a:cubicBezTo>
                      <a:pt x="3741" y="0"/>
                      <a:pt x="3716" y="11"/>
                      <a:pt x="3699" y="37"/>
                    </a:cubicBezTo>
                    <a:cubicBezTo>
                      <a:pt x="3178" y="619"/>
                      <a:pt x="2633" y="1176"/>
                      <a:pt x="2088" y="1238"/>
                    </a:cubicBezTo>
                    <a:cubicBezTo>
                      <a:pt x="2021" y="1246"/>
                      <a:pt x="1953" y="1250"/>
                      <a:pt x="1886" y="1250"/>
                    </a:cubicBezTo>
                    <a:cubicBezTo>
                      <a:pt x="1645" y="1250"/>
                      <a:pt x="1409" y="1199"/>
                      <a:pt x="1196" y="1102"/>
                    </a:cubicBezTo>
                    <a:cubicBezTo>
                      <a:pt x="1035" y="1028"/>
                      <a:pt x="874" y="941"/>
                      <a:pt x="700" y="867"/>
                    </a:cubicBezTo>
                    <a:cubicBezTo>
                      <a:pt x="527" y="768"/>
                      <a:pt x="353" y="668"/>
                      <a:pt x="168" y="594"/>
                    </a:cubicBezTo>
                    <a:lnTo>
                      <a:pt x="155" y="594"/>
                    </a:lnTo>
                    <a:cubicBezTo>
                      <a:pt x="141" y="588"/>
                      <a:pt x="127" y="585"/>
                      <a:pt x="114" y="585"/>
                    </a:cubicBezTo>
                    <a:cubicBezTo>
                      <a:pt x="47" y="585"/>
                      <a:pt x="0" y="658"/>
                      <a:pt x="31" y="730"/>
                    </a:cubicBezTo>
                    <a:cubicBezTo>
                      <a:pt x="130" y="916"/>
                      <a:pt x="242" y="1090"/>
                      <a:pt x="366" y="1263"/>
                    </a:cubicBezTo>
                    <a:cubicBezTo>
                      <a:pt x="514" y="1424"/>
                      <a:pt x="676" y="1573"/>
                      <a:pt x="849" y="1709"/>
                    </a:cubicBezTo>
                    <a:cubicBezTo>
                      <a:pt x="1164" y="1953"/>
                      <a:pt x="1554" y="2089"/>
                      <a:pt x="1957" y="2089"/>
                    </a:cubicBezTo>
                    <a:cubicBezTo>
                      <a:pt x="2046" y="2089"/>
                      <a:pt x="2135" y="2082"/>
                      <a:pt x="2224" y="2069"/>
                    </a:cubicBezTo>
                    <a:cubicBezTo>
                      <a:pt x="2708" y="1982"/>
                      <a:pt x="3129" y="1709"/>
                      <a:pt x="3414" y="1300"/>
                    </a:cubicBezTo>
                    <a:cubicBezTo>
                      <a:pt x="3674" y="953"/>
                      <a:pt x="3835" y="532"/>
                      <a:pt x="3872" y="98"/>
                    </a:cubicBezTo>
                    <a:lnTo>
                      <a:pt x="3860" y="98"/>
                    </a:lnTo>
                    <a:cubicBezTo>
                      <a:pt x="3868" y="41"/>
                      <a:pt x="3817" y="0"/>
                      <a:pt x="3767"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Google Shape;1886;p62">
              <a:extLst>
                <a:ext uri="{FF2B5EF4-FFF2-40B4-BE49-F238E27FC236}">
                  <a16:creationId xmlns:a16="http://schemas.microsoft.com/office/drawing/2014/main" id="{8A332EF3-81C8-493E-9FF9-5FD37039BBAD}"/>
                </a:ext>
              </a:extLst>
            </p:cNvPr>
            <p:cNvSpPr/>
            <p:nvPr/>
          </p:nvSpPr>
          <p:spPr>
            <a:xfrm rot="-497326" flipH="1">
              <a:off x="1827750" y="2565061"/>
              <a:ext cx="82103" cy="95210"/>
            </a:xfrm>
            <a:custGeom>
              <a:avLst/>
              <a:gdLst/>
              <a:ahLst/>
              <a:cxnLst/>
              <a:rect l="l" t="t" r="r" b="b"/>
              <a:pathLst>
                <a:path w="3281" h="3804" extrusionOk="0">
                  <a:moveTo>
                    <a:pt x="1582" y="1"/>
                  </a:moveTo>
                  <a:cubicBezTo>
                    <a:pt x="1453" y="1"/>
                    <a:pt x="1323" y="13"/>
                    <a:pt x="1197" y="39"/>
                  </a:cubicBezTo>
                  <a:lnTo>
                    <a:pt x="1172" y="39"/>
                  </a:lnTo>
                  <a:cubicBezTo>
                    <a:pt x="887" y="114"/>
                    <a:pt x="776" y="473"/>
                    <a:pt x="974" y="696"/>
                  </a:cubicBezTo>
                  <a:cubicBezTo>
                    <a:pt x="1160" y="907"/>
                    <a:pt x="1296" y="1167"/>
                    <a:pt x="1395" y="1427"/>
                  </a:cubicBezTo>
                  <a:cubicBezTo>
                    <a:pt x="1482" y="1687"/>
                    <a:pt x="1507" y="1972"/>
                    <a:pt x="1432" y="2245"/>
                  </a:cubicBezTo>
                  <a:cubicBezTo>
                    <a:pt x="1346" y="2518"/>
                    <a:pt x="1185" y="2765"/>
                    <a:pt x="974" y="2951"/>
                  </a:cubicBezTo>
                  <a:cubicBezTo>
                    <a:pt x="863" y="3063"/>
                    <a:pt x="726" y="3137"/>
                    <a:pt x="590" y="3236"/>
                  </a:cubicBezTo>
                  <a:lnTo>
                    <a:pt x="169" y="3472"/>
                  </a:lnTo>
                  <a:lnTo>
                    <a:pt x="144" y="3484"/>
                  </a:lnTo>
                  <a:cubicBezTo>
                    <a:pt x="0" y="3595"/>
                    <a:pt x="83" y="3804"/>
                    <a:pt x="243" y="3804"/>
                  </a:cubicBezTo>
                  <a:cubicBezTo>
                    <a:pt x="263" y="3804"/>
                    <a:pt x="283" y="3801"/>
                    <a:pt x="305" y="3794"/>
                  </a:cubicBezTo>
                  <a:lnTo>
                    <a:pt x="801" y="3608"/>
                  </a:lnTo>
                  <a:cubicBezTo>
                    <a:pt x="949" y="3521"/>
                    <a:pt x="1110" y="3435"/>
                    <a:pt x="1259" y="3335"/>
                  </a:cubicBezTo>
                  <a:cubicBezTo>
                    <a:pt x="1581" y="3112"/>
                    <a:pt x="1841" y="2803"/>
                    <a:pt x="1990" y="2443"/>
                  </a:cubicBezTo>
                  <a:cubicBezTo>
                    <a:pt x="2139" y="2072"/>
                    <a:pt x="2176" y="1650"/>
                    <a:pt x="2089" y="1254"/>
                  </a:cubicBezTo>
                  <a:cubicBezTo>
                    <a:pt x="2049" y="1074"/>
                    <a:pt x="1995" y="897"/>
                    <a:pt x="1926" y="727"/>
                  </a:cubicBezTo>
                  <a:lnTo>
                    <a:pt x="1926" y="727"/>
                  </a:lnTo>
                  <a:cubicBezTo>
                    <a:pt x="1948" y="725"/>
                    <a:pt x="1971" y="724"/>
                    <a:pt x="1994" y="724"/>
                  </a:cubicBezTo>
                  <a:cubicBezTo>
                    <a:pt x="2103" y="724"/>
                    <a:pt x="2211" y="749"/>
                    <a:pt x="2312" y="795"/>
                  </a:cubicBezTo>
                  <a:cubicBezTo>
                    <a:pt x="2448" y="857"/>
                    <a:pt x="2572" y="969"/>
                    <a:pt x="2672" y="1093"/>
                  </a:cubicBezTo>
                  <a:cubicBezTo>
                    <a:pt x="2783" y="1229"/>
                    <a:pt x="2870" y="1390"/>
                    <a:pt x="2919" y="1551"/>
                  </a:cubicBezTo>
                  <a:lnTo>
                    <a:pt x="2919" y="1576"/>
                  </a:lnTo>
                  <a:cubicBezTo>
                    <a:pt x="2945" y="1658"/>
                    <a:pt x="3013" y="1695"/>
                    <a:pt x="3082" y="1695"/>
                  </a:cubicBezTo>
                  <a:cubicBezTo>
                    <a:pt x="3180" y="1695"/>
                    <a:pt x="3281" y="1620"/>
                    <a:pt x="3266" y="1489"/>
                  </a:cubicBezTo>
                  <a:cubicBezTo>
                    <a:pt x="3241" y="1266"/>
                    <a:pt x="3167" y="1056"/>
                    <a:pt x="3068" y="845"/>
                  </a:cubicBezTo>
                  <a:cubicBezTo>
                    <a:pt x="2845" y="399"/>
                    <a:pt x="2411" y="89"/>
                    <a:pt x="1916" y="27"/>
                  </a:cubicBezTo>
                  <a:cubicBezTo>
                    <a:pt x="1806" y="10"/>
                    <a:pt x="1695" y="1"/>
                    <a:pt x="1582" y="1"/>
                  </a:cubicBezTo>
                  <a:close/>
                </a:path>
              </a:pathLst>
            </a:custGeom>
            <a:solidFill>
              <a:srgbClr val="2317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887;p62">
              <a:extLst>
                <a:ext uri="{FF2B5EF4-FFF2-40B4-BE49-F238E27FC236}">
                  <a16:creationId xmlns:a16="http://schemas.microsoft.com/office/drawing/2014/main" id="{E5E4E870-803A-4904-9DF2-F216C9A5481C}"/>
                </a:ext>
              </a:extLst>
            </p:cNvPr>
            <p:cNvSpPr/>
            <p:nvPr/>
          </p:nvSpPr>
          <p:spPr>
            <a:xfrm rot="-497225" flipH="1">
              <a:off x="652968" y="2077738"/>
              <a:ext cx="102038" cy="118322"/>
            </a:xfrm>
            <a:custGeom>
              <a:avLst/>
              <a:gdLst/>
              <a:ahLst/>
              <a:cxnLst/>
              <a:rect l="l" t="t" r="r" b="b"/>
              <a:pathLst>
                <a:path w="3281" h="3804" extrusionOk="0">
                  <a:moveTo>
                    <a:pt x="1582" y="1"/>
                  </a:moveTo>
                  <a:cubicBezTo>
                    <a:pt x="1453" y="1"/>
                    <a:pt x="1323" y="13"/>
                    <a:pt x="1197" y="39"/>
                  </a:cubicBezTo>
                  <a:lnTo>
                    <a:pt x="1172" y="39"/>
                  </a:lnTo>
                  <a:cubicBezTo>
                    <a:pt x="887" y="114"/>
                    <a:pt x="776" y="473"/>
                    <a:pt x="974" y="696"/>
                  </a:cubicBezTo>
                  <a:cubicBezTo>
                    <a:pt x="1160" y="907"/>
                    <a:pt x="1296" y="1167"/>
                    <a:pt x="1395" y="1427"/>
                  </a:cubicBezTo>
                  <a:cubicBezTo>
                    <a:pt x="1482" y="1687"/>
                    <a:pt x="1507" y="1972"/>
                    <a:pt x="1432" y="2245"/>
                  </a:cubicBezTo>
                  <a:cubicBezTo>
                    <a:pt x="1346" y="2518"/>
                    <a:pt x="1185" y="2765"/>
                    <a:pt x="974" y="2951"/>
                  </a:cubicBezTo>
                  <a:cubicBezTo>
                    <a:pt x="863" y="3063"/>
                    <a:pt x="726" y="3137"/>
                    <a:pt x="590" y="3236"/>
                  </a:cubicBezTo>
                  <a:lnTo>
                    <a:pt x="169" y="3472"/>
                  </a:lnTo>
                  <a:lnTo>
                    <a:pt x="144" y="3484"/>
                  </a:lnTo>
                  <a:cubicBezTo>
                    <a:pt x="0" y="3595"/>
                    <a:pt x="83" y="3804"/>
                    <a:pt x="243" y="3804"/>
                  </a:cubicBezTo>
                  <a:cubicBezTo>
                    <a:pt x="263" y="3804"/>
                    <a:pt x="283" y="3801"/>
                    <a:pt x="305" y="3794"/>
                  </a:cubicBezTo>
                  <a:lnTo>
                    <a:pt x="801" y="3608"/>
                  </a:lnTo>
                  <a:cubicBezTo>
                    <a:pt x="949" y="3521"/>
                    <a:pt x="1110" y="3435"/>
                    <a:pt x="1259" y="3335"/>
                  </a:cubicBezTo>
                  <a:cubicBezTo>
                    <a:pt x="1581" y="3112"/>
                    <a:pt x="1841" y="2803"/>
                    <a:pt x="1990" y="2443"/>
                  </a:cubicBezTo>
                  <a:cubicBezTo>
                    <a:pt x="2139" y="2072"/>
                    <a:pt x="2176" y="1650"/>
                    <a:pt x="2089" y="1254"/>
                  </a:cubicBezTo>
                  <a:cubicBezTo>
                    <a:pt x="2049" y="1074"/>
                    <a:pt x="1995" y="897"/>
                    <a:pt x="1926" y="727"/>
                  </a:cubicBezTo>
                  <a:lnTo>
                    <a:pt x="1926" y="727"/>
                  </a:lnTo>
                  <a:cubicBezTo>
                    <a:pt x="1948" y="725"/>
                    <a:pt x="1971" y="724"/>
                    <a:pt x="1994" y="724"/>
                  </a:cubicBezTo>
                  <a:cubicBezTo>
                    <a:pt x="2103" y="724"/>
                    <a:pt x="2211" y="749"/>
                    <a:pt x="2312" y="795"/>
                  </a:cubicBezTo>
                  <a:cubicBezTo>
                    <a:pt x="2448" y="857"/>
                    <a:pt x="2572" y="969"/>
                    <a:pt x="2672" y="1093"/>
                  </a:cubicBezTo>
                  <a:cubicBezTo>
                    <a:pt x="2783" y="1229"/>
                    <a:pt x="2870" y="1390"/>
                    <a:pt x="2919" y="1551"/>
                  </a:cubicBezTo>
                  <a:lnTo>
                    <a:pt x="2919" y="1576"/>
                  </a:lnTo>
                  <a:cubicBezTo>
                    <a:pt x="2945" y="1658"/>
                    <a:pt x="3013" y="1695"/>
                    <a:pt x="3082" y="1695"/>
                  </a:cubicBezTo>
                  <a:cubicBezTo>
                    <a:pt x="3180" y="1695"/>
                    <a:pt x="3281" y="1620"/>
                    <a:pt x="3266" y="1489"/>
                  </a:cubicBezTo>
                  <a:cubicBezTo>
                    <a:pt x="3241" y="1266"/>
                    <a:pt x="3167" y="1056"/>
                    <a:pt x="3068" y="845"/>
                  </a:cubicBezTo>
                  <a:cubicBezTo>
                    <a:pt x="2845" y="399"/>
                    <a:pt x="2411" y="89"/>
                    <a:pt x="1916" y="27"/>
                  </a:cubicBezTo>
                  <a:cubicBezTo>
                    <a:pt x="1806" y="10"/>
                    <a:pt x="1695" y="1"/>
                    <a:pt x="1582" y="1"/>
                  </a:cubicBezTo>
                  <a:close/>
                </a:path>
              </a:pathLst>
            </a:custGeom>
            <a:solidFill>
              <a:srgbClr val="2317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1888;p62">
              <a:extLst>
                <a:ext uri="{FF2B5EF4-FFF2-40B4-BE49-F238E27FC236}">
                  <a16:creationId xmlns:a16="http://schemas.microsoft.com/office/drawing/2014/main" id="{BD8D8DEF-8779-4389-B63C-43671B653481}"/>
                </a:ext>
              </a:extLst>
            </p:cNvPr>
            <p:cNvGrpSpPr/>
            <p:nvPr/>
          </p:nvGrpSpPr>
          <p:grpSpPr>
            <a:xfrm flipH="1">
              <a:off x="58236" y="1287781"/>
              <a:ext cx="2236821" cy="1628954"/>
              <a:chOff x="6591965" y="2324505"/>
              <a:chExt cx="1502836" cy="1094433"/>
            </a:xfrm>
          </p:grpSpPr>
          <p:sp>
            <p:nvSpPr>
              <p:cNvPr id="33" name="Google Shape;1889;p62">
                <a:extLst>
                  <a:ext uri="{FF2B5EF4-FFF2-40B4-BE49-F238E27FC236}">
                    <a16:creationId xmlns:a16="http://schemas.microsoft.com/office/drawing/2014/main" id="{3C85028E-1B64-449D-A8AA-5F963B8F9D2D}"/>
                  </a:ext>
                </a:extLst>
              </p:cNvPr>
              <p:cNvSpPr/>
              <p:nvPr/>
            </p:nvSpPr>
            <p:spPr>
              <a:xfrm>
                <a:off x="7034854" y="2324505"/>
                <a:ext cx="173180" cy="112099"/>
              </a:xfrm>
              <a:custGeom>
                <a:avLst/>
                <a:gdLst/>
                <a:ahLst/>
                <a:cxnLst/>
                <a:rect l="l" t="t" r="r" b="b"/>
                <a:pathLst>
                  <a:path w="4242" h="2746" extrusionOk="0">
                    <a:moveTo>
                      <a:pt x="1564" y="1"/>
                    </a:moveTo>
                    <a:cubicBezTo>
                      <a:pt x="1459" y="1"/>
                      <a:pt x="1334" y="38"/>
                      <a:pt x="1187" y="130"/>
                    </a:cubicBezTo>
                    <a:cubicBezTo>
                      <a:pt x="1" y="844"/>
                      <a:pt x="1804" y="2745"/>
                      <a:pt x="1804" y="2745"/>
                    </a:cubicBezTo>
                    <a:cubicBezTo>
                      <a:pt x="1804" y="2745"/>
                      <a:pt x="4241" y="1104"/>
                      <a:pt x="3071" y="194"/>
                    </a:cubicBezTo>
                    <a:cubicBezTo>
                      <a:pt x="2946" y="103"/>
                      <a:pt x="2835" y="66"/>
                      <a:pt x="2737" y="66"/>
                    </a:cubicBezTo>
                    <a:cubicBezTo>
                      <a:pt x="2311" y="66"/>
                      <a:pt x="2129" y="763"/>
                      <a:pt x="2129" y="763"/>
                    </a:cubicBezTo>
                    <a:cubicBezTo>
                      <a:pt x="2129" y="763"/>
                      <a:pt x="2042" y="1"/>
                      <a:pt x="1564"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890;p62">
                <a:extLst>
                  <a:ext uri="{FF2B5EF4-FFF2-40B4-BE49-F238E27FC236}">
                    <a16:creationId xmlns:a16="http://schemas.microsoft.com/office/drawing/2014/main" id="{6F5ECAD5-7D6E-4BA2-8388-877132E3AA5D}"/>
                  </a:ext>
                </a:extLst>
              </p:cNvPr>
              <p:cNvSpPr/>
              <p:nvPr/>
            </p:nvSpPr>
            <p:spPr>
              <a:xfrm rot="-2957026">
                <a:off x="6604341" y="2570656"/>
                <a:ext cx="173175" cy="112097"/>
              </a:xfrm>
              <a:custGeom>
                <a:avLst/>
                <a:gdLst/>
                <a:ahLst/>
                <a:cxnLst/>
                <a:rect l="l" t="t" r="r" b="b"/>
                <a:pathLst>
                  <a:path w="4242" h="2746" extrusionOk="0">
                    <a:moveTo>
                      <a:pt x="1564" y="1"/>
                    </a:moveTo>
                    <a:cubicBezTo>
                      <a:pt x="1459" y="1"/>
                      <a:pt x="1334" y="38"/>
                      <a:pt x="1187" y="130"/>
                    </a:cubicBezTo>
                    <a:cubicBezTo>
                      <a:pt x="1" y="844"/>
                      <a:pt x="1804" y="2745"/>
                      <a:pt x="1804" y="2745"/>
                    </a:cubicBezTo>
                    <a:cubicBezTo>
                      <a:pt x="1804" y="2745"/>
                      <a:pt x="4241" y="1104"/>
                      <a:pt x="3071" y="194"/>
                    </a:cubicBezTo>
                    <a:cubicBezTo>
                      <a:pt x="2946" y="103"/>
                      <a:pt x="2835" y="66"/>
                      <a:pt x="2737" y="66"/>
                    </a:cubicBezTo>
                    <a:cubicBezTo>
                      <a:pt x="2311" y="66"/>
                      <a:pt x="2129" y="763"/>
                      <a:pt x="2129" y="763"/>
                    </a:cubicBezTo>
                    <a:cubicBezTo>
                      <a:pt x="2129" y="763"/>
                      <a:pt x="2042" y="1"/>
                      <a:pt x="1564"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891;p62">
                <a:extLst>
                  <a:ext uri="{FF2B5EF4-FFF2-40B4-BE49-F238E27FC236}">
                    <a16:creationId xmlns:a16="http://schemas.microsoft.com/office/drawing/2014/main" id="{5F33CDA6-00DE-4B34-A5F6-47421F1758C5}"/>
                  </a:ext>
                </a:extLst>
              </p:cNvPr>
              <p:cNvSpPr/>
              <p:nvPr/>
            </p:nvSpPr>
            <p:spPr>
              <a:xfrm rot="2328761">
                <a:off x="7905613" y="3264940"/>
                <a:ext cx="173175" cy="112103"/>
              </a:xfrm>
              <a:custGeom>
                <a:avLst/>
                <a:gdLst/>
                <a:ahLst/>
                <a:cxnLst/>
                <a:rect l="l" t="t" r="r" b="b"/>
                <a:pathLst>
                  <a:path w="4242" h="2746" extrusionOk="0">
                    <a:moveTo>
                      <a:pt x="1564" y="1"/>
                    </a:moveTo>
                    <a:cubicBezTo>
                      <a:pt x="1459" y="1"/>
                      <a:pt x="1334" y="38"/>
                      <a:pt x="1187" y="130"/>
                    </a:cubicBezTo>
                    <a:cubicBezTo>
                      <a:pt x="1" y="844"/>
                      <a:pt x="1804" y="2745"/>
                      <a:pt x="1804" y="2745"/>
                    </a:cubicBezTo>
                    <a:cubicBezTo>
                      <a:pt x="1804" y="2745"/>
                      <a:pt x="4241" y="1104"/>
                      <a:pt x="3071" y="194"/>
                    </a:cubicBezTo>
                    <a:cubicBezTo>
                      <a:pt x="2946" y="103"/>
                      <a:pt x="2835" y="66"/>
                      <a:pt x="2737" y="66"/>
                    </a:cubicBezTo>
                    <a:cubicBezTo>
                      <a:pt x="2311" y="66"/>
                      <a:pt x="2129" y="763"/>
                      <a:pt x="2129" y="763"/>
                    </a:cubicBezTo>
                    <a:cubicBezTo>
                      <a:pt x="2129" y="763"/>
                      <a:pt x="2042" y="1"/>
                      <a:pt x="1564"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7" name="Google Shape;1523;p55">
            <a:extLst>
              <a:ext uri="{FF2B5EF4-FFF2-40B4-BE49-F238E27FC236}">
                <a16:creationId xmlns:a16="http://schemas.microsoft.com/office/drawing/2014/main" id="{28EDA308-4498-4364-BAFB-873DEC2426F5}"/>
              </a:ext>
            </a:extLst>
          </p:cNvPr>
          <p:cNvGrpSpPr/>
          <p:nvPr/>
        </p:nvGrpSpPr>
        <p:grpSpPr>
          <a:xfrm>
            <a:off x="8190640" y="279400"/>
            <a:ext cx="3779264" cy="4352155"/>
            <a:chOff x="5220931" y="559405"/>
            <a:chExt cx="3779264" cy="4352155"/>
          </a:xfrm>
        </p:grpSpPr>
        <p:grpSp>
          <p:nvGrpSpPr>
            <p:cNvPr id="108" name="Google Shape;1524;p55">
              <a:extLst>
                <a:ext uri="{FF2B5EF4-FFF2-40B4-BE49-F238E27FC236}">
                  <a16:creationId xmlns:a16="http://schemas.microsoft.com/office/drawing/2014/main" id="{F30ED57E-CB92-4CD0-AD1D-D25130BA7EF0}"/>
                </a:ext>
              </a:extLst>
            </p:cNvPr>
            <p:cNvGrpSpPr/>
            <p:nvPr/>
          </p:nvGrpSpPr>
          <p:grpSpPr>
            <a:xfrm>
              <a:off x="5220931" y="1466857"/>
              <a:ext cx="3779264" cy="3444704"/>
              <a:chOff x="5220931" y="1466857"/>
              <a:chExt cx="3779264" cy="3444704"/>
            </a:xfrm>
          </p:grpSpPr>
          <p:sp>
            <p:nvSpPr>
              <p:cNvPr id="113" name="Google Shape;1525;p55">
                <a:extLst>
                  <a:ext uri="{FF2B5EF4-FFF2-40B4-BE49-F238E27FC236}">
                    <a16:creationId xmlns:a16="http://schemas.microsoft.com/office/drawing/2014/main" id="{CCF34E48-602B-43D8-9A85-5BF9DB4E8CB4}"/>
                  </a:ext>
                </a:extLst>
              </p:cNvPr>
              <p:cNvSpPr/>
              <p:nvPr/>
            </p:nvSpPr>
            <p:spPr>
              <a:xfrm flipH="1">
                <a:off x="5593998" y="3040436"/>
                <a:ext cx="67607" cy="59494"/>
              </a:xfrm>
              <a:custGeom>
                <a:avLst/>
                <a:gdLst/>
                <a:ahLst/>
                <a:cxnLst/>
                <a:rect l="l" t="t" r="r" b="b"/>
                <a:pathLst>
                  <a:path w="2275" h="2002" extrusionOk="0">
                    <a:moveTo>
                      <a:pt x="125" y="1955"/>
                    </a:moveTo>
                    <a:cubicBezTo>
                      <a:pt x="331" y="2106"/>
                      <a:pt x="1050" y="1856"/>
                      <a:pt x="1387" y="1598"/>
                    </a:cubicBezTo>
                    <a:cubicBezTo>
                      <a:pt x="1724" y="1340"/>
                      <a:pt x="2022" y="673"/>
                      <a:pt x="2149" y="407"/>
                    </a:cubicBezTo>
                    <a:cubicBezTo>
                      <a:pt x="2276" y="141"/>
                      <a:pt x="2348" y="10"/>
                      <a:pt x="2149" y="2"/>
                    </a:cubicBezTo>
                    <a:cubicBezTo>
                      <a:pt x="1951" y="-6"/>
                      <a:pt x="1291" y="244"/>
                      <a:pt x="958" y="359"/>
                    </a:cubicBezTo>
                    <a:cubicBezTo>
                      <a:pt x="625" y="474"/>
                      <a:pt x="288" y="427"/>
                      <a:pt x="149" y="693"/>
                    </a:cubicBezTo>
                    <a:cubicBezTo>
                      <a:pt x="10" y="959"/>
                      <a:pt x="-81" y="1804"/>
                      <a:pt x="125" y="1955"/>
                    </a:cubicBezTo>
                    <a:close/>
                  </a:path>
                </a:pathLst>
              </a:custGeom>
              <a:solidFill>
                <a:srgbClr val="EBF5F9"/>
              </a:solidFill>
              <a:ln>
                <a:noFill/>
              </a:ln>
            </p:spPr>
          </p:sp>
          <p:sp>
            <p:nvSpPr>
              <p:cNvPr id="114" name="Google Shape;1526;p55">
                <a:extLst>
                  <a:ext uri="{FF2B5EF4-FFF2-40B4-BE49-F238E27FC236}">
                    <a16:creationId xmlns:a16="http://schemas.microsoft.com/office/drawing/2014/main" id="{876C33D0-DB73-49D6-AD56-1ABFBC6D3088}"/>
                  </a:ext>
                </a:extLst>
              </p:cNvPr>
              <p:cNvSpPr/>
              <p:nvPr/>
            </p:nvSpPr>
            <p:spPr>
              <a:xfrm flipH="1">
                <a:off x="7378065" y="2409704"/>
                <a:ext cx="164813" cy="13432"/>
              </a:xfrm>
              <a:custGeom>
                <a:avLst/>
                <a:gdLst/>
                <a:ahLst/>
                <a:cxnLst/>
                <a:rect l="l" t="t" r="r" b="b"/>
                <a:pathLst>
                  <a:path w="5546" h="452" extrusionOk="0">
                    <a:moveTo>
                      <a:pt x="1" y="1"/>
                    </a:moveTo>
                    <a:lnTo>
                      <a:pt x="1" y="451"/>
                    </a:lnTo>
                    <a:lnTo>
                      <a:pt x="5546" y="451"/>
                    </a:lnTo>
                    <a:lnTo>
                      <a:pt x="5546" y="1"/>
                    </a:lnTo>
                    <a:close/>
                  </a:path>
                </a:pathLst>
              </a:custGeom>
              <a:solidFill>
                <a:srgbClr val="A0F2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527;p55">
                <a:extLst>
                  <a:ext uri="{FF2B5EF4-FFF2-40B4-BE49-F238E27FC236}">
                    <a16:creationId xmlns:a16="http://schemas.microsoft.com/office/drawing/2014/main" id="{13D8A956-B69E-4858-8AD5-DC5CA96D5D42}"/>
                  </a:ext>
                </a:extLst>
              </p:cNvPr>
              <p:cNvSpPr/>
              <p:nvPr/>
            </p:nvSpPr>
            <p:spPr>
              <a:xfrm flipH="1">
                <a:off x="7378065" y="2689851"/>
                <a:ext cx="164813" cy="55126"/>
              </a:xfrm>
              <a:custGeom>
                <a:avLst/>
                <a:gdLst/>
                <a:ahLst/>
                <a:cxnLst/>
                <a:rect l="l" t="t" r="r" b="b"/>
                <a:pathLst>
                  <a:path w="5546" h="1855" extrusionOk="0">
                    <a:moveTo>
                      <a:pt x="1" y="0"/>
                    </a:moveTo>
                    <a:lnTo>
                      <a:pt x="1" y="1854"/>
                    </a:lnTo>
                    <a:lnTo>
                      <a:pt x="5546" y="1854"/>
                    </a:lnTo>
                    <a:lnTo>
                      <a:pt x="5546" y="0"/>
                    </a:lnTo>
                    <a:close/>
                  </a:path>
                </a:pathLst>
              </a:custGeom>
              <a:solidFill>
                <a:srgbClr val="A0F2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528;p55">
                <a:extLst>
                  <a:ext uri="{FF2B5EF4-FFF2-40B4-BE49-F238E27FC236}">
                    <a16:creationId xmlns:a16="http://schemas.microsoft.com/office/drawing/2014/main" id="{3A6DD403-47EF-40C3-A3B6-407C90ECD13D}"/>
                  </a:ext>
                </a:extLst>
              </p:cNvPr>
              <p:cNvSpPr/>
              <p:nvPr/>
            </p:nvSpPr>
            <p:spPr>
              <a:xfrm flipH="1">
                <a:off x="7378065" y="2764501"/>
                <a:ext cx="164813" cy="13938"/>
              </a:xfrm>
              <a:custGeom>
                <a:avLst/>
                <a:gdLst/>
                <a:ahLst/>
                <a:cxnLst/>
                <a:rect l="l" t="t" r="r" b="b"/>
                <a:pathLst>
                  <a:path w="5546" h="469" extrusionOk="0">
                    <a:moveTo>
                      <a:pt x="1" y="1"/>
                    </a:moveTo>
                    <a:lnTo>
                      <a:pt x="1" y="469"/>
                    </a:lnTo>
                    <a:lnTo>
                      <a:pt x="5546" y="469"/>
                    </a:lnTo>
                    <a:lnTo>
                      <a:pt x="5546" y="1"/>
                    </a:lnTo>
                    <a:close/>
                  </a:path>
                </a:pathLst>
              </a:custGeom>
              <a:solidFill>
                <a:srgbClr val="A0F2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529;p55">
                <a:extLst>
                  <a:ext uri="{FF2B5EF4-FFF2-40B4-BE49-F238E27FC236}">
                    <a16:creationId xmlns:a16="http://schemas.microsoft.com/office/drawing/2014/main" id="{0E18FD12-7FA2-441F-AF3E-DEDAFA4A15D7}"/>
                  </a:ext>
                </a:extLst>
              </p:cNvPr>
              <p:cNvSpPr/>
              <p:nvPr/>
            </p:nvSpPr>
            <p:spPr>
              <a:xfrm flipH="1">
                <a:off x="7102049" y="2689851"/>
                <a:ext cx="164813" cy="55126"/>
              </a:xfrm>
              <a:custGeom>
                <a:avLst/>
                <a:gdLst/>
                <a:ahLst/>
                <a:cxnLst/>
                <a:rect l="l" t="t" r="r" b="b"/>
                <a:pathLst>
                  <a:path w="5546" h="1855" extrusionOk="0">
                    <a:moveTo>
                      <a:pt x="0" y="0"/>
                    </a:moveTo>
                    <a:lnTo>
                      <a:pt x="0" y="1854"/>
                    </a:lnTo>
                    <a:lnTo>
                      <a:pt x="5545" y="1854"/>
                    </a:lnTo>
                    <a:lnTo>
                      <a:pt x="5545" y="0"/>
                    </a:lnTo>
                    <a:close/>
                  </a:path>
                </a:pathLst>
              </a:custGeom>
              <a:solidFill>
                <a:srgbClr val="D8B3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530;p55">
                <a:extLst>
                  <a:ext uri="{FF2B5EF4-FFF2-40B4-BE49-F238E27FC236}">
                    <a16:creationId xmlns:a16="http://schemas.microsoft.com/office/drawing/2014/main" id="{F2A522E2-0976-4A70-9A86-354F9C128E13}"/>
                  </a:ext>
                </a:extLst>
              </p:cNvPr>
              <p:cNvSpPr/>
              <p:nvPr/>
            </p:nvSpPr>
            <p:spPr>
              <a:xfrm flipH="1">
                <a:off x="7102049" y="2764501"/>
                <a:ext cx="164813" cy="13938"/>
              </a:xfrm>
              <a:custGeom>
                <a:avLst/>
                <a:gdLst/>
                <a:ahLst/>
                <a:cxnLst/>
                <a:rect l="l" t="t" r="r" b="b"/>
                <a:pathLst>
                  <a:path w="5546" h="469" extrusionOk="0">
                    <a:moveTo>
                      <a:pt x="0" y="1"/>
                    </a:moveTo>
                    <a:lnTo>
                      <a:pt x="0" y="469"/>
                    </a:lnTo>
                    <a:lnTo>
                      <a:pt x="5545" y="469"/>
                    </a:lnTo>
                    <a:lnTo>
                      <a:pt x="5545" y="1"/>
                    </a:lnTo>
                    <a:close/>
                  </a:path>
                </a:pathLst>
              </a:custGeom>
              <a:solidFill>
                <a:srgbClr val="D8B3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531;p55">
                <a:extLst>
                  <a:ext uri="{FF2B5EF4-FFF2-40B4-BE49-F238E27FC236}">
                    <a16:creationId xmlns:a16="http://schemas.microsoft.com/office/drawing/2014/main" id="{6B15384E-AD0F-45CE-B1F3-D668752A0A38}"/>
                  </a:ext>
                </a:extLst>
              </p:cNvPr>
              <p:cNvSpPr/>
              <p:nvPr/>
            </p:nvSpPr>
            <p:spPr>
              <a:xfrm flipH="1">
                <a:off x="5286845" y="1466857"/>
                <a:ext cx="1231790" cy="816815"/>
              </a:xfrm>
              <a:custGeom>
                <a:avLst/>
                <a:gdLst/>
                <a:ahLst/>
                <a:cxnLst/>
                <a:rect l="l" t="t" r="r" b="b"/>
                <a:pathLst>
                  <a:path w="41450" h="27486" extrusionOk="0">
                    <a:moveTo>
                      <a:pt x="19806" y="1"/>
                    </a:moveTo>
                    <a:cubicBezTo>
                      <a:pt x="17372" y="1"/>
                      <a:pt x="15944" y="1489"/>
                      <a:pt x="16756" y="5354"/>
                    </a:cubicBezTo>
                    <a:cubicBezTo>
                      <a:pt x="16445" y="5961"/>
                      <a:pt x="16271" y="6515"/>
                      <a:pt x="16531" y="7243"/>
                    </a:cubicBezTo>
                    <a:cubicBezTo>
                      <a:pt x="12650" y="7780"/>
                      <a:pt x="0" y="23306"/>
                      <a:pt x="21418" y="27049"/>
                    </a:cubicBezTo>
                    <a:cubicBezTo>
                      <a:pt x="21418" y="27049"/>
                      <a:pt x="23551" y="27486"/>
                      <a:pt x="26321" y="27486"/>
                    </a:cubicBezTo>
                    <a:cubicBezTo>
                      <a:pt x="30310" y="27486"/>
                      <a:pt x="35618" y="26580"/>
                      <a:pt x="37776" y="22162"/>
                    </a:cubicBezTo>
                    <a:cubicBezTo>
                      <a:pt x="41449" y="14677"/>
                      <a:pt x="33253" y="6740"/>
                      <a:pt x="30740" y="4869"/>
                    </a:cubicBezTo>
                    <a:cubicBezTo>
                      <a:pt x="27068" y="2131"/>
                      <a:pt x="22717" y="1"/>
                      <a:pt x="19806" y="1"/>
                    </a:cubicBezTo>
                    <a:close/>
                  </a:path>
                </a:pathLst>
              </a:custGeom>
              <a:solidFill>
                <a:srgbClr val="3F2B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532;p55">
                <a:extLst>
                  <a:ext uri="{FF2B5EF4-FFF2-40B4-BE49-F238E27FC236}">
                    <a16:creationId xmlns:a16="http://schemas.microsoft.com/office/drawing/2014/main" id="{96545346-06A9-4308-A848-ABCE87856AD6}"/>
                  </a:ext>
                </a:extLst>
              </p:cNvPr>
              <p:cNvSpPr/>
              <p:nvPr/>
            </p:nvSpPr>
            <p:spPr>
              <a:xfrm flipH="1">
                <a:off x="6095844" y="2253865"/>
                <a:ext cx="271915" cy="181841"/>
              </a:xfrm>
              <a:custGeom>
                <a:avLst/>
                <a:gdLst/>
                <a:ahLst/>
                <a:cxnLst/>
                <a:rect l="l" t="t" r="r" b="b"/>
                <a:pathLst>
                  <a:path w="9150" h="6119" extrusionOk="0">
                    <a:moveTo>
                      <a:pt x="2121" y="1"/>
                    </a:moveTo>
                    <a:cubicBezTo>
                      <a:pt x="1818" y="1"/>
                      <a:pt x="1510" y="128"/>
                      <a:pt x="1213" y="445"/>
                    </a:cubicBezTo>
                    <a:cubicBezTo>
                      <a:pt x="0" y="1744"/>
                      <a:pt x="2045" y="6024"/>
                      <a:pt x="3691" y="6111"/>
                    </a:cubicBezTo>
                    <a:cubicBezTo>
                      <a:pt x="3826" y="6116"/>
                      <a:pt x="3961" y="6118"/>
                      <a:pt x="4096" y="6118"/>
                    </a:cubicBezTo>
                    <a:cubicBezTo>
                      <a:pt x="5849" y="6118"/>
                      <a:pt x="7589" y="5701"/>
                      <a:pt x="9150" y="4881"/>
                    </a:cubicBezTo>
                    <a:lnTo>
                      <a:pt x="8249" y="1224"/>
                    </a:lnTo>
                    <a:cubicBezTo>
                      <a:pt x="7053" y="1692"/>
                      <a:pt x="5805" y="1987"/>
                      <a:pt x="4523" y="2126"/>
                    </a:cubicBezTo>
                    <a:cubicBezTo>
                      <a:pt x="4523" y="2126"/>
                      <a:pt x="3360" y="1"/>
                      <a:pt x="2121" y="1"/>
                    </a:cubicBezTo>
                    <a:close/>
                  </a:path>
                </a:pathLst>
              </a:custGeom>
              <a:solidFill>
                <a:srgbClr val="FFB8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533;p55">
                <a:extLst>
                  <a:ext uri="{FF2B5EF4-FFF2-40B4-BE49-F238E27FC236}">
                    <a16:creationId xmlns:a16="http://schemas.microsoft.com/office/drawing/2014/main" id="{E0281641-666D-4E6E-8CA3-F7B1E764573E}"/>
                  </a:ext>
                </a:extLst>
              </p:cNvPr>
              <p:cNvSpPr/>
              <p:nvPr/>
            </p:nvSpPr>
            <p:spPr>
              <a:xfrm flipH="1">
                <a:off x="5953706" y="2218650"/>
                <a:ext cx="241544" cy="212213"/>
              </a:xfrm>
              <a:custGeom>
                <a:avLst/>
                <a:gdLst/>
                <a:ahLst/>
                <a:cxnLst/>
                <a:rect l="l" t="t" r="r" b="b"/>
                <a:pathLst>
                  <a:path w="8128" h="7141" extrusionOk="0">
                    <a:moveTo>
                      <a:pt x="8127" y="1"/>
                    </a:moveTo>
                    <a:lnTo>
                      <a:pt x="243" y="1942"/>
                    </a:lnTo>
                    <a:cubicBezTo>
                      <a:pt x="174" y="2080"/>
                      <a:pt x="139" y="2236"/>
                      <a:pt x="104" y="2375"/>
                    </a:cubicBezTo>
                    <a:cubicBezTo>
                      <a:pt x="0" y="2999"/>
                      <a:pt x="0" y="4350"/>
                      <a:pt x="1023" y="6603"/>
                    </a:cubicBezTo>
                    <a:cubicBezTo>
                      <a:pt x="1092" y="6776"/>
                      <a:pt x="1179" y="6949"/>
                      <a:pt x="1265" y="7140"/>
                    </a:cubicBezTo>
                    <a:lnTo>
                      <a:pt x="4921" y="6516"/>
                    </a:lnTo>
                    <a:cubicBezTo>
                      <a:pt x="5268" y="2461"/>
                      <a:pt x="7521" y="711"/>
                      <a:pt x="8075" y="347"/>
                    </a:cubicBezTo>
                    <a:lnTo>
                      <a:pt x="8075" y="347"/>
                    </a:lnTo>
                    <a:lnTo>
                      <a:pt x="8023" y="711"/>
                    </a:lnTo>
                    <a:lnTo>
                      <a:pt x="8041" y="729"/>
                    </a:lnTo>
                    <a:lnTo>
                      <a:pt x="8127" y="1"/>
                    </a:lnTo>
                    <a:close/>
                  </a:path>
                </a:pathLst>
              </a:custGeom>
              <a:solidFill>
                <a:srgbClr val="FCD5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534;p55">
                <a:extLst>
                  <a:ext uri="{FF2B5EF4-FFF2-40B4-BE49-F238E27FC236}">
                    <a16:creationId xmlns:a16="http://schemas.microsoft.com/office/drawing/2014/main" id="{8076C82D-2BDA-4200-8F92-E6B24D35C808}"/>
                  </a:ext>
                </a:extLst>
              </p:cNvPr>
              <p:cNvSpPr/>
              <p:nvPr/>
            </p:nvSpPr>
            <p:spPr>
              <a:xfrm flipH="1">
                <a:off x="6271950" y="2126942"/>
                <a:ext cx="698302" cy="977646"/>
              </a:xfrm>
              <a:custGeom>
                <a:avLst/>
                <a:gdLst/>
                <a:ahLst/>
                <a:cxnLst/>
                <a:rect l="l" t="t" r="r" b="b"/>
                <a:pathLst>
                  <a:path w="23498" h="32898" extrusionOk="0">
                    <a:moveTo>
                      <a:pt x="22105" y="1"/>
                    </a:moveTo>
                    <a:cubicBezTo>
                      <a:pt x="21631" y="1"/>
                      <a:pt x="21128" y="579"/>
                      <a:pt x="20673" y="1337"/>
                    </a:cubicBezTo>
                    <a:cubicBezTo>
                      <a:pt x="20522" y="1072"/>
                      <a:pt x="20261" y="927"/>
                      <a:pt x="19983" y="927"/>
                    </a:cubicBezTo>
                    <a:cubicBezTo>
                      <a:pt x="19879" y="927"/>
                      <a:pt x="19772" y="947"/>
                      <a:pt x="19668" y="990"/>
                    </a:cubicBezTo>
                    <a:cubicBezTo>
                      <a:pt x="19460" y="1077"/>
                      <a:pt x="19200" y="1475"/>
                      <a:pt x="18940" y="1978"/>
                    </a:cubicBezTo>
                    <a:cubicBezTo>
                      <a:pt x="18940" y="1978"/>
                      <a:pt x="18622" y="1177"/>
                      <a:pt x="18025" y="1177"/>
                    </a:cubicBezTo>
                    <a:cubicBezTo>
                      <a:pt x="17898" y="1177"/>
                      <a:pt x="17758" y="1214"/>
                      <a:pt x="17606" y="1302"/>
                    </a:cubicBezTo>
                    <a:cubicBezTo>
                      <a:pt x="17363" y="1458"/>
                      <a:pt x="17173" y="1683"/>
                      <a:pt x="17086" y="1961"/>
                    </a:cubicBezTo>
                    <a:lnTo>
                      <a:pt x="16947" y="2342"/>
                    </a:lnTo>
                    <a:cubicBezTo>
                      <a:pt x="16816" y="1288"/>
                      <a:pt x="16023" y="194"/>
                      <a:pt x="15620" y="194"/>
                    </a:cubicBezTo>
                    <a:cubicBezTo>
                      <a:pt x="15493" y="194"/>
                      <a:pt x="15404" y="303"/>
                      <a:pt x="15388" y="557"/>
                    </a:cubicBezTo>
                    <a:cubicBezTo>
                      <a:pt x="15249" y="2671"/>
                      <a:pt x="14799" y="4750"/>
                      <a:pt x="14054" y="6726"/>
                    </a:cubicBezTo>
                    <a:cubicBezTo>
                      <a:pt x="13187" y="8892"/>
                      <a:pt x="15249" y="9498"/>
                      <a:pt x="10397" y="14974"/>
                    </a:cubicBezTo>
                    <a:cubicBezTo>
                      <a:pt x="5563" y="20450"/>
                      <a:pt x="4870" y="24643"/>
                      <a:pt x="4870" y="24643"/>
                    </a:cubicBezTo>
                    <a:lnTo>
                      <a:pt x="1785" y="24660"/>
                    </a:lnTo>
                    <a:lnTo>
                      <a:pt x="0" y="31921"/>
                    </a:lnTo>
                    <a:cubicBezTo>
                      <a:pt x="0" y="31921"/>
                      <a:pt x="1311" y="32897"/>
                      <a:pt x="4473" y="32897"/>
                    </a:cubicBezTo>
                    <a:cubicBezTo>
                      <a:pt x="6401" y="32897"/>
                      <a:pt x="9016" y="32535"/>
                      <a:pt x="12442" y="31366"/>
                    </a:cubicBezTo>
                    <a:cubicBezTo>
                      <a:pt x="12442" y="31366"/>
                      <a:pt x="15197" y="26878"/>
                      <a:pt x="17103" y="11768"/>
                    </a:cubicBezTo>
                    <a:cubicBezTo>
                      <a:pt x="17259" y="10573"/>
                      <a:pt x="16809" y="9966"/>
                      <a:pt x="18559" y="9325"/>
                    </a:cubicBezTo>
                    <a:cubicBezTo>
                      <a:pt x="21591" y="8199"/>
                      <a:pt x="22770" y="1857"/>
                      <a:pt x="22770" y="1857"/>
                    </a:cubicBezTo>
                    <a:cubicBezTo>
                      <a:pt x="22770" y="1857"/>
                      <a:pt x="23497" y="72"/>
                      <a:pt x="22146" y="2"/>
                    </a:cubicBezTo>
                    <a:cubicBezTo>
                      <a:pt x="22132" y="1"/>
                      <a:pt x="22119" y="1"/>
                      <a:pt x="22105" y="1"/>
                    </a:cubicBez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535;p55">
                <a:extLst>
                  <a:ext uri="{FF2B5EF4-FFF2-40B4-BE49-F238E27FC236}">
                    <a16:creationId xmlns:a16="http://schemas.microsoft.com/office/drawing/2014/main" id="{EBFEC2C5-69E3-4F5F-8D81-720970520B76}"/>
                  </a:ext>
                </a:extLst>
              </p:cNvPr>
              <p:cNvSpPr/>
              <p:nvPr/>
            </p:nvSpPr>
            <p:spPr>
              <a:xfrm flipH="1">
                <a:off x="6430553" y="2289586"/>
                <a:ext cx="86032" cy="87696"/>
              </a:xfrm>
              <a:custGeom>
                <a:avLst/>
                <a:gdLst/>
                <a:ahLst/>
                <a:cxnLst/>
                <a:rect l="l" t="t" r="r" b="b"/>
                <a:pathLst>
                  <a:path w="2895" h="2951" extrusionOk="0">
                    <a:moveTo>
                      <a:pt x="2562" y="0"/>
                    </a:moveTo>
                    <a:cubicBezTo>
                      <a:pt x="2546" y="0"/>
                      <a:pt x="2530" y="2"/>
                      <a:pt x="2513" y="5"/>
                    </a:cubicBezTo>
                    <a:cubicBezTo>
                      <a:pt x="1248" y="352"/>
                      <a:pt x="295" y="1391"/>
                      <a:pt x="35" y="2674"/>
                    </a:cubicBezTo>
                    <a:cubicBezTo>
                      <a:pt x="0" y="2812"/>
                      <a:pt x="87" y="2916"/>
                      <a:pt x="226" y="2951"/>
                    </a:cubicBezTo>
                    <a:lnTo>
                      <a:pt x="260" y="2951"/>
                    </a:lnTo>
                    <a:cubicBezTo>
                      <a:pt x="364" y="2934"/>
                      <a:pt x="451" y="2864"/>
                      <a:pt x="468" y="2760"/>
                    </a:cubicBezTo>
                    <a:cubicBezTo>
                      <a:pt x="711" y="1634"/>
                      <a:pt x="1543" y="750"/>
                      <a:pt x="2634" y="456"/>
                    </a:cubicBezTo>
                    <a:cubicBezTo>
                      <a:pt x="2895" y="358"/>
                      <a:pt x="2804" y="0"/>
                      <a:pt x="2562"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536;p55">
                <a:extLst>
                  <a:ext uri="{FF2B5EF4-FFF2-40B4-BE49-F238E27FC236}">
                    <a16:creationId xmlns:a16="http://schemas.microsoft.com/office/drawing/2014/main" id="{7DBC1974-7CF8-45C6-8096-6006E66879F9}"/>
                  </a:ext>
                </a:extLst>
              </p:cNvPr>
              <p:cNvSpPr/>
              <p:nvPr/>
            </p:nvSpPr>
            <p:spPr>
              <a:xfrm flipH="1">
                <a:off x="6772482" y="2851989"/>
                <a:ext cx="61307" cy="91738"/>
              </a:xfrm>
              <a:custGeom>
                <a:avLst/>
                <a:gdLst/>
                <a:ahLst/>
                <a:cxnLst/>
                <a:rect l="l" t="t" r="r" b="b"/>
                <a:pathLst>
                  <a:path w="2063" h="3087" extrusionOk="0">
                    <a:moveTo>
                      <a:pt x="265" y="1"/>
                    </a:moveTo>
                    <a:cubicBezTo>
                      <a:pt x="142" y="1"/>
                      <a:pt x="52" y="99"/>
                      <a:pt x="52" y="228"/>
                    </a:cubicBezTo>
                    <a:cubicBezTo>
                      <a:pt x="52" y="280"/>
                      <a:pt x="0" y="1631"/>
                      <a:pt x="1595" y="3018"/>
                    </a:cubicBezTo>
                    <a:cubicBezTo>
                      <a:pt x="1647" y="3052"/>
                      <a:pt x="1699" y="3087"/>
                      <a:pt x="1751" y="3087"/>
                    </a:cubicBezTo>
                    <a:cubicBezTo>
                      <a:pt x="1958" y="3087"/>
                      <a:pt x="2062" y="2827"/>
                      <a:pt x="1906" y="2688"/>
                    </a:cubicBezTo>
                    <a:cubicBezTo>
                      <a:pt x="486" y="1441"/>
                      <a:pt x="503" y="262"/>
                      <a:pt x="503" y="245"/>
                    </a:cubicBezTo>
                    <a:cubicBezTo>
                      <a:pt x="520" y="124"/>
                      <a:pt x="416" y="20"/>
                      <a:pt x="295" y="3"/>
                    </a:cubicBezTo>
                    <a:cubicBezTo>
                      <a:pt x="285" y="1"/>
                      <a:pt x="275" y="1"/>
                      <a:pt x="265"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537;p55">
                <a:extLst>
                  <a:ext uri="{FF2B5EF4-FFF2-40B4-BE49-F238E27FC236}">
                    <a16:creationId xmlns:a16="http://schemas.microsoft.com/office/drawing/2014/main" id="{AEF325EB-BE7D-4FB8-BBB0-A31D6CF990E1}"/>
                  </a:ext>
                </a:extLst>
              </p:cNvPr>
              <p:cNvSpPr/>
              <p:nvPr/>
            </p:nvSpPr>
            <p:spPr>
              <a:xfrm flipH="1">
                <a:off x="7445019" y="4025623"/>
                <a:ext cx="509804" cy="472746"/>
              </a:xfrm>
              <a:custGeom>
                <a:avLst/>
                <a:gdLst/>
                <a:ahLst/>
                <a:cxnLst/>
                <a:rect l="l" t="t" r="r" b="b"/>
                <a:pathLst>
                  <a:path w="17155" h="15908" extrusionOk="0">
                    <a:moveTo>
                      <a:pt x="12251" y="1"/>
                    </a:moveTo>
                    <a:lnTo>
                      <a:pt x="12251" y="1"/>
                    </a:lnTo>
                    <a:cubicBezTo>
                      <a:pt x="10518" y="295"/>
                      <a:pt x="9045" y="607"/>
                      <a:pt x="7919" y="867"/>
                    </a:cubicBezTo>
                    <a:cubicBezTo>
                      <a:pt x="8006" y="1196"/>
                      <a:pt x="8473" y="3466"/>
                      <a:pt x="5770" y="4904"/>
                    </a:cubicBezTo>
                    <a:cubicBezTo>
                      <a:pt x="5025" y="5337"/>
                      <a:pt x="4177" y="5564"/>
                      <a:pt x="3315" y="5564"/>
                    </a:cubicBezTo>
                    <a:cubicBezTo>
                      <a:pt x="3175" y="5564"/>
                      <a:pt x="3034" y="5558"/>
                      <a:pt x="2894" y="5546"/>
                    </a:cubicBezTo>
                    <a:cubicBezTo>
                      <a:pt x="1646" y="7729"/>
                      <a:pt x="676" y="10068"/>
                      <a:pt x="0" y="12494"/>
                    </a:cubicBezTo>
                    <a:cubicBezTo>
                      <a:pt x="246" y="12467"/>
                      <a:pt x="483" y="12454"/>
                      <a:pt x="711" y="12454"/>
                    </a:cubicBezTo>
                    <a:cubicBezTo>
                      <a:pt x="3210" y="12454"/>
                      <a:pt x="4628" y="14032"/>
                      <a:pt x="5406" y="15509"/>
                    </a:cubicBezTo>
                    <a:cubicBezTo>
                      <a:pt x="5493" y="15648"/>
                      <a:pt x="5562" y="15787"/>
                      <a:pt x="5614" y="15908"/>
                    </a:cubicBezTo>
                    <a:cubicBezTo>
                      <a:pt x="7209" y="12269"/>
                      <a:pt x="9582" y="8613"/>
                      <a:pt x="13065" y="6741"/>
                    </a:cubicBezTo>
                    <a:cubicBezTo>
                      <a:pt x="13914" y="6291"/>
                      <a:pt x="14556" y="5961"/>
                      <a:pt x="15041" y="5684"/>
                    </a:cubicBezTo>
                    <a:cubicBezTo>
                      <a:pt x="17155" y="4523"/>
                      <a:pt x="16288" y="4766"/>
                      <a:pt x="15907" y="3639"/>
                    </a:cubicBezTo>
                    <a:cubicBezTo>
                      <a:pt x="15786" y="3279"/>
                      <a:pt x="15464" y="3133"/>
                      <a:pt x="15021" y="3133"/>
                    </a:cubicBezTo>
                    <a:cubicBezTo>
                      <a:pt x="13119" y="3133"/>
                      <a:pt x="8993" y="5823"/>
                      <a:pt x="8993" y="5823"/>
                    </a:cubicBezTo>
                    <a:lnTo>
                      <a:pt x="12251" y="1"/>
                    </a:ln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538;p55">
                <a:extLst>
                  <a:ext uri="{FF2B5EF4-FFF2-40B4-BE49-F238E27FC236}">
                    <a16:creationId xmlns:a16="http://schemas.microsoft.com/office/drawing/2014/main" id="{5FC7E903-D4A6-449A-B95C-1648B52F4E72}"/>
                  </a:ext>
                </a:extLst>
              </p:cNvPr>
              <p:cNvSpPr/>
              <p:nvPr/>
            </p:nvSpPr>
            <p:spPr>
              <a:xfrm flipH="1">
                <a:off x="7702997" y="4050853"/>
                <a:ext cx="224545" cy="140118"/>
              </a:xfrm>
              <a:custGeom>
                <a:avLst/>
                <a:gdLst/>
                <a:ahLst/>
                <a:cxnLst/>
                <a:rect l="l" t="t" r="r" b="b"/>
                <a:pathLst>
                  <a:path w="7556" h="4715" extrusionOk="0">
                    <a:moveTo>
                      <a:pt x="7001" y="1"/>
                    </a:moveTo>
                    <a:lnTo>
                      <a:pt x="6776" y="70"/>
                    </a:lnTo>
                    <a:lnTo>
                      <a:pt x="6533" y="122"/>
                    </a:lnTo>
                    <a:cubicBezTo>
                      <a:pt x="5337" y="399"/>
                      <a:pt x="4644" y="607"/>
                      <a:pt x="4644" y="607"/>
                    </a:cubicBezTo>
                    <a:cubicBezTo>
                      <a:pt x="1716" y="1352"/>
                      <a:pt x="0" y="3882"/>
                      <a:pt x="0" y="3882"/>
                    </a:cubicBezTo>
                    <a:cubicBezTo>
                      <a:pt x="572" y="4333"/>
                      <a:pt x="1248" y="4610"/>
                      <a:pt x="1976" y="4697"/>
                    </a:cubicBezTo>
                    <a:cubicBezTo>
                      <a:pt x="2116" y="4709"/>
                      <a:pt x="2257" y="4715"/>
                      <a:pt x="2397" y="4715"/>
                    </a:cubicBezTo>
                    <a:cubicBezTo>
                      <a:pt x="3259" y="4715"/>
                      <a:pt x="4107" y="4488"/>
                      <a:pt x="4852" y="4055"/>
                    </a:cubicBezTo>
                    <a:cubicBezTo>
                      <a:pt x="7555" y="2617"/>
                      <a:pt x="7088" y="347"/>
                      <a:pt x="7001" y="1"/>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539;p55">
                <a:extLst>
                  <a:ext uri="{FF2B5EF4-FFF2-40B4-BE49-F238E27FC236}">
                    <a16:creationId xmlns:a16="http://schemas.microsoft.com/office/drawing/2014/main" id="{84BA14B3-8C8E-44A1-92DB-987135F8AB18}"/>
                  </a:ext>
                </a:extLst>
              </p:cNvPr>
              <p:cNvSpPr/>
              <p:nvPr/>
            </p:nvSpPr>
            <p:spPr>
              <a:xfrm flipH="1">
                <a:off x="7305466" y="3986485"/>
                <a:ext cx="382108" cy="212183"/>
              </a:xfrm>
              <a:custGeom>
                <a:avLst/>
                <a:gdLst/>
                <a:ahLst/>
                <a:cxnLst/>
                <a:rect l="l" t="t" r="r" b="b"/>
                <a:pathLst>
                  <a:path w="12858" h="7140" extrusionOk="0">
                    <a:moveTo>
                      <a:pt x="11610" y="1"/>
                    </a:moveTo>
                    <a:cubicBezTo>
                      <a:pt x="10674" y="312"/>
                      <a:pt x="9704" y="520"/>
                      <a:pt x="8716" y="607"/>
                    </a:cubicBezTo>
                    <a:cubicBezTo>
                      <a:pt x="6741" y="780"/>
                      <a:pt x="4887" y="1040"/>
                      <a:pt x="3241" y="1300"/>
                    </a:cubicBezTo>
                    <a:lnTo>
                      <a:pt x="0" y="7140"/>
                    </a:lnTo>
                    <a:cubicBezTo>
                      <a:pt x="0" y="7140"/>
                      <a:pt x="4126" y="4450"/>
                      <a:pt x="6018" y="4450"/>
                    </a:cubicBezTo>
                    <a:cubicBezTo>
                      <a:pt x="6459" y="4450"/>
                      <a:pt x="6779" y="4596"/>
                      <a:pt x="6897" y="4956"/>
                    </a:cubicBezTo>
                    <a:cubicBezTo>
                      <a:pt x="7278" y="6083"/>
                      <a:pt x="8162" y="5823"/>
                      <a:pt x="6030" y="7001"/>
                    </a:cubicBezTo>
                    <a:cubicBezTo>
                      <a:pt x="8058" y="6204"/>
                      <a:pt x="10363" y="5407"/>
                      <a:pt x="12858" y="4662"/>
                    </a:cubicBezTo>
                    <a:lnTo>
                      <a:pt x="11610" y="1"/>
                    </a:ln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540;p55">
                <a:extLst>
                  <a:ext uri="{FF2B5EF4-FFF2-40B4-BE49-F238E27FC236}">
                    <a16:creationId xmlns:a16="http://schemas.microsoft.com/office/drawing/2014/main" id="{9B6DA84C-3C27-4029-93E1-BBF8543FBF20}"/>
                  </a:ext>
                </a:extLst>
              </p:cNvPr>
              <p:cNvSpPr/>
              <p:nvPr/>
            </p:nvSpPr>
            <p:spPr>
              <a:xfrm flipH="1">
                <a:off x="7868820" y="4166216"/>
                <a:ext cx="135958" cy="242049"/>
              </a:xfrm>
              <a:custGeom>
                <a:avLst/>
                <a:gdLst/>
                <a:ahLst/>
                <a:cxnLst/>
                <a:rect l="l" t="t" r="r" b="b"/>
                <a:pathLst>
                  <a:path w="4575" h="8145" extrusionOk="0">
                    <a:moveTo>
                      <a:pt x="2599" y="0"/>
                    </a:moveTo>
                    <a:cubicBezTo>
                      <a:pt x="1438" y="2617"/>
                      <a:pt x="572" y="5355"/>
                      <a:pt x="0" y="8144"/>
                    </a:cubicBezTo>
                    <a:cubicBezTo>
                      <a:pt x="555" y="7971"/>
                      <a:pt x="1109" y="7832"/>
                      <a:pt x="1681" y="7763"/>
                    </a:cubicBezTo>
                    <a:cubicBezTo>
                      <a:pt x="2357" y="5337"/>
                      <a:pt x="3327" y="2998"/>
                      <a:pt x="4575" y="815"/>
                    </a:cubicBezTo>
                    <a:cubicBezTo>
                      <a:pt x="3847" y="728"/>
                      <a:pt x="3171" y="451"/>
                      <a:pt x="2599"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541;p55">
                <a:extLst>
                  <a:ext uri="{FF2B5EF4-FFF2-40B4-BE49-F238E27FC236}">
                    <a16:creationId xmlns:a16="http://schemas.microsoft.com/office/drawing/2014/main" id="{939DFDD7-1156-4F00-9939-604E9582D53A}"/>
                  </a:ext>
                </a:extLst>
              </p:cNvPr>
              <p:cNvSpPr/>
              <p:nvPr/>
            </p:nvSpPr>
            <p:spPr>
              <a:xfrm flipH="1">
                <a:off x="7787959" y="4395695"/>
                <a:ext cx="244129" cy="417323"/>
              </a:xfrm>
              <a:custGeom>
                <a:avLst/>
                <a:gdLst/>
                <a:ahLst/>
                <a:cxnLst/>
                <a:rect l="l" t="t" r="r" b="b"/>
                <a:pathLst>
                  <a:path w="8215" h="14043" extrusionOk="0">
                    <a:moveTo>
                      <a:pt x="3311" y="1"/>
                    </a:moveTo>
                    <a:cubicBezTo>
                      <a:pt x="3083" y="1"/>
                      <a:pt x="2846" y="14"/>
                      <a:pt x="2600" y="41"/>
                    </a:cubicBezTo>
                    <a:cubicBezTo>
                      <a:pt x="2028" y="110"/>
                      <a:pt x="1456" y="249"/>
                      <a:pt x="919" y="440"/>
                    </a:cubicBezTo>
                    <a:cubicBezTo>
                      <a:pt x="1" y="5240"/>
                      <a:pt x="295" y="10351"/>
                      <a:pt x="3778" y="14042"/>
                    </a:cubicBezTo>
                    <a:lnTo>
                      <a:pt x="5286" y="13869"/>
                    </a:lnTo>
                    <a:cubicBezTo>
                      <a:pt x="5823" y="10299"/>
                      <a:pt x="6811" y="6799"/>
                      <a:pt x="8214" y="3455"/>
                    </a:cubicBezTo>
                    <a:cubicBezTo>
                      <a:pt x="8145" y="3316"/>
                      <a:pt x="8076" y="3195"/>
                      <a:pt x="8006" y="3056"/>
                    </a:cubicBezTo>
                    <a:cubicBezTo>
                      <a:pt x="7228" y="1579"/>
                      <a:pt x="5810" y="1"/>
                      <a:pt x="3311" y="1"/>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542;p55">
                <a:extLst>
                  <a:ext uri="{FF2B5EF4-FFF2-40B4-BE49-F238E27FC236}">
                    <a16:creationId xmlns:a16="http://schemas.microsoft.com/office/drawing/2014/main" id="{AA450214-AA1C-4621-9027-3611038C4215}"/>
                  </a:ext>
                </a:extLst>
              </p:cNvPr>
              <p:cNvSpPr/>
              <p:nvPr/>
            </p:nvSpPr>
            <p:spPr>
              <a:xfrm flipH="1">
                <a:off x="7622432" y="4158103"/>
                <a:ext cx="143328" cy="152867"/>
              </a:xfrm>
              <a:custGeom>
                <a:avLst/>
                <a:gdLst/>
                <a:ahLst/>
                <a:cxnLst/>
                <a:rect l="l" t="t" r="r" b="b"/>
                <a:pathLst>
                  <a:path w="4823" h="5144" extrusionOk="0">
                    <a:moveTo>
                      <a:pt x="889" y="0"/>
                    </a:moveTo>
                    <a:cubicBezTo>
                      <a:pt x="391" y="0"/>
                      <a:pt x="0" y="580"/>
                      <a:pt x="344" y="1053"/>
                    </a:cubicBezTo>
                    <a:cubicBezTo>
                      <a:pt x="413" y="1140"/>
                      <a:pt x="483" y="1209"/>
                      <a:pt x="569" y="1244"/>
                    </a:cubicBezTo>
                    <a:cubicBezTo>
                      <a:pt x="1869" y="2093"/>
                      <a:pt x="2891" y="3340"/>
                      <a:pt x="3463" y="4796"/>
                    </a:cubicBezTo>
                    <a:cubicBezTo>
                      <a:pt x="3591" y="5039"/>
                      <a:pt x="3807" y="5144"/>
                      <a:pt x="4023" y="5144"/>
                    </a:cubicBezTo>
                    <a:cubicBezTo>
                      <a:pt x="4421" y="5144"/>
                      <a:pt x="4822" y="4788"/>
                      <a:pt x="4676" y="4293"/>
                    </a:cubicBezTo>
                    <a:cubicBezTo>
                      <a:pt x="4000" y="2560"/>
                      <a:pt x="2787" y="1088"/>
                      <a:pt x="1210" y="83"/>
                    </a:cubicBezTo>
                    <a:cubicBezTo>
                      <a:pt x="1103" y="26"/>
                      <a:pt x="994" y="0"/>
                      <a:pt x="889" y="0"/>
                    </a:cubicBezTo>
                    <a:close/>
                  </a:path>
                </a:pathLst>
              </a:custGeom>
              <a:solidFill>
                <a:srgbClr val="F5F9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543;p55">
                <a:extLst>
                  <a:ext uri="{FF2B5EF4-FFF2-40B4-BE49-F238E27FC236}">
                    <a16:creationId xmlns:a16="http://schemas.microsoft.com/office/drawing/2014/main" id="{121BF4CB-74B7-4228-8B5C-A3DEA1751AC8}"/>
                  </a:ext>
                </a:extLst>
              </p:cNvPr>
              <p:cNvSpPr/>
              <p:nvPr/>
            </p:nvSpPr>
            <p:spPr>
              <a:xfrm flipH="1">
                <a:off x="7670872" y="4215577"/>
                <a:ext cx="146359" cy="155512"/>
              </a:xfrm>
              <a:custGeom>
                <a:avLst/>
                <a:gdLst/>
                <a:ahLst/>
                <a:cxnLst/>
                <a:rect l="l" t="t" r="r" b="b"/>
                <a:pathLst>
                  <a:path w="4925" h="5233" extrusionOk="0">
                    <a:moveTo>
                      <a:pt x="882" y="1"/>
                    </a:moveTo>
                    <a:cubicBezTo>
                      <a:pt x="386" y="1"/>
                      <a:pt x="1" y="589"/>
                      <a:pt x="343" y="1060"/>
                    </a:cubicBezTo>
                    <a:cubicBezTo>
                      <a:pt x="412" y="1146"/>
                      <a:pt x="482" y="1198"/>
                      <a:pt x="568" y="1250"/>
                    </a:cubicBezTo>
                    <a:cubicBezTo>
                      <a:pt x="1868" y="2099"/>
                      <a:pt x="2890" y="3330"/>
                      <a:pt x="3462" y="4785"/>
                    </a:cubicBezTo>
                    <a:cubicBezTo>
                      <a:pt x="3576" y="5100"/>
                      <a:pt x="3818" y="5232"/>
                      <a:pt x="4062" y="5232"/>
                    </a:cubicBezTo>
                    <a:cubicBezTo>
                      <a:pt x="4489" y="5232"/>
                      <a:pt x="4924" y="4829"/>
                      <a:pt x="4693" y="4300"/>
                    </a:cubicBezTo>
                    <a:cubicBezTo>
                      <a:pt x="3999" y="2550"/>
                      <a:pt x="2786" y="1077"/>
                      <a:pt x="1210" y="89"/>
                    </a:cubicBezTo>
                    <a:cubicBezTo>
                      <a:pt x="1099" y="28"/>
                      <a:pt x="988" y="1"/>
                      <a:pt x="882" y="1"/>
                    </a:cubicBezTo>
                    <a:close/>
                  </a:path>
                </a:pathLst>
              </a:custGeom>
              <a:solidFill>
                <a:srgbClr val="F5F9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544;p55">
                <a:extLst>
                  <a:ext uri="{FF2B5EF4-FFF2-40B4-BE49-F238E27FC236}">
                    <a16:creationId xmlns:a16="http://schemas.microsoft.com/office/drawing/2014/main" id="{F8C2F57F-44D9-4214-8F45-B3B0723448B2}"/>
                  </a:ext>
                </a:extLst>
              </p:cNvPr>
              <p:cNvSpPr/>
              <p:nvPr/>
            </p:nvSpPr>
            <p:spPr>
              <a:xfrm flipH="1">
                <a:off x="7714141" y="4289752"/>
                <a:ext cx="145824" cy="155452"/>
              </a:xfrm>
              <a:custGeom>
                <a:avLst/>
                <a:gdLst/>
                <a:ahLst/>
                <a:cxnLst/>
                <a:rect l="l" t="t" r="r" b="b"/>
                <a:pathLst>
                  <a:path w="4907" h="5231" extrusionOk="0">
                    <a:moveTo>
                      <a:pt x="865" y="0"/>
                    </a:moveTo>
                    <a:cubicBezTo>
                      <a:pt x="374" y="0"/>
                      <a:pt x="1" y="588"/>
                      <a:pt x="343" y="1059"/>
                    </a:cubicBezTo>
                    <a:lnTo>
                      <a:pt x="326" y="1059"/>
                    </a:lnTo>
                    <a:cubicBezTo>
                      <a:pt x="378" y="1128"/>
                      <a:pt x="464" y="1198"/>
                      <a:pt x="551" y="1232"/>
                    </a:cubicBezTo>
                    <a:cubicBezTo>
                      <a:pt x="1850" y="2081"/>
                      <a:pt x="2873" y="3329"/>
                      <a:pt x="3445" y="4784"/>
                    </a:cubicBezTo>
                    <a:cubicBezTo>
                      <a:pt x="3558" y="5099"/>
                      <a:pt x="3799" y="5231"/>
                      <a:pt x="4042" y="5231"/>
                    </a:cubicBezTo>
                    <a:cubicBezTo>
                      <a:pt x="4470" y="5231"/>
                      <a:pt x="4907" y="4823"/>
                      <a:pt x="4675" y="4282"/>
                    </a:cubicBezTo>
                    <a:cubicBezTo>
                      <a:pt x="3982" y="2549"/>
                      <a:pt x="2769" y="1076"/>
                      <a:pt x="1192" y="89"/>
                    </a:cubicBezTo>
                    <a:cubicBezTo>
                      <a:pt x="1082" y="27"/>
                      <a:pt x="971" y="0"/>
                      <a:pt x="865" y="0"/>
                    </a:cubicBezTo>
                    <a:close/>
                  </a:path>
                </a:pathLst>
              </a:custGeom>
              <a:solidFill>
                <a:srgbClr val="F5F9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545;p55">
                <a:extLst>
                  <a:ext uri="{FF2B5EF4-FFF2-40B4-BE49-F238E27FC236}">
                    <a16:creationId xmlns:a16="http://schemas.microsoft.com/office/drawing/2014/main" id="{63015E7E-128F-4D6E-A41D-A6A6342684B0}"/>
                  </a:ext>
                </a:extLst>
              </p:cNvPr>
              <p:cNvSpPr/>
              <p:nvPr/>
            </p:nvSpPr>
            <p:spPr>
              <a:xfrm flipH="1">
                <a:off x="6998038" y="4231060"/>
                <a:ext cx="496936" cy="581453"/>
              </a:xfrm>
              <a:custGeom>
                <a:avLst/>
                <a:gdLst/>
                <a:ahLst/>
                <a:cxnLst/>
                <a:rect l="l" t="t" r="r" b="b"/>
                <a:pathLst>
                  <a:path w="16722" h="19566" extrusionOk="0">
                    <a:moveTo>
                      <a:pt x="5815" y="1"/>
                    </a:moveTo>
                    <a:cubicBezTo>
                      <a:pt x="5572" y="1"/>
                      <a:pt x="5274" y="285"/>
                      <a:pt x="4644" y="400"/>
                    </a:cubicBezTo>
                    <a:cubicBezTo>
                      <a:pt x="2426" y="799"/>
                      <a:pt x="5996" y="8458"/>
                      <a:pt x="5996" y="8458"/>
                    </a:cubicBezTo>
                    <a:lnTo>
                      <a:pt x="0" y="3900"/>
                    </a:lnTo>
                    <a:lnTo>
                      <a:pt x="0" y="3900"/>
                    </a:lnTo>
                    <a:cubicBezTo>
                      <a:pt x="52" y="5876"/>
                      <a:pt x="173" y="7574"/>
                      <a:pt x="295" y="8874"/>
                    </a:cubicBezTo>
                    <a:cubicBezTo>
                      <a:pt x="348" y="8869"/>
                      <a:pt x="444" y="8862"/>
                      <a:pt x="573" y="8862"/>
                    </a:cubicBezTo>
                    <a:cubicBezTo>
                      <a:pt x="1372" y="8862"/>
                      <a:pt x="3441" y="9136"/>
                      <a:pt x="4471" y="11941"/>
                    </a:cubicBezTo>
                    <a:cubicBezTo>
                      <a:pt x="4973" y="13292"/>
                      <a:pt x="4939" y="14384"/>
                      <a:pt x="4713" y="15233"/>
                    </a:cubicBezTo>
                    <a:cubicBezTo>
                      <a:pt x="6966" y="16966"/>
                      <a:pt x="9427" y="18421"/>
                      <a:pt x="12026" y="19565"/>
                    </a:cubicBezTo>
                    <a:cubicBezTo>
                      <a:pt x="12112" y="16221"/>
                      <a:pt x="14330" y="14696"/>
                      <a:pt x="16236" y="13985"/>
                    </a:cubicBezTo>
                    <a:cubicBezTo>
                      <a:pt x="16410" y="13933"/>
                      <a:pt x="16566" y="13881"/>
                      <a:pt x="16722" y="13829"/>
                    </a:cubicBezTo>
                    <a:cubicBezTo>
                      <a:pt x="12892" y="11473"/>
                      <a:pt x="9201" y="8250"/>
                      <a:pt x="7676" y="4056"/>
                    </a:cubicBezTo>
                    <a:cubicBezTo>
                      <a:pt x="7295" y="3051"/>
                      <a:pt x="7018" y="2289"/>
                      <a:pt x="6810" y="1700"/>
                    </a:cubicBezTo>
                    <a:cubicBezTo>
                      <a:pt x="6289" y="356"/>
                      <a:pt x="6086" y="1"/>
                      <a:pt x="5815"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546;p55">
                <a:extLst>
                  <a:ext uri="{FF2B5EF4-FFF2-40B4-BE49-F238E27FC236}">
                    <a16:creationId xmlns:a16="http://schemas.microsoft.com/office/drawing/2014/main" id="{FBB5AA76-9F85-4F99-A8D1-CD1665056E9F}"/>
                  </a:ext>
                </a:extLst>
              </p:cNvPr>
              <p:cNvSpPr/>
              <p:nvPr/>
            </p:nvSpPr>
            <p:spPr>
              <a:xfrm flipH="1">
                <a:off x="7347694" y="4495011"/>
                <a:ext cx="139048" cy="251053"/>
              </a:xfrm>
              <a:custGeom>
                <a:avLst/>
                <a:gdLst/>
                <a:ahLst/>
                <a:cxnLst/>
                <a:rect l="l" t="t" r="r" b="b"/>
                <a:pathLst>
                  <a:path w="4679" h="8448" extrusionOk="0">
                    <a:moveTo>
                      <a:pt x="369" y="1"/>
                    </a:moveTo>
                    <a:cubicBezTo>
                      <a:pt x="196" y="1"/>
                      <a:pt x="67" y="15"/>
                      <a:pt x="0" y="26"/>
                    </a:cubicBezTo>
                    <a:cubicBezTo>
                      <a:pt x="0" y="113"/>
                      <a:pt x="18" y="199"/>
                      <a:pt x="35" y="286"/>
                    </a:cubicBezTo>
                    <a:lnTo>
                      <a:pt x="52" y="563"/>
                    </a:lnTo>
                    <a:cubicBezTo>
                      <a:pt x="191" y="1932"/>
                      <a:pt x="295" y="2747"/>
                      <a:pt x="295" y="2747"/>
                    </a:cubicBezTo>
                    <a:cubicBezTo>
                      <a:pt x="659" y="6126"/>
                      <a:pt x="3223" y="8448"/>
                      <a:pt x="3223" y="8448"/>
                    </a:cubicBezTo>
                    <a:cubicBezTo>
                      <a:pt x="3830" y="7876"/>
                      <a:pt x="4246" y="7165"/>
                      <a:pt x="4436" y="6368"/>
                    </a:cubicBezTo>
                    <a:cubicBezTo>
                      <a:pt x="4662" y="5502"/>
                      <a:pt x="4679" y="4410"/>
                      <a:pt x="4194" y="3059"/>
                    </a:cubicBezTo>
                    <a:cubicBezTo>
                      <a:pt x="3198" y="347"/>
                      <a:pt x="1231" y="1"/>
                      <a:pt x="369" y="1"/>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547;p55">
                <a:extLst>
                  <a:ext uri="{FF2B5EF4-FFF2-40B4-BE49-F238E27FC236}">
                    <a16:creationId xmlns:a16="http://schemas.microsoft.com/office/drawing/2014/main" id="{E45D66D9-D8B8-4EDE-BA46-E66A1430BE6D}"/>
                  </a:ext>
                </a:extLst>
              </p:cNvPr>
              <p:cNvSpPr/>
              <p:nvPr/>
            </p:nvSpPr>
            <p:spPr>
              <a:xfrm flipH="1">
                <a:off x="7293608" y="4044672"/>
                <a:ext cx="206002" cy="438244"/>
              </a:xfrm>
              <a:custGeom>
                <a:avLst/>
                <a:gdLst/>
                <a:ahLst/>
                <a:cxnLst/>
                <a:rect l="l" t="t" r="r" b="b"/>
                <a:pathLst>
                  <a:path w="6932" h="14747" extrusionOk="0">
                    <a:moveTo>
                      <a:pt x="5406" y="1"/>
                    </a:moveTo>
                    <a:lnTo>
                      <a:pt x="0" y="659"/>
                    </a:lnTo>
                    <a:cubicBezTo>
                      <a:pt x="208" y="1751"/>
                      <a:pt x="295" y="2860"/>
                      <a:pt x="225" y="3986"/>
                    </a:cubicBezTo>
                    <a:cubicBezTo>
                      <a:pt x="104" y="6204"/>
                      <a:pt x="87" y="8318"/>
                      <a:pt x="139" y="10190"/>
                    </a:cubicBezTo>
                    <a:lnTo>
                      <a:pt x="6134" y="14747"/>
                    </a:lnTo>
                    <a:cubicBezTo>
                      <a:pt x="6134" y="14747"/>
                      <a:pt x="2565" y="7088"/>
                      <a:pt x="4783" y="6689"/>
                    </a:cubicBezTo>
                    <a:cubicBezTo>
                      <a:pt x="5407" y="6574"/>
                      <a:pt x="5704" y="6284"/>
                      <a:pt x="5948" y="6284"/>
                    </a:cubicBezTo>
                    <a:cubicBezTo>
                      <a:pt x="6218" y="6284"/>
                      <a:pt x="6421" y="6641"/>
                      <a:pt x="6931" y="7989"/>
                    </a:cubicBezTo>
                    <a:cubicBezTo>
                      <a:pt x="6377" y="5598"/>
                      <a:pt x="5857" y="2894"/>
                      <a:pt x="5406" y="1"/>
                    </a:cubicBez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548;p55">
                <a:extLst>
                  <a:ext uri="{FF2B5EF4-FFF2-40B4-BE49-F238E27FC236}">
                    <a16:creationId xmlns:a16="http://schemas.microsoft.com/office/drawing/2014/main" id="{DCB20B8E-E1D2-4FF7-8093-24D11E867E3C}"/>
                  </a:ext>
                </a:extLst>
              </p:cNvPr>
              <p:cNvSpPr/>
              <p:nvPr/>
            </p:nvSpPr>
            <p:spPr>
              <a:xfrm flipH="1">
                <a:off x="7132421" y="4683717"/>
                <a:ext cx="258542" cy="186448"/>
              </a:xfrm>
              <a:custGeom>
                <a:avLst/>
                <a:gdLst/>
                <a:ahLst/>
                <a:cxnLst/>
                <a:rect l="l" t="t" r="r" b="b"/>
                <a:pathLst>
                  <a:path w="8700" h="6274" extrusionOk="0">
                    <a:moveTo>
                      <a:pt x="1213" y="1"/>
                    </a:moveTo>
                    <a:cubicBezTo>
                      <a:pt x="1023" y="798"/>
                      <a:pt x="607" y="1526"/>
                      <a:pt x="0" y="2080"/>
                    </a:cubicBezTo>
                    <a:cubicBezTo>
                      <a:pt x="2738" y="3796"/>
                      <a:pt x="5649" y="5199"/>
                      <a:pt x="8699" y="6274"/>
                    </a:cubicBezTo>
                    <a:cubicBezTo>
                      <a:pt x="8578" y="5633"/>
                      <a:pt x="8526" y="4991"/>
                      <a:pt x="8526" y="4333"/>
                    </a:cubicBezTo>
                    <a:cubicBezTo>
                      <a:pt x="5927" y="3189"/>
                      <a:pt x="3466" y="1734"/>
                      <a:pt x="1213" y="1"/>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549;p55">
                <a:extLst>
                  <a:ext uri="{FF2B5EF4-FFF2-40B4-BE49-F238E27FC236}">
                    <a16:creationId xmlns:a16="http://schemas.microsoft.com/office/drawing/2014/main" id="{4CA449FF-A030-4580-A2F3-FF1E99D846A7}"/>
                  </a:ext>
                </a:extLst>
              </p:cNvPr>
              <p:cNvSpPr/>
              <p:nvPr/>
            </p:nvSpPr>
            <p:spPr>
              <a:xfrm flipH="1">
                <a:off x="6665885" y="4642023"/>
                <a:ext cx="471736" cy="269538"/>
              </a:xfrm>
              <a:custGeom>
                <a:avLst/>
                <a:gdLst/>
                <a:ahLst/>
                <a:cxnLst/>
                <a:rect l="l" t="t" r="r" b="b"/>
                <a:pathLst>
                  <a:path w="15874" h="9070" extrusionOk="0">
                    <a:moveTo>
                      <a:pt x="4697" y="0"/>
                    </a:moveTo>
                    <a:cubicBezTo>
                      <a:pt x="4541" y="52"/>
                      <a:pt x="4385" y="104"/>
                      <a:pt x="4211" y="156"/>
                    </a:cubicBezTo>
                    <a:cubicBezTo>
                      <a:pt x="2305" y="867"/>
                      <a:pt x="105" y="2392"/>
                      <a:pt x="1" y="5736"/>
                    </a:cubicBezTo>
                    <a:cubicBezTo>
                      <a:pt x="1" y="6394"/>
                      <a:pt x="53" y="7053"/>
                      <a:pt x="174" y="7694"/>
                    </a:cubicBezTo>
                    <a:cubicBezTo>
                      <a:pt x="2628" y="8526"/>
                      <a:pt x="5204" y="9070"/>
                      <a:pt x="7731" y="9070"/>
                    </a:cubicBezTo>
                    <a:cubicBezTo>
                      <a:pt x="10574" y="9070"/>
                      <a:pt x="13353" y="8381"/>
                      <a:pt x="15821" y="6637"/>
                    </a:cubicBezTo>
                    <a:lnTo>
                      <a:pt x="15873" y="4904"/>
                    </a:lnTo>
                    <a:cubicBezTo>
                      <a:pt x="11957" y="3761"/>
                      <a:pt x="8214" y="2097"/>
                      <a:pt x="4697"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550;p55">
                <a:extLst>
                  <a:ext uri="{FF2B5EF4-FFF2-40B4-BE49-F238E27FC236}">
                    <a16:creationId xmlns:a16="http://schemas.microsoft.com/office/drawing/2014/main" id="{FC38D643-B91F-40EA-8ED5-7C3968C20CA7}"/>
                  </a:ext>
                </a:extLst>
              </p:cNvPr>
              <p:cNvSpPr/>
              <p:nvPr/>
            </p:nvSpPr>
            <p:spPr>
              <a:xfrm flipH="1">
                <a:off x="7173847" y="4427790"/>
                <a:ext cx="203832" cy="132124"/>
              </a:xfrm>
              <a:custGeom>
                <a:avLst/>
                <a:gdLst/>
                <a:ahLst/>
                <a:cxnLst/>
                <a:rect l="l" t="t" r="r" b="b"/>
                <a:pathLst>
                  <a:path w="6859" h="4446" extrusionOk="0">
                    <a:moveTo>
                      <a:pt x="5809" y="0"/>
                    </a:moveTo>
                    <a:cubicBezTo>
                      <a:pt x="5754" y="0"/>
                      <a:pt x="5696" y="6"/>
                      <a:pt x="5635" y="18"/>
                    </a:cubicBezTo>
                    <a:cubicBezTo>
                      <a:pt x="2205" y="885"/>
                      <a:pt x="472" y="3155"/>
                      <a:pt x="402" y="3241"/>
                    </a:cubicBezTo>
                    <a:cubicBezTo>
                      <a:pt x="1" y="3772"/>
                      <a:pt x="430" y="4445"/>
                      <a:pt x="983" y="4445"/>
                    </a:cubicBezTo>
                    <a:cubicBezTo>
                      <a:pt x="1098" y="4445"/>
                      <a:pt x="1219" y="4416"/>
                      <a:pt x="1338" y="4350"/>
                    </a:cubicBezTo>
                    <a:lnTo>
                      <a:pt x="1338" y="4368"/>
                    </a:lnTo>
                    <a:cubicBezTo>
                      <a:pt x="1442" y="4298"/>
                      <a:pt x="1529" y="4229"/>
                      <a:pt x="1581" y="4142"/>
                    </a:cubicBezTo>
                    <a:cubicBezTo>
                      <a:pt x="2742" y="2808"/>
                      <a:pt x="4284" y="1872"/>
                      <a:pt x="5999" y="1474"/>
                    </a:cubicBezTo>
                    <a:cubicBezTo>
                      <a:pt x="6858" y="1214"/>
                      <a:pt x="6611" y="0"/>
                      <a:pt x="5809"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551;p55">
                <a:extLst>
                  <a:ext uri="{FF2B5EF4-FFF2-40B4-BE49-F238E27FC236}">
                    <a16:creationId xmlns:a16="http://schemas.microsoft.com/office/drawing/2014/main" id="{6DA7E853-E095-492C-B77D-BEFCC0BB0589}"/>
                  </a:ext>
                </a:extLst>
              </p:cNvPr>
              <p:cNvSpPr/>
              <p:nvPr/>
            </p:nvSpPr>
            <p:spPr>
              <a:xfrm flipH="1">
                <a:off x="7117710" y="4494208"/>
                <a:ext cx="203832" cy="132124"/>
              </a:xfrm>
              <a:custGeom>
                <a:avLst/>
                <a:gdLst/>
                <a:ahLst/>
                <a:cxnLst/>
                <a:rect l="l" t="t" r="r" b="b"/>
                <a:pathLst>
                  <a:path w="6859" h="4446" extrusionOk="0">
                    <a:moveTo>
                      <a:pt x="5809" y="0"/>
                    </a:moveTo>
                    <a:cubicBezTo>
                      <a:pt x="5754" y="0"/>
                      <a:pt x="5696" y="6"/>
                      <a:pt x="5635" y="19"/>
                    </a:cubicBezTo>
                    <a:cubicBezTo>
                      <a:pt x="2204" y="885"/>
                      <a:pt x="471" y="3155"/>
                      <a:pt x="402" y="3242"/>
                    </a:cubicBezTo>
                    <a:cubicBezTo>
                      <a:pt x="1" y="3772"/>
                      <a:pt x="430" y="4445"/>
                      <a:pt x="993" y="4445"/>
                    </a:cubicBezTo>
                    <a:cubicBezTo>
                      <a:pt x="1110" y="4445"/>
                      <a:pt x="1233" y="4416"/>
                      <a:pt x="1355" y="4351"/>
                    </a:cubicBezTo>
                    <a:cubicBezTo>
                      <a:pt x="1442" y="4299"/>
                      <a:pt x="1528" y="4229"/>
                      <a:pt x="1598" y="4143"/>
                    </a:cubicBezTo>
                    <a:cubicBezTo>
                      <a:pt x="2741" y="2808"/>
                      <a:pt x="4284" y="1873"/>
                      <a:pt x="5999" y="1474"/>
                    </a:cubicBezTo>
                    <a:cubicBezTo>
                      <a:pt x="6858" y="1215"/>
                      <a:pt x="6611" y="0"/>
                      <a:pt x="5809"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552;p55">
                <a:extLst>
                  <a:ext uri="{FF2B5EF4-FFF2-40B4-BE49-F238E27FC236}">
                    <a16:creationId xmlns:a16="http://schemas.microsoft.com/office/drawing/2014/main" id="{18A0C4EF-D97A-491D-84B1-C0FAE7E1E8BB}"/>
                  </a:ext>
                </a:extLst>
              </p:cNvPr>
              <p:cNvSpPr/>
              <p:nvPr/>
            </p:nvSpPr>
            <p:spPr>
              <a:xfrm flipH="1">
                <a:off x="7041485" y="4553940"/>
                <a:ext cx="203892" cy="132154"/>
              </a:xfrm>
              <a:custGeom>
                <a:avLst/>
                <a:gdLst/>
                <a:ahLst/>
                <a:cxnLst/>
                <a:rect l="l" t="t" r="r" b="b"/>
                <a:pathLst>
                  <a:path w="6861" h="4447" extrusionOk="0">
                    <a:moveTo>
                      <a:pt x="5809" y="1"/>
                    </a:moveTo>
                    <a:cubicBezTo>
                      <a:pt x="5754" y="1"/>
                      <a:pt x="5697" y="6"/>
                      <a:pt x="5637" y="19"/>
                    </a:cubicBezTo>
                    <a:cubicBezTo>
                      <a:pt x="2206" y="885"/>
                      <a:pt x="456" y="3155"/>
                      <a:pt x="386" y="3259"/>
                    </a:cubicBezTo>
                    <a:cubicBezTo>
                      <a:pt x="0" y="3788"/>
                      <a:pt x="428" y="4447"/>
                      <a:pt x="979" y="4447"/>
                    </a:cubicBezTo>
                    <a:cubicBezTo>
                      <a:pt x="1096" y="4447"/>
                      <a:pt x="1218" y="4417"/>
                      <a:pt x="1339" y="4351"/>
                    </a:cubicBezTo>
                    <a:lnTo>
                      <a:pt x="1339" y="4368"/>
                    </a:lnTo>
                    <a:cubicBezTo>
                      <a:pt x="1443" y="4316"/>
                      <a:pt x="1513" y="4247"/>
                      <a:pt x="1582" y="4143"/>
                    </a:cubicBezTo>
                    <a:cubicBezTo>
                      <a:pt x="2743" y="2826"/>
                      <a:pt x="4285" y="1890"/>
                      <a:pt x="6001" y="1474"/>
                    </a:cubicBezTo>
                    <a:cubicBezTo>
                      <a:pt x="6860" y="1231"/>
                      <a:pt x="6612" y="1"/>
                      <a:pt x="5809" y="1"/>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553;p55">
                <a:extLst>
                  <a:ext uri="{FF2B5EF4-FFF2-40B4-BE49-F238E27FC236}">
                    <a16:creationId xmlns:a16="http://schemas.microsoft.com/office/drawing/2014/main" id="{D36A5683-3C74-4248-BBA2-E6FC38F91F66}"/>
                  </a:ext>
                </a:extLst>
              </p:cNvPr>
              <p:cNvSpPr/>
              <p:nvPr/>
            </p:nvSpPr>
            <p:spPr>
              <a:xfrm flipH="1">
                <a:off x="7328110" y="1490868"/>
                <a:ext cx="720441" cy="616579"/>
              </a:xfrm>
              <a:custGeom>
                <a:avLst/>
                <a:gdLst/>
                <a:ahLst/>
                <a:cxnLst/>
                <a:rect l="l" t="t" r="r" b="b"/>
                <a:pathLst>
                  <a:path w="24243" h="20748" extrusionOk="0">
                    <a:moveTo>
                      <a:pt x="18290" y="0"/>
                    </a:moveTo>
                    <a:cubicBezTo>
                      <a:pt x="14657" y="0"/>
                      <a:pt x="10917" y="3749"/>
                      <a:pt x="10917" y="3749"/>
                    </a:cubicBezTo>
                    <a:lnTo>
                      <a:pt x="11437" y="1063"/>
                    </a:lnTo>
                    <a:lnTo>
                      <a:pt x="11437" y="1063"/>
                    </a:lnTo>
                    <a:cubicBezTo>
                      <a:pt x="6464" y="3454"/>
                      <a:pt x="6516" y="5534"/>
                      <a:pt x="5372" y="8982"/>
                    </a:cubicBezTo>
                    <a:cubicBezTo>
                      <a:pt x="5372" y="8982"/>
                      <a:pt x="0" y="9259"/>
                      <a:pt x="1196" y="14614"/>
                    </a:cubicBezTo>
                    <a:cubicBezTo>
                      <a:pt x="1785" y="17248"/>
                      <a:pt x="4176" y="19570"/>
                      <a:pt x="8248" y="20748"/>
                    </a:cubicBezTo>
                    <a:lnTo>
                      <a:pt x="8075" y="16347"/>
                    </a:lnTo>
                    <a:cubicBezTo>
                      <a:pt x="9392" y="14198"/>
                      <a:pt x="9150" y="11495"/>
                      <a:pt x="8890" y="10542"/>
                    </a:cubicBezTo>
                    <a:lnTo>
                      <a:pt x="8890" y="10542"/>
                    </a:lnTo>
                    <a:cubicBezTo>
                      <a:pt x="9339" y="10617"/>
                      <a:pt x="9865" y="10659"/>
                      <a:pt x="10454" y="10659"/>
                    </a:cubicBezTo>
                    <a:cubicBezTo>
                      <a:pt x="12588" y="10659"/>
                      <a:pt x="15537" y="10100"/>
                      <a:pt x="18593" y="8497"/>
                    </a:cubicBezTo>
                    <a:cubicBezTo>
                      <a:pt x="19131" y="9329"/>
                      <a:pt x="19616" y="10178"/>
                      <a:pt x="20014" y="11079"/>
                    </a:cubicBezTo>
                    <a:cubicBezTo>
                      <a:pt x="20205" y="11443"/>
                      <a:pt x="20361" y="11807"/>
                      <a:pt x="20517" y="12170"/>
                    </a:cubicBezTo>
                    <a:cubicBezTo>
                      <a:pt x="20898" y="13037"/>
                      <a:pt x="21227" y="13938"/>
                      <a:pt x="21505" y="14856"/>
                    </a:cubicBezTo>
                    <a:cubicBezTo>
                      <a:pt x="21712" y="15567"/>
                      <a:pt x="21851" y="16295"/>
                      <a:pt x="21938" y="17022"/>
                    </a:cubicBezTo>
                    <a:cubicBezTo>
                      <a:pt x="22787" y="15584"/>
                      <a:pt x="21816" y="13106"/>
                      <a:pt x="22024" y="9866"/>
                    </a:cubicBezTo>
                    <a:cubicBezTo>
                      <a:pt x="22146" y="7752"/>
                      <a:pt x="24242" y="5309"/>
                      <a:pt x="22579" y="2623"/>
                    </a:cubicBezTo>
                    <a:cubicBezTo>
                      <a:pt x="21367" y="681"/>
                      <a:pt x="19839" y="0"/>
                      <a:pt x="18290" y="0"/>
                    </a:cubicBezTo>
                    <a:close/>
                  </a:path>
                </a:pathLst>
              </a:custGeom>
              <a:solidFill>
                <a:srgbClr val="3F2B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554;p55">
                <a:extLst>
                  <a:ext uri="{FF2B5EF4-FFF2-40B4-BE49-F238E27FC236}">
                    <a16:creationId xmlns:a16="http://schemas.microsoft.com/office/drawing/2014/main" id="{3463F5A4-80AB-42C7-AB53-1CD555CC65C3}"/>
                  </a:ext>
                </a:extLst>
              </p:cNvPr>
              <p:cNvSpPr/>
              <p:nvPr/>
            </p:nvSpPr>
            <p:spPr>
              <a:xfrm flipH="1">
                <a:off x="7769415" y="1937136"/>
                <a:ext cx="186953" cy="166834"/>
              </a:xfrm>
              <a:custGeom>
                <a:avLst/>
                <a:gdLst/>
                <a:ahLst/>
                <a:cxnLst/>
                <a:rect l="l" t="t" r="r" b="b"/>
                <a:pathLst>
                  <a:path w="6291" h="5614" extrusionOk="0">
                    <a:moveTo>
                      <a:pt x="3161" y="0"/>
                    </a:moveTo>
                    <a:cubicBezTo>
                      <a:pt x="1977" y="0"/>
                      <a:pt x="876" y="748"/>
                      <a:pt x="485" y="1936"/>
                    </a:cubicBezTo>
                    <a:cubicBezTo>
                      <a:pt x="0" y="3409"/>
                      <a:pt x="797" y="4986"/>
                      <a:pt x="2270" y="5471"/>
                    </a:cubicBezTo>
                    <a:cubicBezTo>
                      <a:pt x="2562" y="5567"/>
                      <a:pt x="2859" y="5613"/>
                      <a:pt x="3150" y="5613"/>
                    </a:cubicBezTo>
                    <a:cubicBezTo>
                      <a:pt x="4326" y="5613"/>
                      <a:pt x="5416" y="4867"/>
                      <a:pt x="5805" y="3686"/>
                    </a:cubicBezTo>
                    <a:cubicBezTo>
                      <a:pt x="6290" y="2213"/>
                      <a:pt x="5493" y="619"/>
                      <a:pt x="4020" y="134"/>
                    </a:cubicBezTo>
                    <a:cubicBezTo>
                      <a:pt x="3735" y="43"/>
                      <a:pt x="3446" y="0"/>
                      <a:pt x="3161" y="0"/>
                    </a:cubicBez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555;p55">
                <a:extLst>
                  <a:ext uri="{FF2B5EF4-FFF2-40B4-BE49-F238E27FC236}">
                    <a16:creationId xmlns:a16="http://schemas.microsoft.com/office/drawing/2014/main" id="{F791C4EE-DFAA-4FEF-9822-C1CC59566BCC}"/>
                  </a:ext>
                </a:extLst>
              </p:cNvPr>
              <p:cNvSpPr/>
              <p:nvPr/>
            </p:nvSpPr>
            <p:spPr>
              <a:xfrm flipH="1">
                <a:off x="7282791" y="1918949"/>
                <a:ext cx="189538" cy="166893"/>
              </a:xfrm>
              <a:custGeom>
                <a:avLst/>
                <a:gdLst/>
                <a:ahLst/>
                <a:cxnLst/>
                <a:rect l="l" t="t" r="r" b="b"/>
                <a:pathLst>
                  <a:path w="6378" h="5616" extrusionOk="0">
                    <a:moveTo>
                      <a:pt x="3181" y="1"/>
                    </a:moveTo>
                    <a:cubicBezTo>
                      <a:pt x="2813" y="1"/>
                      <a:pt x="2438" y="73"/>
                      <a:pt x="2080" y="226"/>
                    </a:cubicBezTo>
                    <a:cubicBezTo>
                      <a:pt x="659" y="833"/>
                      <a:pt x="0" y="2479"/>
                      <a:pt x="607" y="3900"/>
                    </a:cubicBezTo>
                    <a:cubicBezTo>
                      <a:pt x="1061" y="4976"/>
                      <a:pt x="2096" y="5615"/>
                      <a:pt x="3184" y="5615"/>
                    </a:cubicBezTo>
                    <a:cubicBezTo>
                      <a:pt x="3550" y="5615"/>
                      <a:pt x="3923" y="5543"/>
                      <a:pt x="4281" y="5390"/>
                    </a:cubicBezTo>
                    <a:cubicBezTo>
                      <a:pt x="5719" y="4783"/>
                      <a:pt x="6377" y="3137"/>
                      <a:pt x="5771" y="1699"/>
                    </a:cubicBezTo>
                    <a:cubicBezTo>
                      <a:pt x="5317" y="637"/>
                      <a:pt x="4273" y="1"/>
                      <a:pt x="3181" y="1"/>
                    </a:cubicBez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556;p55">
                <a:extLst>
                  <a:ext uri="{FF2B5EF4-FFF2-40B4-BE49-F238E27FC236}">
                    <a16:creationId xmlns:a16="http://schemas.microsoft.com/office/drawing/2014/main" id="{39B66D46-5A50-4081-9BE8-77A91A9B4FCA}"/>
                  </a:ext>
                </a:extLst>
              </p:cNvPr>
              <p:cNvSpPr/>
              <p:nvPr/>
            </p:nvSpPr>
            <p:spPr>
              <a:xfrm flipH="1">
                <a:off x="7492389" y="2175916"/>
                <a:ext cx="309003" cy="356759"/>
              </a:xfrm>
              <a:custGeom>
                <a:avLst/>
                <a:gdLst/>
                <a:ahLst/>
                <a:cxnLst/>
                <a:rect l="l" t="t" r="r" b="b"/>
                <a:pathLst>
                  <a:path w="10398" h="12005" extrusionOk="0">
                    <a:moveTo>
                      <a:pt x="1" y="1"/>
                    </a:moveTo>
                    <a:lnTo>
                      <a:pt x="174" y="9739"/>
                    </a:lnTo>
                    <a:cubicBezTo>
                      <a:pt x="174" y="9739"/>
                      <a:pt x="2432" y="12005"/>
                      <a:pt x="5522" y="12005"/>
                    </a:cubicBezTo>
                    <a:cubicBezTo>
                      <a:pt x="7003" y="12005"/>
                      <a:pt x="8674" y="11485"/>
                      <a:pt x="10380" y="9947"/>
                    </a:cubicBezTo>
                    <a:lnTo>
                      <a:pt x="10398" y="9930"/>
                    </a:lnTo>
                    <a:lnTo>
                      <a:pt x="10363" y="9930"/>
                    </a:lnTo>
                    <a:lnTo>
                      <a:pt x="10363" y="9912"/>
                    </a:lnTo>
                    <a:cubicBezTo>
                      <a:pt x="10363" y="9912"/>
                      <a:pt x="9081" y="5580"/>
                      <a:pt x="8994" y="2011"/>
                    </a:cubicBezTo>
                    <a:cubicBezTo>
                      <a:pt x="8188" y="2324"/>
                      <a:pt x="7356" y="2453"/>
                      <a:pt x="6539" y="2453"/>
                    </a:cubicBezTo>
                    <a:cubicBezTo>
                      <a:pt x="3473" y="2453"/>
                      <a:pt x="603" y="644"/>
                      <a:pt x="1" y="1"/>
                    </a:cubicBez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557;p55">
                <a:extLst>
                  <a:ext uri="{FF2B5EF4-FFF2-40B4-BE49-F238E27FC236}">
                    <a16:creationId xmlns:a16="http://schemas.microsoft.com/office/drawing/2014/main" id="{2A08E4DB-A377-4D87-B5B6-6F36FEAEB72F}"/>
                  </a:ext>
                </a:extLst>
              </p:cNvPr>
              <p:cNvSpPr/>
              <p:nvPr/>
            </p:nvSpPr>
            <p:spPr>
              <a:xfrm flipH="1">
                <a:off x="7394529" y="2031727"/>
                <a:ext cx="30" cy="4160"/>
              </a:xfrm>
              <a:custGeom>
                <a:avLst/>
                <a:gdLst/>
                <a:ahLst/>
                <a:cxnLst/>
                <a:rect l="l" t="t" r="r" b="b"/>
                <a:pathLst>
                  <a:path w="1" h="140" extrusionOk="0">
                    <a:moveTo>
                      <a:pt x="0" y="1"/>
                    </a:moveTo>
                    <a:lnTo>
                      <a:pt x="0" y="139"/>
                    </a:lnTo>
                    <a:close/>
                  </a:path>
                </a:pathLst>
              </a:custGeom>
              <a:solidFill>
                <a:srgbClr val="E077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558;p55">
                <a:extLst>
                  <a:ext uri="{FF2B5EF4-FFF2-40B4-BE49-F238E27FC236}">
                    <a16:creationId xmlns:a16="http://schemas.microsoft.com/office/drawing/2014/main" id="{B0B51B35-3C31-46B3-9433-ADE8D4B58E10}"/>
                  </a:ext>
                </a:extLst>
              </p:cNvPr>
              <p:cNvSpPr/>
              <p:nvPr/>
            </p:nvSpPr>
            <p:spPr>
              <a:xfrm flipH="1">
                <a:off x="7395064" y="2006497"/>
                <a:ext cx="30" cy="3626"/>
              </a:xfrm>
              <a:custGeom>
                <a:avLst/>
                <a:gdLst/>
                <a:ahLst/>
                <a:cxnLst/>
                <a:rect l="l" t="t" r="r" b="b"/>
                <a:pathLst>
                  <a:path w="1" h="122" extrusionOk="0">
                    <a:moveTo>
                      <a:pt x="1" y="1"/>
                    </a:moveTo>
                    <a:lnTo>
                      <a:pt x="1" y="122"/>
                    </a:lnTo>
                    <a:cubicBezTo>
                      <a:pt x="1" y="87"/>
                      <a:pt x="1" y="35"/>
                      <a:pt x="1" y="1"/>
                    </a:cubicBezTo>
                    <a:close/>
                  </a:path>
                </a:pathLst>
              </a:custGeom>
              <a:solidFill>
                <a:srgbClr val="E077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559;p55">
                <a:extLst>
                  <a:ext uri="{FF2B5EF4-FFF2-40B4-BE49-F238E27FC236}">
                    <a16:creationId xmlns:a16="http://schemas.microsoft.com/office/drawing/2014/main" id="{6E050629-5F05-4156-93DC-59C250F32399}"/>
                  </a:ext>
                </a:extLst>
              </p:cNvPr>
              <p:cNvSpPr/>
              <p:nvPr/>
            </p:nvSpPr>
            <p:spPr>
              <a:xfrm flipH="1">
                <a:off x="7394529" y="2018859"/>
                <a:ext cx="565" cy="4160"/>
              </a:xfrm>
              <a:custGeom>
                <a:avLst/>
                <a:gdLst/>
                <a:ahLst/>
                <a:cxnLst/>
                <a:rect l="l" t="t" r="r" b="b"/>
                <a:pathLst>
                  <a:path w="19" h="140" extrusionOk="0">
                    <a:moveTo>
                      <a:pt x="1" y="0"/>
                    </a:moveTo>
                    <a:lnTo>
                      <a:pt x="1" y="139"/>
                    </a:lnTo>
                    <a:cubicBezTo>
                      <a:pt x="18" y="87"/>
                      <a:pt x="18" y="52"/>
                      <a:pt x="1" y="0"/>
                    </a:cubicBezTo>
                    <a:close/>
                  </a:path>
                </a:pathLst>
              </a:custGeom>
              <a:solidFill>
                <a:srgbClr val="E077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560;p55">
                <a:extLst>
                  <a:ext uri="{FF2B5EF4-FFF2-40B4-BE49-F238E27FC236}">
                    <a16:creationId xmlns:a16="http://schemas.microsoft.com/office/drawing/2014/main" id="{7DE7733A-ABE3-494F-925A-8AD0F997EC50}"/>
                  </a:ext>
                </a:extLst>
              </p:cNvPr>
              <p:cNvSpPr/>
              <p:nvPr/>
            </p:nvSpPr>
            <p:spPr>
              <a:xfrm flipH="1">
                <a:off x="7395569" y="1743883"/>
                <a:ext cx="400146" cy="355718"/>
              </a:xfrm>
              <a:custGeom>
                <a:avLst/>
                <a:gdLst/>
                <a:ahLst/>
                <a:cxnLst/>
                <a:rect l="l" t="t" r="r" b="b"/>
                <a:pathLst>
                  <a:path w="13465" h="11970" extrusionOk="0">
                    <a:moveTo>
                      <a:pt x="10085" y="0"/>
                    </a:moveTo>
                    <a:cubicBezTo>
                      <a:pt x="7019" y="1609"/>
                      <a:pt x="4059" y="2156"/>
                      <a:pt x="1932" y="2156"/>
                    </a:cubicBezTo>
                    <a:cubicBezTo>
                      <a:pt x="1355" y="2156"/>
                      <a:pt x="839" y="2115"/>
                      <a:pt x="399" y="2045"/>
                    </a:cubicBezTo>
                    <a:lnTo>
                      <a:pt x="399" y="2045"/>
                    </a:lnTo>
                    <a:cubicBezTo>
                      <a:pt x="763" y="3691"/>
                      <a:pt x="624" y="5407"/>
                      <a:pt x="0" y="6984"/>
                    </a:cubicBezTo>
                    <a:cubicBezTo>
                      <a:pt x="543" y="8404"/>
                      <a:pt x="2349" y="11970"/>
                      <a:pt x="6882" y="11970"/>
                    </a:cubicBezTo>
                    <a:cubicBezTo>
                      <a:pt x="7271" y="11970"/>
                      <a:pt x="7680" y="11944"/>
                      <a:pt x="8110" y="11887"/>
                    </a:cubicBezTo>
                    <a:cubicBezTo>
                      <a:pt x="11142" y="11489"/>
                      <a:pt x="12685" y="10068"/>
                      <a:pt x="13464" y="8630"/>
                    </a:cubicBezTo>
                    <a:cubicBezTo>
                      <a:pt x="13447" y="8578"/>
                      <a:pt x="13447" y="8543"/>
                      <a:pt x="13447" y="8526"/>
                    </a:cubicBezTo>
                    <a:cubicBezTo>
                      <a:pt x="13360" y="7781"/>
                      <a:pt x="13204" y="7053"/>
                      <a:pt x="13014" y="6360"/>
                    </a:cubicBezTo>
                    <a:cubicBezTo>
                      <a:pt x="12737" y="5441"/>
                      <a:pt x="12390" y="4540"/>
                      <a:pt x="12009" y="3656"/>
                    </a:cubicBezTo>
                    <a:cubicBezTo>
                      <a:pt x="11853" y="3293"/>
                      <a:pt x="11697" y="2929"/>
                      <a:pt x="11524" y="2582"/>
                    </a:cubicBezTo>
                    <a:cubicBezTo>
                      <a:pt x="11108" y="1681"/>
                      <a:pt x="10640" y="815"/>
                      <a:pt x="10085" y="0"/>
                    </a:cubicBez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561;p55">
                <a:extLst>
                  <a:ext uri="{FF2B5EF4-FFF2-40B4-BE49-F238E27FC236}">
                    <a16:creationId xmlns:a16="http://schemas.microsoft.com/office/drawing/2014/main" id="{B7FED163-49B2-4FB8-9D35-407EA01F78EF}"/>
                  </a:ext>
                </a:extLst>
              </p:cNvPr>
              <p:cNvSpPr/>
              <p:nvPr/>
            </p:nvSpPr>
            <p:spPr>
              <a:xfrm flipH="1">
                <a:off x="7801361" y="1974580"/>
                <a:ext cx="7221" cy="201871"/>
              </a:xfrm>
              <a:custGeom>
                <a:avLst/>
                <a:gdLst/>
                <a:ahLst/>
                <a:cxnLst/>
                <a:rect l="l" t="t" r="r" b="b"/>
                <a:pathLst>
                  <a:path w="243" h="6793" extrusionOk="0">
                    <a:moveTo>
                      <a:pt x="52" y="0"/>
                    </a:moveTo>
                    <a:cubicBezTo>
                      <a:pt x="35" y="18"/>
                      <a:pt x="18" y="35"/>
                      <a:pt x="0" y="70"/>
                    </a:cubicBezTo>
                    <a:lnTo>
                      <a:pt x="139" y="3760"/>
                    </a:lnTo>
                    <a:lnTo>
                      <a:pt x="243" y="6793"/>
                    </a:lnTo>
                    <a:lnTo>
                      <a:pt x="52" y="0"/>
                    </a:lnTo>
                    <a:close/>
                  </a:path>
                </a:pathLst>
              </a:custGeom>
              <a:solidFill>
                <a:srgbClr val="E077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62;p55">
                <a:extLst>
                  <a:ext uri="{FF2B5EF4-FFF2-40B4-BE49-F238E27FC236}">
                    <a16:creationId xmlns:a16="http://schemas.microsoft.com/office/drawing/2014/main" id="{62DB9DE3-8E5B-4551-AF22-EB18A150F947}"/>
                  </a:ext>
                </a:extLst>
              </p:cNvPr>
              <p:cNvSpPr/>
              <p:nvPr/>
            </p:nvSpPr>
            <p:spPr>
              <a:xfrm flipH="1">
                <a:off x="7394529" y="2022990"/>
                <a:ext cx="30" cy="30"/>
              </a:xfrm>
              <a:custGeom>
                <a:avLst/>
                <a:gdLst/>
                <a:ahLst/>
                <a:cxnLst/>
                <a:rect l="l" t="t" r="r" b="b"/>
                <a:pathLst>
                  <a:path w="1" h="1" extrusionOk="0">
                    <a:moveTo>
                      <a:pt x="0" y="0"/>
                    </a:moveTo>
                    <a:close/>
                  </a:path>
                </a:pathLst>
              </a:custGeom>
              <a:solidFill>
                <a:srgbClr val="3E29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63;p55">
                <a:extLst>
                  <a:ext uri="{FF2B5EF4-FFF2-40B4-BE49-F238E27FC236}">
                    <a16:creationId xmlns:a16="http://schemas.microsoft.com/office/drawing/2014/main" id="{DF06909D-91DC-4F86-8301-527DE4BE7096}"/>
                  </a:ext>
                </a:extLst>
              </p:cNvPr>
              <p:cNvSpPr/>
              <p:nvPr/>
            </p:nvSpPr>
            <p:spPr>
              <a:xfrm flipH="1">
                <a:off x="7394529" y="2022990"/>
                <a:ext cx="30" cy="8767"/>
              </a:xfrm>
              <a:custGeom>
                <a:avLst/>
                <a:gdLst/>
                <a:ahLst/>
                <a:cxnLst/>
                <a:rect l="l" t="t" r="r" b="b"/>
                <a:pathLst>
                  <a:path w="1" h="295" extrusionOk="0">
                    <a:moveTo>
                      <a:pt x="0" y="0"/>
                    </a:moveTo>
                    <a:lnTo>
                      <a:pt x="0" y="0"/>
                    </a:lnTo>
                    <a:lnTo>
                      <a:pt x="0" y="295"/>
                    </a:lnTo>
                    <a:lnTo>
                      <a:pt x="0" y="295"/>
                    </a:lnTo>
                    <a:close/>
                  </a:path>
                </a:pathLst>
              </a:custGeom>
              <a:solidFill>
                <a:srgbClr val="3F29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64;p55">
                <a:extLst>
                  <a:ext uri="{FF2B5EF4-FFF2-40B4-BE49-F238E27FC236}">
                    <a16:creationId xmlns:a16="http://schemas.microsoft.com/office/drawing/2014/main" id="{3F34F63E-C1D6-44E9-A57A-C93E599EA597}"/>
                  </a:ext>
                </a:extLst>
              </p:cNvPr>
              <p:cNvSpPr/>
              <p:nvPr/>
            </p:nvSpPr>
            <p:spPr>
              <a:xfrm flipH="1">
                <a:off x="7394529" y="2010093"/>
                <a:ext cx="565" cy="8796"/>
              </a:xfrm>
              <a:custGeom>
                <a:avLst/>
                <a:gdLst/>
                <a:ahLst/>
                <a:cxnLst/>
                <a:rect l="l" t="t" r="r" b="b"/>
                <a:pathLst>
                  <a:path w="19" h="296" extrusionOk="0">
                    <a:moveTo>
                      <a:pt x="1" y="1"/>
                    </a:moveTo>
                    <a:lnTo>
                      <a:pt x="1" y="295"/>
                    </a:lnTo>
                    <a:lnTo>
                      <a:pt x="18" y="295"/>
                    </a:lnTo>
                    <a:lnTo>
                      <a:pt x="18" y="1"/>
                    </a:lnTo>
                    <a:close/>
                  </a:path>
                </a:pathLst>
              </a:custGeom>
              <a:solidFill>
                <a:srgbClr val="5930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65;p55">
                <a:extLst>
                  <a:ext uri="{FF2B5EF4-FFF2-40B4-BE49-F238E27FC236}">
                    <a16:creationId xmlns:a16="http://schemas.microsoft.com/office/drawing/2014/main" id="{86AAF217-4E1A-4F74-8572-26C7AD75B0C8}"/>
                  </a:ext>
                </a:extLst>
              </p:cNvPr>
              <p:cNvSpPr/>
              <p:nvPr/>
            </p:nvSpPr>
            <p:spPr>
              <a:xfrm flipH="1">
                <a:off x="7395569" y="1999810"/>
                <a:ext cx="535" cy="6716"/>
              </a:xfrm>
              <a:custGeom>
                <a:avLst/>
                <a:gdLst/>
                <a:ahLst/>
                <a:cxnLst/>
                <a:rect l="l" t="t" r="r" b="b"/>
                <a:pathLst>
                  <a:path w="18" h="226" extrusionOk="0">
                    <a:moveTo>
                      <a:pt x="0" y="0"/>
                    </a:moveTo>
                    <a:lnTo>
                      <a:pt x="0" y="226"/>
                    </a:lnTo>
                    <a:lnTo>
                      <a:pt x="17" y="226"/>
                    </a:lnTo>
                    <a:lnTo>
                      <a:pt x="17" y="0"/>
                    </a:lnTo>
                    <a:close/>
                  </a:path>
                </a:pathLst>
              </a:custGeom>
              <a:solidFill>
                <a:srgbClr val="5830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66;p55">
                <a:extLst>
                  <a:ext uri="{FF2B5EF4-FFF2-40B4-BE49-F238E27FC236}">
                    <a16:creationId xmlns:a16="http://schemas.microsoft.com/office/drawing/2014/main" id="{C4920C1C-094A-479E-9B05-3947BBC60EB9}"/>
                  </a:ext>
                </a:extLst>
              </p:cNvPr>
              <p:cNvSpPr/>
              <p:nvPr/>
            </p:nvSpPr>
            <p:spPr>
              <a:xfrm flipH="1">
                <a:off x="7395064" y="1999810"/>
                <a:ext cx="535" cy="6716"/>
              </a:xfrm>
              <a:custGeom>
                <a:avLst/>
                <a:gdLst/>
                <a:ahLst/>
                <a:cxnLst/>
                <a:rect l="l" t="t" r="r" b="b"/>
                <a:pathLst>
                  <a:path w="18" h="226" extrusionOk="0">
                    <a:moveTo>
                      <a:pt x="0" y="0"/>
                    </a:moveTo>
                    <a:lnTo>
                      <a:pt x="0" y="226"/>
                    </a:lnTo>
                    <a:lnTo>
                      <a:pt x="18" y="226"/>
                    </a:lnTo>
                    <a:lnTo>
                      <a:pt x="18" y="0"/>
                    </a:lnTo>
                    <a:close/>
                  </a:path>
                </a:pathLst>
              </a:custGeom>
              <a:solidFill>
                <a:srgbClr val="5930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67;p55">
                <a:extLst>
                  <a:ext uri="{FF2B5EF4-FFF2-40B4-BE49-F238E27FC236}">
                    <a16:creationId xmlns:a16="http://schemas.microsoft.com/office/drawing/2014/main" id="{B8A1E69C-BE3A-440C-9B36-D52335813D82}"/>
                  </a:ext>
                </a:extLst>
              </p:cNvPr>
              <p:cNvSpPr/>
              <p:nvPr/>
            </p:nvSpPr>
            <p:spPr>
              <a:xfrm flipH="1">
                <a:off x="7394539" y="1949019"/>
                <a:ext cx="414036" cy="297442"/>
              </a:xfrm>
              <a:custGeom>
                <a:avLst/>
                <a:gdLst/>
                <a:ahLst/>
                <a:cxnLst/>
                <a:rect l="l" t="t" r="r" b="b"/>
                <a:pathLst>
                  <a:path w="13881" h="10009" extrusionOk="0">
                    <a:moveTo>
                      <a:pt x="0" y="1"/>
                    </a:moveTo>
                    <a:lnTo>
                      <a:pt x="191" y="7556"/>
                    </a:lnTo>
                    <a:cubicBezTo>
                      <a:pt x="793" y="8199"/>
                      <a:pt x="3663" y="10008"/>
                      <a:pt x="6729" y="10008"/>
                    </a:cubicBezTo>
                    <a:cubicBezTo>
                      <a:pt x="7546" y="10008"/>
                      <a:pt x="8378" y="9879"/>
                      <a:pt x="9184" y="9566"/>
                    </a:cubicBezTo>
                    <a:cubicBezTo>
                      <a:pt x="9721" y="9358"/>
                      <a:pt x="10224" y="9063"/>
                      <a:pt x="10692" y="8717"/>
                    </a:cubicBezTo>
                    <a:cubicBezTo>
                      <a:pt x="10882" y="8578"/>
                      <a:pt x="11056" y="8422"/>
                      <a:pt x="11229" y="8283"/>
                    </a:cubicBezTo>
                    <a:cubicBezTo>
                      <a:pt x="11281" y="8231"/>
                      <a:pt x="11333" y="8179"/>
                      <a:pt x="11385" y="8145"/>
                    </a:cubicBezTo>
                    <a:cubicBezTo>
                      <a:pt x="11489" y="8041"/>
                      <a:pt x="11593" y="7937"/>
                      <a:pt x="11697" y="7850"/>
                    </a:cubicBezTo>
                    <a:cubicBezTo>
                      <a:pt x="11749" y="7781"/>
                      <a:pt x="11801" y="7729"/>
                      <a:pt x="11853" y="7677"/>
                    </a:cubicBezTo>
                    <a:cubicBezTo>
                      <a:pt x="11905" y="7625"/>
                      <a:pt x="12026" y="7486"/>
                      <a:pt x="12113" y="7400"/>
                    </a:cubicBezTo>
                    <a:cubicBezTo>
                      <a:pt x="12182" y="7313"/>
                      <a:pt x="12199" y="7278"/>
                      <a:pt x="12251" y="7209"/>
                    </a:cubicBezTo>
                    <a:cubicBezTo>
                      <a:pt x="12320" y="7122"/>
                      <a:pt x="12407" y="7036"/>
                      <a:pt x="12476" y="6949"/>
                    </a:cubicBezTo>
                    <a:cubicBezTo>
                      <a:pt x="12546" y="6862"/>
                      <a:pt x="12563" y="6828"/>
                      <a:pt x="12615" y="6759"/>
                    </a:cubicBezTo>
                    <a:cubicBezTo>
                      <a:pt x="12650" y="6689"/>
                      <a:pt x="12736" y="6585"/>
                      <a:pt x="12788" y="6499"/>
                    </a:cubicBezTo>
                    <a:cubicBezTo>
                      <a:pt x="12840" y="6412"/>
                      <a:pt x="12858" y="6360"/>
                      <a:pt x="12910" y="6308"/>
                    </a:cubicBezTo>
                    <a:cubicBezTo>
                      <a:pt x="12944" y="6239"/>
                      <a:pt x="13014" y="6135"/>
                      <a:pt x="13048" y="6048"/>
                    </a:cubicBezTo>
                    <a:cubicBezTo>
                      <a:pt x="13100" y="5961"/>
                      <a:pt x="13118" y="5909"/>
                      <a:pt x="13152" y="5840"/>
                    </a:cubicBezTo>
                    <a:cubicBezTo>
                      <a:pt x="13187" y="5771"/>
                      <a:pt x="13239" y="5667"/>
                      <a:pt x="13274" y="5580"/>
                    </a:cubicBezTo>
                    <a:cubicBezTo>
                      <a:pt x="13326" y="5494"/>
                      <a:pt x="13326" y="5459"/>
                      <a:pt x="13360" y="5390"/>
                    </a:cubicBezTo>
                    <a:cubicBezTo>
                      <a:pt x="13378" y="5320"/>
                      <a:pt x="13429" y="5216"/>
                      <a:pt x="13464" y="5112"/>
                    </a:cubicBezTo>
                    <a:cubicBezTo>
                      <a:pt x="13499" y="5026"/>
                      <a:pt x="13516" y="4991"/>
                      <a:pt x="13533" y="4922"/>
                    </a:cubicBezTo>
                    <a:cubicBezTo>
                      <a:pt x="13551" y="4870"/>
                      <a:pt x="13585" y="4748"/>
                      <a:pt x="13620" y="4662"/>
                    </a:cubicBezTo>
                    <a:cubicBezTo>
                      <a:pt x="13637" y="4575"/>
                      <a:pt x="13655" y="4540"/>
                      <a:pt x="13655" y="4471"/>
                    </a:cubicBezTo>
                    <a:cubicBezTo>
                      <a:pt x="13672" y="4419"/>
                      <a:pt x="13707" y="4298"/>
                      <a:pt x="13724" y="4211"/>
                    </a:cubicBezTo>
                    <a:cubicBezTo>
                      <a:pt x="13741" y="4107"/>
                      <a:pt x="13741" y="4090"/>
                      <a:pt x="13759" y="4021"/>
                    </a:cubicBezTo>
                    <a:cubicBezTo>
                      <a:pt x="13776" y="3934"/>
                      <a:pt x="13793" y="3847"/>
                      <a:pt x="13811" y="3743"/>
                    </a:cubicBezTo>
                    <a:cubicBezTo>
                      <a:pt x="13811" y="3691"/>
                      <a:pt x="13828" y="3639"/>
                      <a:pt x="13828" y="3570"/>
                    </a:cubicBezTo>
                    <a:cubicBezTo>
                      <a:pt x="13845" y="3483"/>
                      <a:pt x="13845" y="3397"/>
                      <a:pt x="13863" y="3293"/>
                    </a:cubicBezTo>
                    <a:lnTo>
                      <a:pt x="13863" y="3137"/>
                    </a:lnTo>
                    <a:cubicBezTo>
                      <a:pt x="13863" y="3033"/>
                      <a:pt x="13880" y="2946"/>
                      <a:pt x="13880" y="2860"/>
                    </a:cubicBezTo>
                    <a:lnTo>
                      <a:pt x="13880" y="2704"/>
                    </a:lnTo>
                    <a:lnTo>
                      <a:pt x="13880" y="2409"/>
                    </a:lnTo>
                    <a:lnTo>
                      <a:pt x="13880" y="2270"/>
                    </a:lnTo>
                    <a:cubicBezTo>
                      <a:pt x="13880" y="2167"/>
                      <a:pt x="13880" y="2080"/>
                      <a:pt x="13863" y="1976"/>
                    </a:cubicBezTo>
                    <a:lnTo>
                      <a:pt x="13863" y="1855"/>
                    </a:lnTo>
                    <a:cubicBezTo>
                      <a:pt x="13863" y="1820"/>
                      <a:pt x="13845" y="1716"/>
                      <a:pt x="13845" y="1647"/>
                    </a:cubicBezTo>
                    <a:cubicBezTo>
                      <a:pt x="13066" y="3085"/>
                      <a:pt x="11523" y="4506"/>
                      <a:pt x="8491" y="4904"/>
                    </a:cubicBezTo>
                    <a:cubicBezTo>
                      <a:pt x="8061" y="4961"/>
                      <a:pt x="7652" y="4987"/>
                      <a:pt x="7263" y="4987"/>
                    </a:cubicBezTo>
                    <a:cubicBezTo>
                      <a:pt x="2730" y="4987"/>
                      <a:pt x="924" y="1421"/>
                      <a:pt x="381" y="1"/>
                    </a:cubicBezTo>
                    <a:close/>
                  </a:path>
                </a:pathLst>
              </a:custGeom>
              <a:solidFill>
                <a:srgbClr val="3F2B24"/>
              </a:solidFill>
              <a:ln w="9525" cap="flat" cmpd="sng">
                <a:solidFill>
                  <a:srgbClr val="3F2B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8;p55">
                <a:extLst>
                  <a:ext uri="{FF2B5EF4-FFF2-40B4-BE49-F238E27FC236}">
                    <a16:creationId xmlns:a16="http://schemas.microsoft.com/office/drawing/2014/main" id="{1334B2DE-E836-4D1E-B486-F5A65915D619}"/>
                  </a:ext>
                </a:extLst>
              </p:cNvPr>
              <p:cNvSpPr/>
              <p:nvPr/>
            </p:nvSpPr>
            <p:spPr>
              <a:xfrm flipH="1">
                <a:off x="7483622" y="1896839"/>
                <a:ext cx="115482" cy="173015"/>
              </a:xfrm>
              <a:custGeom>
                <a:avLst/>
                <a:gdLst/>
                <a:ahLst/>
                <a:cxnLst/>
                <a:rect l="l" t="t" r="r" b="b"/>
                <a:pathLst>
                  <a:path w="3886" h="5822" extrusionOk="0">
                    <a:moveTo>
                      <a:pt x="357" y="1"/>
                    </a:moveTo>
                    <a:cubicBezTo>
                      <a:pt x="200" y="1"/>
                      <a:pt x="1" y="132"/>
                      <a:pt x="90" y="277"/>
                    </a:cubicBezTo>
                    <a:cubicBezTo>
                      <a:pt x="368" y="1091"/>
                      <a:pt x="835" y="1819"/>
                      <a:pt x="1494" y="2391"/>
                    </a:cubicBezTo>
                    <a:lnTo>
                      <a:pt x="2950" y="3656"/>
                    </a:lnTo>
                    <a:cubicBezTo>
                      <a:pt x="3348" y="4003"/>
                      <a:pt x="3331" y="4661"/>
                      <a:pt x="2898" y="4990"/>
                    </a:cubicBezTo>
                    <a:lnTo>
                      <a:pt x="2360" y="5389"/>
                    </a:lnTo>
                    <a:cubicBezTo>
                      <a:pt x="2187" y="5527"/>
                      <a:pt x="2274" y="5805"/>
                      <a:pt x="2499" y="5822"/>
                    </a:cubicBezTo>
                    <a:cubicBezTo>
                      <a:pt x="2551" y="5822"/>
                      <a:pt x="2603" y="5787"/>
                      <a:pt x="2638" y="5770"/>
                    </a:cubicBezTo>
                    <a:lnTo>
                      <a:pt x="3175" y="5371"/>
                    </a:lnTo>
                    <a:cubicBezTo>
                      <a:pt x="3851" y="4852"/>
                      <a:pt x="3885" y="3847"/>
                      <a:pt x="3244" y="3292"/>
                    </a:cubicBezTo>
                    <a:lnTo>
                      <a:pt x="1789" y="2044"/>
                    </a:lnTo>
                    <a:cubicBezTo>
                      <a:pt x="1199" y="1525"/>
                      <a:pt x="766" y="883"/>
                      <a:pt x="524" y="138"/>
                    </a:cubicBezTo>
                    <a:cubicBezTo>
                      <a:pt x="517" y="40"/>
                      <a:pt x="444" y="1"/>
                      <a:pt x="357"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69;p55">
                <a:extLst>
                  <a:ext uri="{FF2B5EF4-FFF2-40B4-BE49-F238E27FC236}">
                    <a16:creationId xmlns:a16="http://schemas.microsoft.com/office/drawing/2014/main" id="{0361AE45-BB78-4DFC-B003-C6F96AC6CD27}"/>
                  </a:ext>
                </a:extLst>
              </p:cNvPr>
              <p:cNvSpPr/>
              <p:nvPr/>
            </p:nvSpPr>
            <p:spPr>
              <a:xfrm flipH="1">
                <a:off x="7624810" y="1983679"/>
                <a:ext cx="97265" cy="73373"/>
              </a:xfrm>
              <a:custGeom>
                <a:avLst/>
                <a:gdLst/>
                <a:ahLst/>
                <a:cxnLst/>
                <a:rect l="l" t="t" r="r" b="b"/>
                <a:pathLst>
                  <a:path w="3273" h="2469" extrusionOk="0">
                    <a:moveTo>
                      <a:pt x="870" y="1"/>
                    </a:moveTo>
                    <a:cubicBezTo>
                      <a:pt x="804" y="1"/>
                      <a:pt x="734" y="13"/>
                      <a:pt x="659" y="42"/>
                    </a:cubicBezTo>
                    <a:cubicBezTo>
                      <a:pt x="0" y="302"/>
                      <a:pt x="1144" y="2451"/>
                      <a:pt x="1577" y="2468"/>
                    </a:cubicBezTo>
                    <a:cubicBezTo>
                      <a:pt x="1579" y="2468"/>
                      <a:pt x="1581" y="2468"/>
                      <a:pt x="1582" y="2468"/>
                    </a:cubicBezTo>
                    <a:cubicBezTo>
                      <a:pt x="2004" y="2468"/>
                      <a:pt x="3273" y="405"/>
                      <a:pt x="2634" y="112"/>
                    </a:cubicBezTo>
                    <a:cubicBezTo>
                      <a:pt x="2547" y="70"/>
                      <a:pt x="2465" y="52"/>
                      <a:pt x="2389" y="52"/>
                    </a:cubicBezTo>
                    <a:cubicBezTo>
                      <a:pt x="1890" y="52"/>
                      <a:pt x="1629" y="822"/>
                      <a:pt x="1629" y="822"/>
                    </a:cubicBezTo>
                    <a:cubicBezTo>
                      <a:pt x="1629" y="822"/>
                      <a:pt x="1396" y="1"/>
                      <a:pt x="870" y="1"/>
                    </a:cubicBezTo>
                    <a:close/>
                  </a:path>
                </a:pathLst>
              </a:custGeom>
              <a:solidFill>
                <a:srgbClr val="FCD5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70;p55">
                <a:extLst>
                  <a:ext uri="{FF2B5EF4-FFF2-40B4-BE49-F238E27FC236}">
                    <a16:creationId xmlns:a16="http://schemas.microsoft.com/office/drawing/2014/main" id="{00F9504C-A187-4455-A18F-99686900204D}"/>
                  </a:ext>
                </a:extLst>
              </p:cNvPr>
              <p:cNvSpPr/>
              <p:nvPr/>
            </p:nvSpPr>
            <p:spPr>
              <a:xfrm flipH="1">
                <a:off x="7428110" y="1955094"/>
                <a:ext cx="72540" cy="54472"/>
              </a:xfrm>
              <a:custGeom>
                <a:avLst/>
                <a:gdLst/>
                <a:ahLst/>
                <a:cxnLst/>
                <a:rect l="l" t="t" r="r" b="b"/>
                <a:pathLst>
                  <a:path w="2441" h="1833" extrusionOk="0">
                    <a:moveTo>
                      <a:pt x="652" y="0"/>
                    </a:moveTo>
                    <a:cubicBezTo>
                      <a:pt x="606" y="0"/>
                      <a:pt x="556" y="10"/>
                      <a:pt x="503" y="30"/>
                    </a:cubicBezTo>
                    <a:cubicBezTo>
                      <a:pt x="0" y="238"/>
                      <a:pt x="867" y="1832"/>
                      <a:pt x="1179" y="1832"/>
                    </a:cubicBezTo>
                    <a:cubicBezTo>
                      <a:pt x="1180" y="1833"/>
                      <a:pt x="1182" y="1833"/>
                      <a:pt x="1184" y="1833"/>
                    </a:cubicBezTo>
                    <a:cubicBezTo>
                      <a:pt x="1501" y="1833"/>
                      <a:pt x="2441" y="306"/>
                      <a:pt x="1959" y="82"/>
                    </a:cubicBezTo>
                    <a:cubicBezTo>
                      <a:pt x="1896" y="53"/>
                      <a:pt x="1837" y="41"/>
                      <a:pt x="1782" y="41"/>
                    </a:cubicBezTo>
                    <a:cubicBezTo>
                      <a:pt x="1411" y="41"/>
                      <a:pt x="1213" y="619"/>
                      <a:pt x="1213" y="619"/>
                    </a:cubicBezTo>
                    <a:cubicBezTo>
                      <a:pt x="1213" y="619"/>
                      <a:pt x="1035" y="0"/>
                      <a:pt x="652" y="0"/>
                    </a:cubicBezTo>
                    <a:close/>
                  </a:path>
                </a:pathLst>
              </a:custGeom>
              <a:solidFill>
                <a:srgbClr val="FCD5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71;p55">
                <a:extLst>
                  <a:ext uri="{FF2B5EF4-FFF2-40B4-BE49-F238E27FC236}">
                    <a16:creationId xmlns:a16="http://schemas.microsoft.com/office/drawing/2014/main" id="{1BDC4130-5BA2-4CB5-B0DB-6DC5E74CABD5}"/>
                  </a:ext>
                </a:extLst>
              </p:cNvPr>
              <p:cNvSpPr/>
              <p:nvPr/>
            </p:nvSpPr>
            <p:spPr>
              <a:xfrm flipH="1">
                <a:off x="7468169" y="1824893"/>
                <a:ext cx="45676" cy="48261"/>
              </a:xfrm>
              <a:custGeom>
                <a:avLst/>
                <a:gdLst/>
                <a:ahLst/>
                <a:cxnLst/>
                <a:rect l="l" t="t" r="r" b="b"/>
                <a:pathLst>
                  <a:path w="1537" h="1624" extrusionOk="0">
                    <a:moveTo>
                      <a:pt x="358" y="1"/>
                    </a:moveTo>
                    <a:cubicBezTo>
                      <a:pt x="154" y="1"/>
                      <a:pt x="0" y="306"/>
                      <a:pt x="236" y="445"/>
                    </a:cubicBezTo>
                    <a:cubicBezTo>
                      <a:pt x="566" y="740"/>
                      <a:pt x="843" y="1086"/>
                      <a:pt x="1051" y="1485"/>
                    </a:cubicBezTo>
                    <a:cubicBezTo>
                      <a:pt x="1086" y="1572"/>
                      <a:pt x="1172" y="1624"/>
                      <a:pt x="1259" y="1624"/>
                    </a:cubicBezTo>
                    <a:cubicBezTo>
                      <a:pt x="1432" y="1624"/>
                      <a:pt x="1536" y="1433"/>
                      <a:pt x="1467" y="1277"/>
                    </a:cubicBezTo>
                    <a:cubicBezTo>
                      <a:pt x="1242" y="809"/>
                      <a:pt x="912" y="393"/>
                      <a:pt x="514" y="64"/>
                    </a:cubicBezTo>
                    <a:cubicBezTo>
                      <a:pt x="462" y="19"/>
                      <a:pt x="408" y="1"/>
                      <a:pt x="358" y="1"/>
                    </a:cubicBezTo>
                    <a:close/>
                  </a:path>
                </a:pathLst>
              </a:custGeom>
              <a:solidFill>
                <a:srgbClr val="231814"/>
              </a:solidFill>
              <a:ln w="9525" cap="flat" cmpd="sng">
                <a:solidFill>
                  <a:srgbClr val="23181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572;p55">
                <a:extLst>
                  <a:ext uri="{FF2B5EF4-FFF2-40B4-BE49-F238E27FC236}">
                    <a16:creationId xmlns:a16="http://schemas.microsoft.com/office/drawing/2014/main" id="{23FF3400-A027-4CC7-8EE4-DD4C5E9097B8}"/>
                  </a:ext>
                </a:extLst>
              </p:cNvPr>
              <p:cNvSpPr/>
              <p:nvPr/>
            </p:nvSpPr>
            <p:spPr>
              <a:xfrm flipH="1">
                <a:off x="7713219" y="1836691"/>
                <a:ext cx="37712" cy="52422"/>
              </a:xfrm>
              <a:custGeom>
                <a:avLst/>
                <a:gdLst/>
                <a:ahLst/>
                <a:cxnLst/>
                <a:rect l="l" t="t" r="r" b="b"/>
                <a:pathLst>
                  <a:path w="1269" h="1764" extrusionOk="0">
                    <a:moveTo>
                      <a:pt x="926" y="0"/>
                    </a:moveTo>
                    <a:cubicBezTo>
                      <a:pt x="864" y="0"/>
                      <a:pt x="799" y="29"/>
                      <a:pt x="746" y="100"/>
                    </a:cubicBezTo>
                    <a:cubicBezTo>
                      <a:pt x="417" y="516"/>
                      <a:pt x="174" y="984"/>
                      <a:pt x="36" y="1487"/>
                    </a:cubicBezTo>
                    <a:cubicBezTo>
                      <a:pt x="1" y="1608"/>
                      <a:pt x="70" y="1729"/>
                      <a:pt x="209" y="1764"/>
                    </a:cubicBezTo>
                    <a:lnTo>
                      <a:pt x="261" y="1764"/>
                    </a:lnTo>
                    <a:cubicBezTo>
                      <a:pt x="365" y="1764"/>
                      <a:pt x="451" y="1694"/>
                      <a:pt x="486" y="1608"/>
                    </a:cubicBezTo>
                    <a:cubicBezTo>
                      <a:pt x="607" y="1175"/>
                      <a:pt x="798" y="776"/>
                      <a:pt x="1075" y="412"/>
                    </a:cubicBezTo>
                    <a:cubicBezTo>
                      <a:pt x="1269" y="245"/>
                      <a:pt x="1107" y="0"/>
                      <a:pt x="926" y="0"/>
                    </a:cubicBezTo>
                    <a:close/>
                  </a:path>
                </a:pathLst>
              </a:custGeom>
              <a:solidFill>
                <a:srgbClr val="231814"/>
              </a:solidFill>
              <a:ln w="9525" cap="flat" cmpd="sng">
                <a:solidFill>
                  <a:srgbClr val="23181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573;p55">
                <a:extLst>
                  <a:ext uri="{FF2B5EF4-FFF2-40B4-BE49-F238E27FC236}">
                    <a16:creationId xmlns:a16="http://schemas.microsoft.com/office/drawing/2014/main" id="{4A1D592E-04A6-4109-B919-CB6D2D4394C2}"/>
                  </a:ext>
                </a:extLst>
              </p:cNvPr>
              <p:cNvSpPr/>
              <p:nvPr/>
            </p:nvSpPr>
            <p:spPr>
              <a:xfrm flipH="1">
                <a:off x="7552775" y="2118621"/>
                <a:ext cx="86062" cy="27964"/>
              </a:xfrm>
              <a:custGeom>
                <a:avLst/>
                <a:gdLst/>
                <a:ahLst/>
                <a:cxnLst/>
                <a:rect l="l" t="t" r="r" b="b"/>
                <a:pathLst>
                  <a:path w="2896" h="941" extrusionOk="0">
                    <a:moveTo>
                      <a:pt x="356" y="1"/>
                    </a:moveTo>
                    <a:cubicBezTo>
                      <a:pt x="154" y="1"/>
                      <a:pt x="1" y="289"/>
                      <a:pt x="232" y="438"/>
                    </a:cubicBezTo>
                    <a:cubicBezTo>
                      <a:pt x="630" y="768"/>
                      <a:pt x="1133" y="941"/>
                      <a:pt x="1653" y="941"/>
                    </a:cubicBezTo>
                    <a:cubicBezTo>
                      <a:pt x="1982" y="941"/>
                      <a:pt x="2311" y="872"/>
                      <a:pt x="2623" y="716"/>
                    </a:cubicBezTo>
                    <a:cubicBezTo>
                      <a:pt x="2895" y="615"/>
                      <a:pt x="2765" y="266"/>
                      <a:pt x="2554" y="266"/>
                    </a:cubicBezTo>
                    <a:cubicBezTo>
                      <a:pt x="2510" y="266"/>
                      <a:pt x="2463" y="281"/>
                      <a:pt x="2415" y="317"/>
                    </a:cubicBezTo>
                    <a:cubicBezTo>
                      <a:pt x="2169" y="424"/>
                      <a:pt x="1909" y="476"/>
                      <a:pt x="1654" y="476"/>
                    </a:cubicBezTo>
                    <a:cubicBezTo>
                      <a:pt x="1245" y="476"/>
                      <a:pt x="846" y="341"/>
                      <a:pt x="526" y="74"/>
                    </a:cubicBezTo>
                    <a:cubicBezTo>
                      <a:pt x="470" y="22"/>
                      <a:pt x="411" y="1"/>
                      <a:pt x="356" y="1"/>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574;p55">
                <a:extLst>
                  <a:ext uri="{FF2B5EF4-FFF2-40B4-BE49-F238E27FC236}">
                    <a16:creationId xmlns:a16="http://schemas.microsoft.com/office/drawing/2014/main" id="{1B2029BD-E07B-4B3D-A1CD-342E8511C76E}"/>
                  </a:ext>
                </a:extLst>
              </p:cNvPr>
              <p:cNvSpPr/>
              <p:nvPr/>
            </p:nvSpPr>
            <p:spPr>
              <a:xfrm flipH="1">
                <a:off x="7499996" y="1888281"/>
                <a:ext cx="50312" cy="34324"/>
              </a:xfrm>
              <a:custGeom>
                <a:avLst/>
                <a:gdLst/>
                <a:ahLst/>
                <a:cxnLst/>
                <a:rect l="l" t="t" r="r" b="b"/>
                <a:pathLst>
                  <a:path w="1693" h="1155" extrusionOk="0">
                    <a:moveTo>
                      <a:pt x="937" y="1"/>
                    </a:moveTo>
                    <a:cubicBezTo>
                      <a:pt x="476" y="1"/>
                      <a:pt x="0" y="416"/>
                      <a:pt x="216" y="998"/>
                    </a:cubicBezTo>
                    <a:cubicBezTo>
                      <a:pt x="251" y="1085"/>
                      <a:pt x="337" y="1154"/>
                      <a:pt x="441" y="1154"/>
                    </a:cubicBezTo>
                    <a:lnTo>
                      <a:pt x="458" y="1154"/>
                    </a:lnTo>
                    <a:cubicBezTo>
                      <a:pt x="614" y="1154"/>
                      <a:pt x="718" y="998"/>
                      <a:pt x="666" y="842"/>
                    </a:cubicBezTo>
                    <a:cubicBezTo>
                      <a:pt x="614" y="704"/>
                      <a:pt x="701" y="548"/>
                      <a:pt x="840" y="496"/>
                    </a:cubicBezTo>
                    <a:cubicBezTo>
                      <a:pt x="861" y="488"/>
                      <a:pt x="889" y="484"/>
                      <a:pt x="917" y="484"/>
                    </a:cubicBezTo>
                    <a:cubicBezTo>
                      <a:pt x="957" y="484"/>
                      <a:pt x="1000" y="493"/>
                      <a:pt x="1030" y="513"/>
                    </a:cubicBezTo>
                    <a:cubicBezTo>
                      <a:pt x="1100" y="548"/>
                      <a:pt x="1152" y="600"/>
                      <a:pt x="1169" y="669"/>
                    </a:cubicBezTo>
                    <a:cubicBezTo>
                      <a:pt x="1181" y="766"/>
                      <a:pt x="1255" y="806"/>
                      <a:pt x="1340" y="806"/>
                    </a:cubicBezTo>
                    <a:cubicBezTo>
                      <a:pt x="1497" y="806"/>
                      <a:pt x="1692" y="670"/>
                      <a:pt x="1602" y="513"/>
                    </a:cubicBezTo>
                    <a:cubicBezTo>
                      <a:pt x="1491" y="153"/>
                      <a:pt x="1217" y="1"/>
                      <a:pt x="937"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575;p55">
                <a:extLst>
                  <a:ext uri="{FF2B5EF4-FFF2-40B4-BE49-F238E27FC236}">
                    <a16:creationId xmlns:a16="http://schemas.microsoft.com/office/drawing/2014/main" id="{6E3C8346-C769-48AB-A5AA-828AF2484C24}"/>
                  </a:ext>
                </a:extLst>
              </p:cNvPr>
              <p:cNvSpPr/>
              <p:nvPr/>
            </p:nvSpPr>
            <p:spPr>
              <a:xfrm flipH="1">
                <a:off x="7521749" y="2175916"/>
                <a:ext cx="279642" cy="172688"/>
              </a:xfrm>
              <a:custGeom>
                <a:avLst/>
                <a:gdLst/>
                <a:ahLst/>
                <a:cxnLst/>
                <a:rect l="l" t="t" r="r" b="b"/>
                <a:pathLst>
                  <a:path w="9410" h="5811" extrusionOk="0">
                    <a:moveTo>
                      <a:pt x="1" y="1"/>
                    </a:moveTo>
                    <a:lnTo>
                      <a:pt x="18" y="1941"/>
                    </a:lnTo>
                    <a:cubicBezTo>
                      <a:pt x="2141" y="5246"/>
                      <a:pt x="5844" y="5811"/>
                      <a:pt x="8144" y="5811"/>
                    </a:cubicBezTo>
                    <a:cubicBezTo>
                      <a:pt x="8642" y="5811"/>
                      <a:pt x="9074" y="5784"/>
                      <a:pt x="9410" y="5754"/>
                    </a:cubicBezTo>
                    <a:cubicBezTo>
                      <a:pt x="9167" y="4523"/>
                      <a:pt x="9029" y="3258"/>
                      <a:pt x="8977" y="2011"/>
                    </a:cubicBezTo>
                    <a:cubicBezTo>
                      <a:pt x="8171" y="2324"/>
                      <a:pt x="7340" y="2453"/>
                      <a:pt x="6524" y="2453"/>
                    </a:cubicBezTo>
                    <a:cubicBezTo>
                      <a:pt x="3462" y="2453"/>
                      <a:pt x="603" y="644"/>
                      <a:pt x="1" y="1"/>
                    </a:cubicBezTo>
                    <a:close/>
                  </a:path>
                </a:pathLst>
              </a:custGeom>
              <a:solidFill>
                <a:srgbClr val="E098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576;p55">
                <a:extLst>
                  <a:ext uri="{FF2B5EF4-FFF2-40B4-BE49-F238E27FC236}">
                    <a16:creationId xmlns:a16="http://schemas.microsoft.com/office/drawing/2014/main" id="{D630621C-A8C6-4D48-B391-0406DD6849F8}"/>
                  </a:ext>
                </a:extLst>
              </p:cNvPr>
              <p:cNvSpPr/>
              <p:nvPr/>
            </p:nvSpPr>
            <p:spPr>
              <a:xfrm flipH="1">
                <a:off x="7651764" y="1915413"/>
                <a:ext cx="47281" cy="32927"/>
              </a:xfrm>
              <a:custGeom>
                <a:avLst/>
                <a:gdLst/>
                <a:ahLst/>
                <a:cxnLst/>
                <a:rect l="l" t="t" r="r" b="b"/>
                <a:pathLst>
                  <a:path w="1591" h="1108" extrusionOk="0">
                    <a:moveTo>
                      <a:pt x="887" y="0"/>
                    </a:moveTo>
                    <a:cubicBezTo>
                      <a:pt x="448" y="0"/>
                      <a:pt x="1" y="378"/>
                      <a:pt x="161" y="934"/>
                    </a:cubicBezTo>
                    <a:cubicBezTo>
                      <a:pt x="196" y="1038"/>
                      <a:pt x="282" y="1090"/>
                      <a:pt x="386" y="1108"/>
                    </a:cubicBezTo>
                    <a:cubicBezTo>
                      <a:pt x="542" y="1090"/>
                      <a:pt x="646" y="952"/>
                      <a:pt x="612" y="796"/>
                    </a:cubicBezTo>
                    <a:cubicBezTo>
                      <a:pt x="560" y="657"/>
                      <a:pt x="629" y="501"/>
                      <a:pt x="785" y="466"/>
                    </a:cubicBezTo>
                    <a:cubicBezTo>
                      <a:pt x="813" y="456"/>
                      <a:pt x="840" y="451"/>
                      <a:pt x="867" y="451"/>
                    </a:cubicBezTo>
                    <a:cubicBezTo>
                      <a:pt x="975" y="451"/>
                      <a:pt x="1073" y="529"/>
                      <a:pt x="1114" y="640"/>
                    </a:cubicBezTo>
                    <a:cubicBezTo>
                      <a:pt x="1154" y="739"/>
                      <a:pt x="1236" y="782"/>
                      <a:pt x="1319" y="782"/>
                    </a:cubicBezTo>
                    <a:cubicBezTo>
                      <a:pt x="1454" y="782"/>
                      <a:pt x="1590" y="666"/>
                      <a:pt x="1547" y="484"/>
                    </a:cubicBezTo>
                    <a:cubicBezTo>
                      <a:pt x="1428" y="145"/>
                      <a:pt x="1159" y="0"/>
                      <a:pt x="887"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577;p55">
                <a:extLst>
                  <a:ext uri="{FF2B5EF4-FFF2-40B4-BE49-F238E27FC236}">
                    <a16:creationId xmlns:a16="http://schemas.microsoft.com/office/drawing/2014/main" id="{6C8AC039-FD0B-4065-8198-94CEE5CF1FE2}"/>
                  </a:ext>
                </a:extLst>
              </p:cNvPr>
              <p:cNvSpPr/>
              <p:nvPr/>
            </p:nvSpPr>
            <p:spPr>
              <a:xfrm flipH="1">
                <a:off x="6757564" y="2416390"/>
                <a:ext cx="594261" cy="692358"/>
              </a:xfrm>
              <a:custGeom>
                <a:avLst/>
                <a:gdLst/>
                <a:ahLst/>
                <a:cxnLst/>
                <a:rect l="l" t="t" r="r" b="b"/>
                <a:pathLst>
                  <a:path w="19997" h="23298" extrusionOk="0">
                    <a:moveTo>
                      <a:pt x="0" y="1"/>
                    </a:moveTo>
                    <a:lnTo>
                      <a:pt x="0" y="1"/>
                    </a:lnTo>
                    <a:cubicBezTo>
                      <a:pt x="2721" y="815"/>
                      <a:pt x="4454" y="7105"/>
                      <a:pt x="5112" y="16116"/>
                    </a:cubicBezTo>
                    <a:cubicBezTo>
                      <a:pt x="7808" y="18405"/>
                      <a:pt x="11117" y="23297"/>
                      <a:pt x="12135" y="23297"/>
                    </a:cubicBezTo>
                    <a:cubicBezTo>
                      <a:pt x="12158" y="23297"/>
                      <a:pt x="12179" y="23295"/>
                      <a:pt x="12199" y="23290"/>
                    </a:cubicBezTo>
                    <a:cubicBezTo>
                      <a:pt x="13395" y="23013"/>
                      <a:pt x="13204" y="20448"/>
                      <a:pt x="16601" y="18074"/>
                    </a:cubicBezTo>
                    <a:cubicBezTo>
                      <a:pt x="19997" y="15683"/>
                      <a:pt x="18992" y="11645"/>
                      <a:pt x="18992" y="11645"/>
                    </a:cubicBezTo>
                    <a:cubicBezTo>
                      <a:pt x="18992" y="11645"/>
                      <a:pt x="17068" y="9445"/>
                      <a:pt x="10830" y="6690"/>
                    </a:cubicBezTo>
                    <a:cubicBezTo>
                      <a:pt x="4592" y="3952"/>
                      <a:pt x="3864" y="642"/>
                      <a:pt x="0" y="1"/>
                    </a:cubicBezTo>
                    <a:close/>
                  </a:path>
                </a:pathLst>
              </a:custGeom>
              <a:solidFill>
                <a:srgbClr val="5580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578;p55">
                <a:extLst>
                  <a:ext uri="{FF2B5EF4-FFF2-40B4-BE49-F238E27FC236}">
                    <a16:creationId xmlns:a16="http://schemas.microsoft.com/office/drawing/2014/main" id="{2913A023-74B9-45E1-914E-00979C791E9A}"/>
                  </a:ext>
                </a:extLst>
              </p:cNvPr>
              <p:cNvSpPr/>
              <p:nvPr/>
            </p:nvSpPr>
            <p:spPr>
              <a:xfrm flipH="1">
                <a:off x="7062406" y="2328961"/>
                <a:ext cx="1698325" cy="1665844"/>
              </a:xfrm>
              <a:custGeom>
                <a:avLst/>
                <a:gdLst/>
                <a:ahLst/>
                <a:cxnLst/>
                <a:rect l="l" t="t" r="r" b="b"/>
                <a:pathLst>
                  <a:path w="57149" h="56056" extrusionOk="0">
                    <a:moveTo>
                      <a:pt x="26755" y="0"/>
                    </a:moveTo>
                    <a:cubicBezTo>
                      <a:pt x="23544" y="0"/>
                      <a:pt x="19374" y="957"/>
                      <a:pt x="15423" y="2215"/>
                    </a:cubicBezTo>
                    <a:cubicBezTo>
                      <a:pt x="9635" y="4052"/>
                      <a:pt x="0" y="6253"/>
                      <a:pt x="0" y="6253"/>
                    </a:cubicBezTo>
                    <a:cubicBezTo>
                      <a:pt x="0" y="6253"/>
                      <a:pt x="9670" y="6547"/>
                      <a:pt x="9600" y="16875"/>
                    </a:cubicBezTo>
                    <a:cubicBezTo>
                      <a:pt x="11836" y="16251"/>
                      <a:pt x="13846" y="15021"/>
                      <a:pt x="15423" y="13322"/>
                    </a:cubicBezTo>
                    <a:cubicBezTo>
                      <a:pt x="15497" y="13239"/>
                      <a:pt x="15588" y="13199"/>
                      <a:pt x="15694" y="13199"/>
                    </a:cubicBezTo>
                    <a:cubicBezTo>
                      <a:pt x="18435" y="13199"/>
                      <a:pt x="31202" y="40289"/>
                      <a:pt x="32837" y="53853"/>
                    </a:cubicBezTo>
                    <a:cubicBezTo>
                      <a:pt x="32837" y="53853"/>
                      <a:pt x="33582" y="55863"/>
                      <a:pt x="34501" y="56054"/>
                    </a:cubicBezTo>
                    <a:cubicBezTo>
                      <a:pt x="34507" y="56055"/>
                      <a:pt x="34513" y="56056"/>
                      <a:pt x="34520" y="56056"/>
                    </a:cubicBezTo>
                    <a:cubicBezTo>
                      <a:pt x="35609" y="56056"/>
                      <a:pt x="50228" y="41545"/>
                      <a:pt x="57149" y="38067"/>
                    </a:cubicBezTo>
                    <a:cubicBezTo>
                      <a:pt x="57149" y="38067"/>
                      <a:pt x="53198" y="28537"/>
                      <a:pt x="52557" y="19353"/>
                    </a:cubicBezTo>
                    <a:cubicBezTo>
                      <a:pt x="52557" y="19249"/>
                      <a:pt x="52539" y="19145"/>
                      <a:pt x="52539" y="19058"/>
                    </a:cubicBezTo>
                    <a:cubicBezTo>
                      <a:pt x="51881" y="10047"/>
                      <a:pt x="50131" y="3809"/>
                      <a:pt x="47428" y="2943"/>
                    </a:cubicBezTo>
                    <a:cubicBezTo>
                      <a:pt x="46383" y="2608"/>
                      <a:pt x="45505" y="2491"/>
                      <a:pt x="44705" y="2491"/>
                    </a:cubicBezTo>
                    <a:cubicBezTo>
                      <a:pt x="42794" y="2491"/>
                      <a:pt x="41322" y="3162"/>
                      <a:pt x="39072" y="3162"/>
                    </a:cubicBezTo>
                    <a:cubicBezTo>
                      <a:pt x="37087" y="3162"/>
                      <a:pt x="34496" y="2639"/>
                      <a:pt x="30463" y="673"/>
                    </a:cubicBezTo>
                    <a:cubicBezTo>
                      <a:pt x="29507" y="203"/>
                      <a:pt x="28233" y="0"/>
                      <a:pt x="26755" y="0"/>
                    </a:cubicBezTo>
                    <a:close/>
                  </a:path>
                </a:pathLst>
              </a:custGeom>
              <a:solidFill>
                <a:srgbClr val="689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579;p55">
                <a:extLst>
                  <a:ext uri="{FF2B5EF4-FFF2-40B4-BE49-F238E27FC236}">
                    <a16:creationId xmlns:a16="http://schemas.microsoft.com/office/drawing/2014/main" id="{631A4A4E-A4EA-4C9C-A44E-1EC824112AFC}"/>
                  </a:ext>
                </a:extLst>
              </p:cNvPr>
              <p:cNvSpPr/>
              <p:nvPr/>
            </p:nvSpPr>
            <p:spPr>
              <a:xfrm flipH="1">
                <a:off x="5882651" y="3166698"/>
                <a:ext cx="1326530" cy="959875"/>
              </a:xfrm>
              <a:custGeom>
                <a:avLst/>
                <a:gdLst/>
                <a:ahLst/>
                <a:cxnLst/>
                <a:rect l="l" t="t" r="r" b="b"/>
                <a:pathLst>
                  <a:path w="44638" h="32300" extrusionOk="0">
                    <a:moveTo>
                      <a:pt x="33998" y="0"/>
                    </a:moveTo>
                    <a:cubicBezTo>
                      <a:pt x="16583" y="121"/>
                      <a:pt x="4939" y="9877"/>
                      <a:pt x="4939" y="9877"/>
                    </a:cubicBezTo>
                    <a:cubicBezTo>
                      <a:pt x="4436" y="10172"/>
                      <a:pt x="3934" y="10484"/>
                      <a:pt x="3431" y="10796"/>
                    </a:cubicBezTo>
                    <a:cubicBezTo>
                      <a:pt x="2339" y="18593"/>
                      <a:pt x="953" y="26824"/>
                      <a:pt x="0" y="32300"/>
                    </a:cubicBezTo>
                    <a:cubicBezTo>
                      <a:pt x="6238" y="31208"/>
                      <a:pt x="18974" y="28574"/>
                      <a:pt x="28314" y="23913"/>
                    </a:cubicBezTo>
                    <a:cubicBezTo>
                      <a:pt x="41154" y="17484"/>
                      <a:pt x="43910" y="11246"/>
                      <a:pt x="44274" y="8682"/>
                    </a:cubicBezTo>
                    <a:cubicBezTo>
                      <a:pt x="44637" y="6117"/>
                      <a:pt x="42437" y="1352"/>
                      <a:pt x="41345" y="988"/>
                    </a:cubicBezTo>
                    <a:cubicBezTo>
                      <a:pt x="40236" y="624"/>
                      <a:pt x="33998" y="0"/>
                      <a:pt x="33998" y="0"/>
                    </a:cubicBezTo>
                    <a:close/>
                  </a:path>
                </a:pathLst>
              </a:custGeom>
              <a:solidFill>
                <a:srgbClr val="EADD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580;p55">
                <a:extLst>
                  <a:ext uri="{FF2B5EF4-FFF2-40B4-BE49-F238E27FC236}">
                    <a16:creationId xmlns:a16="http://schemas.microsoft.com/office/drawing/2014/main" id="{B37D4811-4AE6-4CBB-82D2-BD9A60D37E98}"/>
                  </a:ext>
                </a:extLst>
              </p:cNvPr>
              <p:cNvSpPr/>
              <p:nvPr/>
            </p:nvSpPr>
            <p:spPr>
              <a:xfrm flipH="1">
                <a:off x="7039732" y="2728929"/>
                <a:ext cx="745166" cy="1675205"/>
              </a:xfrm>
              <a:custGeom>
                <a:avLst/>
                <a:gdLst/>
                <a:ahLst/>
                <a:cxnLst/>
                <a:rect l="l" t="t" r="r" b="b"/>
                <a:pathLst>
                  <a:path w="25075" h="56371" extrusionOk="0">
                    <a:moveTo>
                      <a:pt x="16470" y="1"/>
                    </a:moveTo>
                    <a:cubicBezTo>
                      <a:pt x="14523" y="1"/>
                      <a:pt x="12729" y="466"/>
                      <a:pt x="11749" y="1128"/>
                    </a:cubicBezTo>
                    <a:cubicBezTo>
                      <a:pt x="9167" y="2879"/>
                      <a:pt x="0" y="22009"/>
                      <a:pt x="485" y="32527"/>
                    </a:cubicBezTo>
                    <a:cubicBezTo>
                      <a:pt x="976" y="42791"/>
                      <a:pt x="1219" y="45250"/>
                      <a:pt x="5546" y="45250"/>
                    </a:cubicBezTo>
                    <a:cubicBezTo>
                      <a:pt x="5653" y="45250"/>
                      <a:pt x="5762" y="45249"/>
                      <a:pt x="5875" y="45246"/>
                    </a:cubicBezTo>
                    <a:lnTo>
                      <a:pt x="8318" y="56371"/>
                    </a:lnTo>
                    <a:cubicBezTo>
                      <a:pt x="12113" y="54049"/>
                      <a:pt x="18229" y="53442"/>
                      <a:pt x="18229" y="53442"/>
                    </a:cubicBezTo>
                    <a:cubicBezTo>
                      <a:pt x="18229" y="53442"/>
                      <a:pt x="18680" y="50912"/>
                      <a:pt x="19373" y="47031"/>
                    </a:cubicBezTo>
                    <a:cubicBezTo>
                      <a:pt x="20326" y="41538"/>
                      <a:pt x="21712" y="33307"/>
                      <a:pt x="22804" y="25527"/>
                    </a:cubicBezTo>
                    <a:cubicBezTo>
                      <a:pt x="24156" y="16013"/>
                      <a:pt x="25074" y="7159"/>
                      <a:pt x="24312" y="4767"/>
                    </a:cubicBezTo>
                    <a:cubicBezTo>
                      <a:pt x="23156" y="1214"/>
                      <a:pt x="19614" y="1"/>
                      <a:pt x="16470" y="1"/>
                    </a:cubicBezTo>
                    <a:close/>
                  </a:path>
                </a:pathLst>
              </a:custGeom>
              <a:solidFill>
                <a:srgbClr val="EADD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581;p55">
                <a:extLst>
                  <a:ext uri="{FF2B5EF4-FFF2-40B4-BE49-F238E27FC236}">
                    <a16:creationId xmlns:a16="http://schemas.microsoft.com/office/drawing/2014/main" id="{B5B96DC2-FFD7-4DF3-B86E-E57465CBDB52}"/>
                  </a:ext>
                </a:extLst>
              </p:cNvPr>
              <p:cNvSpPr/>
              <p:nvPr/>
            </p:nvSpPr>
            <p:spPr>
              <a:xfrm flipH="1">
                <a:off x="6181847" y="3222983"/>
                <a:ext cx="969147" cy="548288"/>
              </a:xfrm>
              <a:custGeom>
                <a:avLst/>
                <a:gdLst/>
                <a:ahLst/>
                <a:cxnLst/>
                <a:rect l="l" t="t" r="r" b="b"/>
                <a:pathLst>
                  <a:path w="32612" h="18450" extrusionOk="0">
                    <a:moveTo>
                      <a:pt x="32173" y="0"/>
                    </a:moveTo>
                    <a:cubicBezTo>
                      <a:pt x="27808" y="0"/>
                      <a:pt x="20705" y="3366"/>
                      <a:pt x="16081" y="6666"/>
                    </a:cubicBezTo>
                    <a:cubicBezTo>
                      <a:pt x="14816" y="7550"/>
                      <a:pt x="13516" y="8763"/>
                      <a:pt x="12130" y="10045"/>
                    </a:cubicBezTo>
                    <a:cubicBezTo>
                      <a:pt x="8855" y="13095"/>
                      <a:pt x="5147" y="16543"/>
                      <a:pt x="0" y="17999"/>
                    </a:cubicBezTo>
                    <a:lnTo>
                      <a:pt x="139" y="18449"/>
                    </a:lnTo>
                    <a:cubicBezTo>
                      <a:pt x="5389" y="16959"/>
                      <a:pt x="9132" y="13476"/>
                      <a:pt x="12442" y="10392"/>
                    </a:cubicBezTo>
                    <a:cubicBezTo>
                      <a:pt x="13811" y="9127"/>
                      <a:pt x="15110" y="7914"/>
                      <a:pt x="16341" y="7047"/>
                    </a:cubicBezTo>
                    <a:cubicBezTo>
                      <a:pt x="20988" y="3742"/>
                      <a:pt x="28056" y="469"/>
                      <a:pt x="32181" y="469"/>
                    </a:cubicBezTo>
                    <a:cubicBezTo>
                      <a:pt x="32316" y="469"/>
                      <a:pt x="32448" y="473"/>
                      <a:pt x="32577" y="480"/>
                    </a:cubicBezTo>
                    <a:lnTo>
                      <a:pt x="32612" y="12"/>
                    </a:lnTo>
                    <a:cubicBezTo>
                      <a:pt x="32469" y="4"/>
                      <a:pt x="32323" y="0"/>
                      <a:pt x="32173"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582;p55">
                <a:extLst>
                  <a:ext uri="{FF2B5EF4-FFF2-40B4-BE49-F238E27FC236}">
                    <a16:creationId xmlns:a16="http://schemas.microsoft.com/office/drawing/2014/main" id="{7C0DF4DA-88DE-443B-9A74-9F4B3D496386}"/>
                  </a:ext>
                </a:extLst>
              </p:cNvPr>
              <p:cNvSpPr/>
              <p:nvPr/>
            </p:nvSpPr>
            <p:spPr>
              <a:xfrm flipH="1">
                <a:off x="7804957" y="2501620"/>
                <a:ext cx="1195238" cy="657886"/>
              </a:xfrm>
              <a:custGeom>
                <a:avLst/>
                <a:gdLst/>
                <a:ahLst/>
                <a:cxnLst/>
                <a:rect l="l" t="t" r="r" b="b"/>
                <a:pathLst>
                  <a:path w="40220" h="22138" extrusionOk="0">
                    <a:moveTo>
                      <a:pt x="13386" y="1"/>
                    </a:moveTo>
                    <a:cubicBezTo>
                      <a:pt x="13127" y="1"/>
                      <a:pt x="12881" y="3"/>
                      <a:pt x="12650" y="9"/>
                    </a:cubicBezTo>
                    <a:cubicBezTo>
                      <a:pt x="7885" y="113"/>
                      <a:pt x="5113" y="1604"/>
                      <a:pt x="2808" y="3371"/>
                    </a:cubicBezTo>
                    <a:cubicBezTo>
                      <a:pt x="2115" y="3891"/>
                      <a:pt x="1890" y="4411"/>
                      <a:pt x="1578" y="5208"/>
                    </a:cubicBezTo>
                    <a:cubicBezTo>
                      <a:pt x="1283" y="5988"/>
                      <a:pt x="1" y="6421"/>
                      <a:pt x="53" y="8188"/>
                    </a:cubicBezTo>
                    <a:cubicBezTo>
                      <a:pt x="114" y="9760"/>
                      <a:pt x="1921" y="9854"/>
                      <a:pt x="2352" y="9854"/>
                    </a:cubicBezTo>
                    <a:cubicBezTo>
                      <a:pt x="2411" y="9854"/>
                      <a:pt x="2444" y="9852"/>
                      <a:pt x="2444" y="9852"/>
                    </a:cubicBezTo>
                    <a:cubicBezTo>
                      <a:pt x="4697" y="10510"/>
                      <a:pt x="7158" y="10761"/>
                      <a:pt x="9641" y="10761"/>
                    </a:cubicBezTo>
                    <a:cubicBezTo>
                      <a:pt x="16114" y="10761"/>
                      <a:pt x="22737" y="9057"/>
                      <a:pt x="26218" y="8431"/>
                    </a:cubicBezTo>
                    <a:cubicBezTo>
                      <a:pt x="29045" y="7924"/>
                      <a:pt x="30824" y="7364"/>
                      <a:pt x="31754" y="7364"/>
                    </a:cubicBezTo>
                    <a:cubicBezTo>
                      <a:pt x="32415" y="7364"/>
                      <a:pt x="32648" y="7647"/>
                      <a:pt x="32526" y="8431"/>
                    </a:cubicBezTo>
                    <a:cubicBezTo>
                      <a:pt x="32214" y="10337"/>
                      <a:pt x="34536" y="12052"/>
                      <a:pt x="34536" y="14426"/>
                    </a:cubicBezTo>
                    <a:cubicBezTo>
                      <a:pt x="34536" y="16818"/>
                      <a:pt x="33929" y="20734"/>
                      <a:pt x="34605" y="20907"/>
                    </a:cubicBezTo>
                    <a:cubicBezTo>
                      <a:pt x="34644" y="20918"/>
                      <a:pt x="34683" y="20924"/>
                      <a:pt x="34723" y="20924"/>
                    </a:cubicBezTo>
                    <a:cubicBezTo>
                      <a:pt x="35363" y="20924"/>
                      <a:pt x="36130" y="19573"/>
                      <a:pt x="36130" y="19573"/>
                    </a:cubicBezTo>
                    <a:lnTo>
                      <a:pt x="36130" y="19573"/>
                    </a:lnTo>
                    <a:cubicBezTo>
                      <a:pt x="36130" y="19573"/>
                      <a:pt x="35697" y="22137"/>
                      <a:pt x="36633" y="22137"/>
                    </a:cubicBezTo>
                    <a:cubicBezTo>
                      <a:pt x="37568" y="22137"/>
                      <a:pt x="37967" y="20855"/>
                      <a:pt x="37967" y="20855"/>
                    </a:cubicBezTo>
                    <a:cubicBezTo>
                      <a:pt x="39301" y="19140"/>
                      <a:pt x="40098" y="16021"/>
                      <a:pt x="40168" y="14063"/>
                    </a:cubicBezTo>
                    <a:cubicBezTo>
                      <a:pt x="40219" y="12122"/>
                      <a:pt x="38331" y="8500"/>
                      <a:pt x="37655" y="6923"/>
                    </a:cubicBezTo>
                    <a:cubicBezTo>
                      <a:pt x="36979" y="5329"/>
                      <a:pt x="37048" y="3371"/>
                      <a:pt x="32768" y="2210"/>
                    </a:cubicBezTo>
                    <a:cubicBezTo>
                      <a:pt x="28696" y="1105"/>
                      <a:pt x="18473" y="1"/>
                      <a:pt x="13386" y="1"/>
                    </a:cubicBez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583;p55">
                <a:extLst>
                  <a:ext uri="{FF2B5EF4-FFF2-40B4-BE49-F238E27FC236}">
                    <a16:creationId xmlns:a16="http://schemas.microsoft.com/office/drawing/2014/main" id="{E675BA18-B2AD-4BD5-A0B9-3E17E524BE4D}"/>
                  </a:ext>
                </a:extLst>
              </p:cNvPr>
              <p:cNvSpPr/>
              <p:nvPr/>
            </p:nvSpPr>
            <p:spPr>
              <a:xfrm flipH="1">
                <a:off x="7899697" y="2922806"/>
                <a:ext cx="34532" cy="167191"/>
              </a:xfrm>
              <a:custGeom>
                <a:avLst/>
                <a:gdLst/>
                <a:ahLst/>
                <a:cxnLst/>
                <a:rect l="l" t="t" r="r" b="b"/>
                <a:pathLst>
                  <a:path w="1162" h="5626" extrusionOk="0">
                    <a:moveTo>
                      <a:pt x="760" y="0"/>
                    </a:moveTo>
                    <a:cubicBezTo>
                      <a:pt x="643" y="0"/>
                      <a:pt x="528" y="85"/>
                      <a:pt x="537" y="236"/>
                    </a:cubicBezTo>
                    <a:cubicBezTo>
                      <a:pt x="693" y="1952"/>
                      <a:pt x="520" y="3684"/>
                      <a:pt x="35" y="5348"/>
                    </a:cubicBezTo>
                    <a:cubicBezTo>
                      <a:pt x="0" y="5469"/>
                      <a:pt x="69" y="5591"/>
                      <a:pt x="191" y="5625"/>
                    </a:cubicBezTo>
                    <a:lnTo>
                      <a:pt x="260" y="5625"/>
                    </a:lnTo>
                    <a:cubicBezTo>
                      <a:pt x="364" y="5625"/>
                      <a:pt x="451" y="5556"/>
                      <a:pt x="485" y="5469"/>
                    </a:cubicBezTo>
                    <a:cubicBezTo>
                      <a:pt x="988" y="3754"/>
                      <a:pt x="1161" y="1952"/>
                      <a:pt x="988" y="184"/>
                    </a:cubicBezTo>
                    <a:cubicBezTo>
                      <a:pt x="956" y="58"/>
                      <a:pt x="857" y="0"/>
                      <a:pt x="760"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584;p55">
                <a:extLst>
                  <a:ext uri="{FF2B5EF4-FFF2-40B4-BE49-F238E27FC236}">
                    <a16:creationId xmlns:a16="http://schemas.microsoft.com/office/drawing/2014/main" id="{17357C62-BD39-4D66-B76D-3E4C17EFFF8F}"/>
                  </a:ext>
                </a:extLst>
              </p:cNvPr>
              <p:cNvSpPr/>
              <p:nvPr/>
            </p:nvSpPr>
            <p:spPr>
              <a:xfrm flipH="1">
                <a:off x="7840499" y="2922242"/>
                <a:ext cx="39168" cy="205853"/>
              </a:xfrm>
              <a:custGeom>
                <a:avLst/>
                <a:gdLst/>
                <a:ahLst/>
                <a:cxnLst/>
                <a:rect l="l" t="t" r="r" b="b"/>
                <a:pathLst>
                  <a:path w="1318" h="6927" extrusionOk="0">
                    <a:moveTo>
                      <a:pt x="495" y="0"/>
                    </a:moveTo>
                    <a:cubicBezTo>
                      <a:pt x="364" y="0"/>
                      <a:pt x="231" y="101"/>
                      <a:pt x="261" y="272"/>
                    </a:cubicBezTo>
                    <a:cubicBezTo>
                      <a:pt x="590" y="2386"/>
                      <a:pt x="521" y="4570"/>
                      <a:pt x="36" y="6649"/>
                    </a:cubicBezTo>
                    <a:cubicBezTo>
                      <a:pt x="1" y="6771"/>
                      <a:pt x="88" y="6909"/>
                      <a:pt x="209" y="6926"/>
                    </a:cubicBezTo>
                    <a:lnTo>
                      <a:pt x="261" y="6926"/>
                    </a:lnTo>
                    <a:cubicBezTo>
                      <a:pt x="365" y="6926"/>
                      <a:pt x="451" y="6857"/>
                      <a:pt x="486" y="6753"/>
                    </a:cubicBezTo>
                    <a:cubicBezTo>
                      <a:pt x="1318" y="3097"/>
                      <a:pt x="746" y="290"/>
                      <a:pt x="711" y="168"/>
                    </a:cubicBezTo>
                    <a:cubicBezTo>
                      <a:pt x="682" y="52"/>
                      <a:pt x="590" y="0"/>
                      <a:pt x="495"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585;p55">
                <a:extLst>
                  <a:ext uri="{FF2B5EF4-FFF2-40B4-BE49-F238E27FC236}">
                    <a16:creationId xmlns:a16="http://schemas.microsoft.com/office/drawing/2014/main" id="{EED381CD-1A3A-4404-B75E-27E3BE96C432}"/>
                  </a:ext>
                </a:extLst>
              </p:cNvPr>
              <p:cNvSpPr/>
              <p:nvPr/>
            </p:nvSpPr>
            <p:spPr>
              <a:xfrm flipH="1">
                <a:off x="7816815" y="2905540"/>
                <a:ext cx="22169" cy="143238"/>
              </a:xfrm>
              <a:custGeom>
                <a:avLst/>
                <a:gdLst/>
                <a:ahLst/>
                <a:cxnLst/>
                <a:rect l="l" t="t" r="r" b="b"/>
                <a:pathLst>
                  <a:path w="746" h="4820" extrusionOk="0">
                    <a:moveTo>
                      <a:pt x="245" y="0"/>
                    </a:moveTo>
                    <a:cubicBezTo>
                      <a:pt x="233" y="0"/>
                      <a:pt x="221" y="1"/>
                      <a:pt x="209" y="3"/>
                    </a:cubicBezTo>
                    <a:cubicBezTo>
                      <a:pt x="70" y="37"/>
                      <a:pt x="1" y="159"/>
                      <a:pt x="18" y="280"/>
                    </a:cubicBezTo>
                    <a:cubicBezTo>
                      <a:pt x="261" y="1701"/>
                      <a:pt x="261" y="3139"/>
                      <a:pt x="18" y="4560"/>
                    </a:cubicBezTo>
                    <a:cubicBezTo>
                      <a:pt x="1" y="4681"/>
                      <a:pt x="87" y="4803"/>
                      <a:pt x="209" y="4820"/>
                    </a:cubicBezTo>
                    <a:lnTo>
                      <a:pt x="261" y="4820"/>
                    </a:lnTo>
                    <a:cubicBezTo>
                      <a:pt x="365" y="4820"/>
                      <a:pt x="469" y="4733"/>
                      <a:pt x="486" y="4629"/>
                    </a:cubicBezTo>
                    <a:cubicBezTo>
                      <a:pt x="746" y="3156"/>
                      <a:pt x="746" y="1666"/>
                      <a:pt x="486" y="193"/>
                    </a:cubicBezTo>
                    <a:cubicBezTo>
                      <a:pt x="455" y="69"/>
                      <a:pt x="354" y="0"/>
                      <a:pt x="245"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586;p55">
                <a:extLst>
                  <a:ext uri="{FF2B5EF4-FFF2-40B4-BE49-F238E27FC236}">
                    <a16:creationId xmlns:a16="http://schemas.microsoft.com/office/drawing/2014/main" id="{4D66A400-F574-4266-8FF0-B8F113C368AB}"/>
                  </a:ext>
                </a:extLst>
              </p:cNvPr>
              <p:cNvSpPr/>
              <p:nvPr/>
            </p:nvSpPr>
            <p:spPr>
              <a:xfrm flipH="1">
                <a:off x="7604126" y="3291808"/>
                <a:ext cx="186448" cy="785344"/>
              </a:xfrm>
              <a:custGeom>
                <a:avLst/>
                <a:gdLst/>
                <a:ahLst/>
                <a:cxnLst/>
                <a:rect l="l" t="t" r="r" b="b"/>
                <a:pathLst>
                  <a:path w="6274" h="26427" extrusionOk="0">
                    <a:moveTo>
                      <a:pt x="5840" y="1"/>
                    </a:moveTo>
                    <a:cubicBezTo>
                      <a:pt x="1" y="17780"/>
                      <a:pt x="5806" y="26357"/>
                      <a:pt x="5875" y="26426"/>
                    </a:cubicBezTo>
                    <a:lnTo>
                      <a:pt x="6239" y="26166"/>
                    </a:lnTo>
                    <a:cubicBezTo>
                      <a:pt x="6187" y="26097"/>
                      <a:pt x="521" y="17693"/>
                      <a:pt x="6273" y="157"/>
                    </a:cubicBezTo>
                    <a:lnTo>
                      <a:pt x="5840" y="1"/>
                    </a:ln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587;p55">
                <a:extLst>
                  <a:ext uri="{FF2B5EF4-FFF2-40B4-BE49-F238E27FC236}">
                    <a16:creationId xmlns:a16="http://schemas.microsoft.com/office/drawing/2014/main" id="{4C64642D-9FA5-4254-83EB-20206B688B41}"/>
                  </a:ext>
                </a:extLst>
              </p:cNvPr>
              <p:cNvSpPr/>
              <p:nvPr/>
            </p:nvSpPr>
            <p:spPr>
              <a:xfrm flipH="1">
                <a:off x="6296527" y="2188814"/>
                <a:ext cx="205110" cy="105586"/>
              </a:xfrm>
              <a:custGeom>
                <a:avLst/>
                <a:gdLst/>
                <a:ahLst/>
                <a:cxnLst/>
                <a:rect l="l" t="t" r="r" b="b"/>
                <a:pathLst>
                  <a:path w="6902" h="3553" extrusionOk="0">
                    <a:moveTo>
                      <a:pt x="1182" y="1"/>
                    </a:moveTo>
                    <a:cubicBezTo>
                      <a:pt x="1091" y="1"/>
                      <a:pt x="1002" y="52"/>
                      <a:pt x="970" y="173"/>
                    </a:cubicBezTo>
                    <a:cubicBezTo>
                      <a:pt x="728" y="762"/>
                      <a:pt x="0" y="2738"/>
                      <a:pt x="347" y="3327"/>
                    </a:cubicBezTo>
                    <a:cubicBezTo>
                      <a:pt x="416" y="3448"/>
                      <a:pt x="537" y="3517"/>
                      <a:pt x="693" y="3535"/>
                    </a:cubicBezTo>
                    <a:cubicBezTo>
                      <a:pt x="796" y="3545"/>
                      <a:pt x="894" y="3550"/>
                      <a:pt x="988" y="3550"/>
                    </a:cubicBezTo>
                    <a:cubicBezTo>
                      <a:pt x="1387" y="3550"/>
                      <a:pt x="1712" y="3451"/>
                      <a:pt x="1993" y="3171"/>
                    </a:cubicBezTo>
                    <a:cubicBezTo>
                      <a:pt x="2114" y="3344"/>
                      <a:pt x="2322" y="3448"/>
                      <a:pt x="2547" y="3448"/>
                    </a:cubicBezTo>
                    <a:cubicBezTo>
                      <a:pt x="2565" y="3449"/>
                      <a:pt x="2583" y="3449"/>
                      <a:pt x="2601" y="3449"/>
                    </a:cubicBezTo>
                    <a:cubicBezTo>
                      <a:pt x="3048" y="3449"/>
                      <a:pt x="3460" y="3243"/>
                      <a:pt x="3760" y="2894"/>
                    </a:cubicBezTo>
                    <a:cubicBezTo>
                      <a:pt x="3778" y="3032"/>
                      <a:pt x="3847" y="3171"/>
                      <a:pt x="3933" y="3292"/>
                    </a:cubicBezTo>
                    <a:cubicBezTo>
                      <a:pt x="4072" y="3465"/>
                      <a:pt x="4280" y="3552"/>
                      <a:pt x="4505" y="3552"/>
                    </a:cubicBezTo>
                    <a:lnTo>
                      <a:pt x="4523" y="3535"/>
                    </a:lnTo>
                    <a:cubicBezTo>
                      <a:pt x="5580" y="3517"/>
                      <a:pt x="6152" y="2842"/>
                      <a:pt x="6879" y="780"/>
                    </a:cubicBezTo>
                    <a:cubicBezTo>
                      <a:pt x="6901" y="615"/>
                      <a:pt x="6777" y="505"/>
                      <a:pt x="6647" y="505"/>
                    </a:cubicBezTo>
                    <a:cubicBezTo>
                      <a:pt x="6573" y="505"/>
                      <a:pt x="6497" y="541"/>
                      <a:pt x="6446" y="624"/>
                    </a:cubicBezTo>
                    <a:cubicBezTo>
                      <a:pt x="5649" y="2876"/>
                      <a:pt x="5129" y="3067"/>
                      <a:pt x="4523" y="3067"/>
                    </a:cubicBezTo>
                    <a:cubicBezTo>
                      <a:pt x="4508" y="3070"/>
                      <a:pt x="4493" y="3071"/>
                      <a:pt x="4480" y="3071"/>
                    </a:cubicBezTo>
                    <a:cubicBezTo>
                      <a:pt x="4413" y="3071"/>
                      <a:pt x="4358" y="3038"/>
                      <a:pt x="4315" y="2980"/>
                    </a:cubicBezTo>
                    <a:cubicBezTo>
                      <a:pt x="4141" y="2790"/>
                      <a:pt x="4176" y="2304"/>
                      <a:pt x="4245" y="2027"/>
                    </a:cubicBezTo>
                    <a:cubicBezTo>
                      <a:pt x="4263" y="1906"/>
                      <a:pt x="4193" y="1785"/>
                      <a:pt x="4072" y="1750"/>
                    </a:cubicBezTo>
                    <a:cubicBezTo>
                      <a:pt x="4051" y="1744"/>
                      <a:pt x="4030" y="1741"/>
                      <a:pt x="4009" y="1741"/>
                    </a:cubicBezTo>
                    <a:cubicBezTo>
                      <a:pt x="3911" y="1741"/>
                      <a:pt x="3823" y="1806"/>
                      <a:pt x="3795" y="1906"/>
                    </a:cubicBezTo>
                    <a:cubicBezTo>
                      <a:pt x="3629" y="2388"/>
                      <a:pt x="3239" y="2966"/>
                      <a:pt x="2641" y="2966"/>
                    </a:cubicBezTo>
                    <a:cubicBezTo>
                      <a:pt x="2616" y="2966"/>
                      <a:pt x="2590" y="2965"/>
                      <a:pt x="2565" y="2963"/>
                    </a:cubicBezTo>
                    <a:cubicBezTo>
                      <a:pt x="2426" y="2963"/>
                      <a:pt x="2374" y="2911"/>
                      <a:pt x="2374" y="2894"/>
                    </a:cubicBezTo>
                    <a:cubicBezTo>
                      <a:pt x="2339" y="2772"/>
                      <a:pt x="2339" y="2616"/>
                      <a:pt x="2374" y="2495"/>
                    </a:cubicBezTo>
                    <a:cubicBezTo>
                      <a:pt x="2409" y="2408"/>
                      <a:pt x="2443" y="2304"/>
                      <a:pt x="2478" y="2218"/>
                    </a:cubicBezTo>
                    <a:cubicBezTo>
                      <a:pt x="2522" y="2040"/>
                      <a:pt x="2389" y="1919"/>
                      <a:pt x="2251" y="1919"/>
                    </a:cubicBezTo>
                    <a:cubicBezTo>
                      <a:pt x="2173" y="1919"/>
                      <a:pt x="2095" y="1957"/>
                      <a:pt x="2045" y="2045"/>
                    </a:cubicBezTo>
                    <a:cubicBezTo>
                      <a:pt x="2010" y="2149"/>
                      <a:pt x="1975" y="2235"/>
                      <a:pt x="1941" y="2339"/>
                    </a:cubicBezTo>
                    <a:cubicBezTo>
                      <a:pt x="1679" y="2979"/>
                      <a:pt x="1381" y="3094"/>
                      <a:pt x="984" y="3094"/>
                    </a:cubicBezTo>
                    <a:cubicBezTo>
                      <a:pt x="908" y="3094"/>
                      <a:pt x="829" y="3090"/>
                      <a:pt x="745" y="3084"/>
                    </a:cubicBezTo>
                    <a:cubicBezTo>
                      <a:pt x="589" y="2876"/>
                      <a:pt x="901" y="1611"/>
                      <a:pt x="1404" y="346"/>
                    </a:cubicBezTo>
                    <a:cubicBezTo>
                      <a:pt x="1502" y="149"/>
                      <a:pt x="1338" y="1"/>
                      <a:pt x="1182"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588;p55">
                <a:extLst>
                  <a:ext uri="{FF2B5EF4-FFF2-40B4-BE49-F238E27FC236}">
                    <a16:creationId xmlns:a16="http://schemas.microsoft.com/office/drawing/2014/main" id="{D7215EAA-5A46-4DC6-846D-3A0C3D1105ED}"/>
                  </a:ext>
                </a:extLst>
              </p:cNvPr>
              <p:cNvSpPr/>
              <p:nvPr/>
            </p:nvSpPr>
            <p:spPr>
              <a:xfrm flipH="1">
                <a:off x="6398369" y="2178888"/>
                <a:ext cx="44071" cy="81010"/>
              </a:xfrm>
              <a:custGeom>
                <a:avLst/>
                <a:gdLst/>
                <a:ahLst/>
                <a:cxnLst/>
                <a:rect l="l" t="t" r="r" b="b"/>
                <a:pathLst>
                  <a:path w="1483" h="2726" extrusionOk="0">
                    <a:moveTo>
                      <a:pt x="1178" y="1"/>
                    </a:moveTo>
                    <a:cubicBezTo>
                      <a:pt x="1108" y="1"/>
                      <a:pt x="1037" y="33"/>
                      <a:pt x="988" y="109"/>
                    </a:cubicBezTo>
                    <a:cubicBezTo>
                      <a:pt x="590" y="836"/>
                      <a:pt x="278" y="1616"/>
                      <a:pt x="53" y="2413"/>
                    </a:cubicBezTo>
                    <a:cubicBezTo>
                      <a:pt x="1" y="2569"/>
                      <a:pt x="105" y="2725"/>
                      <a:pt x="261" y="2725"/>
                    </a:cubicBezTo>
                    <a:cubicBezTo>
                      <a:pt x="365" y="2725"/>
                      <a:pt x="451" y="2656"/>
                      <a:pt x="486" y="2552"/>
                    </a:cubicBezTo>
                    <a:cubicBezTo>
                      <a:pt x="711" y="1789"/>
                      <a:pt x="1023" y="1044"/>
                      <a:pt x="1387" y="334"/>
                    </a:cubicBezTo>
                    <a:cubicBezTo>
                      <a:pt x="1482" y="155"/>
                      <a:pt x="1332" y="1"/>
                      <a:pt x="1178" y="1"/>
                    </a:cubicBezTo>
                    <a:close/>
                  </a:path>
                </a:pathLst>
              </a:custGeom>
              <a:solidFill>
                <a:srgbClr val="0D1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589;p55">
                <a:extLst>
                  <a:ext uri="{FF2B5EF4-FFF2-40B4-BE49-F238E27FC236}">
                    <a16:creationId xmlns:a16="http://schemas.microsoft.com/office/drawing/2014/main" id="{6550CFDD-1763-4127-BD16-435FFB40E864}"/>
                  </a:ext>
                </a:extLst>
              </p:cNvPr>
              <p:cNvSpPr/>
              <p:nvPr/>
            </p:nvSpPr>
            <p:spPr>
              <a:xfrm flipH="1">
                <a:off x="6347046" y="2160017"/>
                <a:ext cx="43388" cy="94710"/>
              </a:xfrm>
              <a:custGeom>
                <a:avLst/>
                <a:gdLst/>
                <a:ahLst/>
                <a:cxnLst/>
                <a:rect l="l" t="t" r="r" b="b"/>
                <a:pathLst>
                  <a:path w="1460" h="3187" extrusionOk="0">
                    <a:moveTo>
                      <a:pt x="1108" y="0"/>
                    </a:moveTo>
                    <a:cubicBezTo>
                      <a:pt x="1023" y="0"/>
                      <a:pt x="949" y="40"/>
                      <a:pt x="937" y="137"/>
                    </a:cubicBezTo>
                    <a:cubicBezTo>
                      <a:pt x="937" y="137"/>
                      <a:pt x="555" y="1298"/>
                      <a:pt x="36" y="2892"/>
                    </a:cubicBezTo>
                    <a:cubicBezTo>
                      <a:pt x="1" y="3014"/>
                      <a:pt x="70" y="3135"/>
                      <a:pt x="191" y="3187"/>
                    </a:cubicBezTo>
                    <a:lnTo>
                      <a:pt x="261" y="3187"/>
                    </a:lnTo>
                    <a:cubicBezTo>
                      <a:pt x="365" y="3187"/>
                      <a:pt x="451" y="3118"/>
                      <a:pt x="469" y="3031"/>
                    </a:cubicBezTo>
                    <a:cubicBezTo>
                      <a:pt x="989" y="1454"/>
                      <a:pt x="1370" y="293"/>
                      <a:pt x="1370" y="293"/>
                    </a:cubicBezTo>
                    <a:cubicBezTo>
                      <a:pt x="1460" y="136"/>
                      <a:pt x="1265" y="0"/>
                      <a:pt x="1108" y="0"/>
                    </a:cubicBezTo>
                    <a:close/>
                  </a:path>
                </a:pathLst>
              </a:custGeom>
              <a:solidFill>
                <a:srgbClr val="0D1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590;p55">
                <a:extLst>
                  <a:ext uri="{FF2B5EF4-FFF2-40B4-BE49-F238E27FC236}">
                    <a16:creationId xmlns:a16="http://schemas.microsoft.com/office/drawing/2014/main" id="{A70DF78D-C2BD-4BE9-B388-FF312FB7010E}"/>
                  </a:ext>
                </a:extLst>
              </p:cNvPr>
              <p:cNvSpPr/>
              <p:nvPr/>
            </p:nvSpPr>
            <p:spPr>
              <a:xfrm flipH="1">
                <a:off x="5220931" y="2357698"/>
                <a:ext cx="398096" cy="299523"/>
              </a:xfrm>
              <a:custGeom>
                <a:avLst/>
                <a:gdLst/>
                <a:ahLst/>
                <a:cxnLst/>
                <a:rect l="l" t="t" r="r" b="b"/>
                <a:pathLst>
                  <a:path w="13396" h="10079" extrusionOk="0">
                    <a:moveTo>
                      <a:pt x="1092" y="0"/>
                    </a:moveTo>
                    <a:cubicBezTo>
                      <a:pt x="1231" y="1161"/>
                      <a:pt x="520" y="2842"/>
                      <a:pt x="0" y="3847"/>
                    </a:cubicBezTo>
                    <a:lnTo>
                      <a:pt x="4211" y="5528"/>
                    </a:lnTo>
                    <a:lnTo>
                      <a:pt x="5078" y="5909"/>
                    </a:lnTo>
                    <a:cubicBezTo>
                      <a:pt x="5563" y="7174"/>
                      <a:pt x="7122" y="7867"/>
                      <a:pt x="7122" y="7867"/>
                    </a:cubicBezTo>
                    <a:cubicBezTo>
                      <a:pt x="7122" y="7867"/>
                      <a:pt x="8372" y="10079"/>
                      <a:pt x="9100" y="10079"/>
                    </a:cubicBezTo>
                    <a:cubicBezTo>
                      <a:pt x="9129" y="10079"/>
                      <a:pt x="9157" y="10075"/>
                      <a:pt x="9184" y="10068"/>
                    </a:cubicBezTo>
                    <a:cubicBezTo>
                      <a:pt x="9583" y="9947"/>
                      <a:pt x="8976" y="8283"/>
                      <a:pt x="8976" y="8283"/>
                    </a:cubicBezTo>
                    <a:lnTo>
                      <a:pt x="8976" y="8283"/>
                    </a:lnTo>
                    <a:cubicBezTo>
                      <a:pt x="8977" y="8283"/>
                      <a:pt x="10361" y="8804"/>
                      <a:pt x="11097" y="8804"/>
                    </a:cubicBezTo>
                    <a:cubicBezTo>
                      <a:pt x="11310" y="8804"/>
                      <a:pt x="11469" y="8760"/>
                      <a:pt x="11524" y="8647"/>
                    </a:cubicBezTo>
                    <a:cubicBezTo>
                      <a:pt x="11749" y="8127"/>
                      <a:pt x="10432" y="7105"/>
                      <a:pt x="10432" y="7105"/>
                    </a:cubicBezTo>
                    <a:lnTo>
                      <a:pt x="10432" y="7105"/>
                    </a:lnTo>
                    <a:cubicBezTo>
                      <a:pt x="10432" y="7105"/>
                      <a:pt x="11514" y="7427"/>
                      <a:pt x="12246" y="7427"/>
                    </a:cubicBezTo>
                    <a:cubicBezTo>
                      <a:pt x="12575" y="7427"/>
                      <a:pt x="12834" y="7362"/>
                      <a:pt x="12893" y="7174"/>
                    </a:cubicBezTo>
                    <a:cubicBezTo>
                      <a:pt x="13014" y="6741"/>
                      <a:pt x="11732" y="5511"/>
                      <a:pt x="11732" y="5511"/>
                    </a:cubicBezTo>
                    <a:cubicBezTo>
                      <a:pt x="11732" y="5511"/>
                      <a:pt x="13395" y="5078"/>
                      <a:pt x="13378" y="4575"/>
                    </a:cubicBezTo>
                    <a:cubicBezTo>
                      <a:pt x="13360" y="4090"/>
                      <a:pt x="10380" y="3709"/>
                      <a:pt x="10380" y="3709"/>
                    </a:cubicBezTo>
                    <a:cubicBezTo>
                      <a:pt x="10380" y="3709"/>
                      <a:pt x="11836" y="2392"/>
                      <a:pt x="11073" y="1855"/>
                    </a:cubicBezTo>
                    <a:cubicBezTo>
                      <a:pt x="10958" y="1776"/>
                      <a:pt x="10805" y="1742"/>
                      <a:pt x="10629" y="1742"/>
                    </a:cubicBezTo>
                    <a:cubicBezTo>
                      <a:pt x="9646" y="1742"/>
                      <a:pt x="7937" y="2790"/>
                      <a:pt x="7937" y="2790"/>
                    </a:cubicBezTo>
                    <a:lnTo>
                      <a:pt x="6429" y="2201"/>
                    </a:lnTo>
                    <a:lnTo>
                      <a:pt x="3154" y="850"/>
                    </a:lnTo>
                    <a:lnTo>
                      <a:pt x="1092" y="0"/>
                    </a:ln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591;p55">
                <a:extLst>
                  <a:ext uri="{FF2B5EF4-FFF2-40B4-BE49-F238E27FC236}">
                    <a16:creationId xmlns:a16="http://schemas.microsoft.com/office/drawing/2014/main" id="{E5AEE74B-1C82-45CB-991C-747FA512292E}"/>
                  </a:ext>
                </a:extLst>
              </p:cNvPr>
              <p:cNvSpPr/>
              <p:nvPr/>
            </p:nvSpPr>
            <p:spPr>
              <a:xfrm flipH="1">
                <a:off x="5751864" y="2120315"/>
                <a:ext cx="204962" cy="163298"/>
              </a:xfrm>
              <a:custGeom>
                <a:avLst/>
                <a:gdLst/>
                <a:ahLst/>
                <a:cxnLst/>
                <a:rect l="l" t="t" r="r" b="b"/>
                <a:pathLst>
                  <a:path w="6897" h="5495" extrusionOk="0">
                    <a:moveTo>
                      <a:pt x="6758" y="0"/>
                    </a:moveTo>
                    <a:cubicBezTo>
                      <a:pt x="5840" y="520"/>
                      <a:pt x="4384" y="971"/>
                      <a:pt x="2132" y="988"/>
                    </a:cubicBezTo>
                    <a:cubicBezTo>
                      <a:pt x="1577" y="988"/>
                      <a:pt x="1023" y="901"/>
                      <a:pt x="503" y="745"/>
                    </a:cubicBezTo>
                    <a:lnTo>
                      <a:pt x="503" y="763"/>
                    </a:lnTo>
                    <a:cubicBezTo>
                      <a:pt x="329" y="1837"/>
                      <a:pt x="156" y="3067"/>
                      <a:pt x="69" y="3656"/>
                    </a:cubicBezTo>
                    <a:lnTo>
                      <a:pt x="18" y="4020"/>
                    </a:lnTo>
                    <a:lnTo>
                      <a:pt x="0" y="4020"/>
                    </a:lnTo>
                    <a:cubicBezTo>
                      <a:pt x="1260" y="5130"/>
                      <a:pt x="2470" y="5494"/>
                      <a:pt x="3515" y="5494"/>
                    </a:cubicBezTo>
                    <a:cubicBezTo>
                      <a:pt x="5375" y="5494"/>
                      <a:pt x="6714" y="4342"/>
                      <a:pt x="6879" y="4192"/>
                    </a:cubicBezTo>
                    <a:lnTo>
                      <a:pt x="6879" y="4192"/>
                    </a:lnTo>
                    <a:lnTo>
                      <a:pt x="6879" y="4194"/>
                    </a:lnTo>
                    <a:lnTo>
                      <a:pt x="6897" y="4176"/>
                    </a:lnTo>
                    <a:lnTo>
                      <a:pt x="6897" y="4176"/>
                    </a:lnTo>
                    <a:cubicBezTo>
                      <a:pt x="6897" y="4176"/>
                      <a:pt x="6891" y="4182"/>
                      <a:pt x="6879" y="4192"/>
                    </a:cubicBezTo>
                    <a:lnTo>
                      <a:pt x="6879" y="4192"/>
                    </a:lnTo>
                    <a:lnTo>
                      <a:pt x="6879" y="3899"/>
                    </a:lnTo>
                    <a:lnTo>
                      <a:pt x="6758" y="0"/>
                    </a:ln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592;p55">
                <a:extLst>
                  <a:ext uri="{FF2B5EF4-FFF2-40B4-BE49-F238E27FC236}">
                    <a16:creationId xmlns:a16="http://schemas.microsoft.com/office/drawing/2014/main" id="{A68394E3-EC9C-403E-915F-1BC1C618E870}"/>
                  </a:ext>
                </a:extLst>
              </p:cNvPr>
              <p:cNvSpPr/>
              <p:nvPr/>
            </p:nvSpPr>
            <p:spPr>
              <a:xfrm flipH="1">
                <a:off x="5754955" y="2120315"/>
                <a:ext cx="193134" cy="72184"/>
              </a:xfrm>
              <a:custGeom>
                <a:avLst/>
                <a:gdLst/>
                <a:ahLst/>
                <a:cxnLst/>
                <a:rect l="l" t="t" r="r" b="b"/>
                <a:pathLst>
                  <a:path w="6499" h="2429" extrusionOk="0">
                    <a:moveTo>
                      <a:pt x="6447" y="0"/>
                    </a:moveTo>
                    <a:cubicBezTo>
                      <a:pt x="5528" y="520"/>
                      <a:pt x="4073" y="971"/>
                      <a:pt x="1820" y="988"/>
                    </a:cubicBezTo>
                    <a:cubicBezTo>
                      <a:pt x="1266" y="988"/>
                      <a:pt x="729" y="901"/>
                      <a:pt x="191" y="745"/>
                    </a:cubicBezTo>
                    <a:lnTo>
                      <a:pt x="191" y="763"/>
                    </a:lnTo>
                    <a:cubicBezTo>
                      <a:pt x="139" y="1178"/>
                      <a:pt x="70" y="1612"/>
                      <a:pt x="1" y="2028"/>
                    </a:cubicBezTo>
                    <a:cubicBezTo>
                      <a:pt x="243" y="2114"/>
                      <a:pt x="469" y="2184"/>
                      <a:pt x="677" y="2235"/>
                    </a:cubicBezTo>
                    <a:cubicBezTo>
                      <a:pt x="1159" y="2360"/>
                      <a:pt x="1656" y="2429"/>
                      <a:pt x="2155" y="2429"/>
                    </a:cubicBezTo>
                    <a:cubicBezTo>
                      <a:pt x="2211" y="2429"/>
                      <a:pt x="2267" y="2428"/>
                      <a:pt x="2323" y="2426"/>
                    </a:cubicBezTo>
                    <a:cubicBezTo>
                      <a:pt x="4211" y="2339"/>
                      <a:pt x="5546" y="1958"/>
                      <a:pt x="6499" y="1508"/>
                    </a:cubicBezTo>
                    <a:lnTo>
                      <a:pt x="6447" y="0"/>
                    </a:lnTo>
                    <a:close/>
                  </a:path>
                </a:pathLst>
              </a:custGeom>
              <a:solidFill>
                <a:srgbClr val="DDA4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593;p55">
                <a:extLst>
                  <a:ext uri="{FF2B5EF4-FFF2-40B4-BE49-F238E27FC236}">
                    <a16:creationId xmlns:a16="http://schemas.microsoft.com/office/drawing/2014/main" id="{520A7BF0-2721-4777-84FB-C3E5252B9DEB}"/>
                  </a:ext>
                </a:extLst>
              </p:cNvPr>
              <p:cNvSpPr/>
              <p:nvPr/>
            </p:nvSpPr>
            <p:spPr>
              <a:xfrm flipH="1">
                <a:off x="5678730" y="1725845"/>
                <a:ext cx="428467" cy="433697"/>
              </a:xfrm>
              <a:custGeom>
                <a:avLst/>
                <a:gdLst/>
                <a:ahLst/>
                <a:cxnLst/>
                <a:rect l="l" t="t" r="r" b="b"/>
                <a:pathLst>
                  <a:path w="14418" h="14594" extrusionOk="0">
                    <a:moveTo>
                      <a:pt x="3934" y="1"/>
                    </a:moveTo>
                    <a:cubicBezTo>
                      <a:pt x="3483" y="1092"/>
                      <a:pt x="3085" y="2340"/>
                      <a:pt x="2669" y="3692"/>
                    </a:cubicBezTo>
                    <a:cubicBezTo>
                      <a:pt x="2010" y="5875"/>
                      <a:pt x="0" y="8526"/>
                      <a:pt x="936" y="10571"/>
                    </a:cubicBezTo>
                    <a:cubicBezTo>
                      <a:pt x="2010" y="12945"/>
                      <a:pt x="4124" y="14019"/>
                      <a:pt x="5753" y="14400"/>
                    </a:cubicBezTo>
                    <a:cubicBezTo>
                      <a:pt x="6236" y="14525"/>
                      <a:pt x="6733" y="14594"/>
                      <a:pt x="7231" y="14594"/>
                    </a:cubicBezTo>
                    <a:cubicBezTo>
                      <a:pt x="7287" y="14594"/>
                      <a:pt x="7343" y="14593"/>
                      <a:pt x="7399" y="14591"/>
                    </a:cubicBezTo>
                    <a:cubicBezTo>
                      <a:pt x="9721" y="14487"/>
                      <a:pt x="11212" y="13950"/>
                      <a:pt x="12182" y="13343"/>
                    </a:cubicBezTo>
                    <a:cubicBezTo>
                      <a:pt x="13603" y="12477"/>
                      <a:pt x="13863" y="11472"/>
                      <a:pt x="13863" y="11472"/>
                    </a:cubicBezTo>
                    <a:cubicBezTo>
                      <a:pt x="14417" y="10554"/>
                      <a:pt x="13378" y="2375"/>
                      <a:pt x="13360" y="2375"/>
                    </a:cubicBezTo>
                    <a:cubicBezTo>
                      <a:pt x="12824" y="2440"/>
                      <a:pt x="12297" y="2470"/>
                      <a:pt x="11781" y="2470"/>
                    </a:cubicBezTo>
                    <a:cubicBezTo>
                      <a:pt x="8180" y="2470"/>
                      <a:pt x="5162" y="1016"/>
                      <a:pt x="3934" y="1"/>
                    </a:cubicBez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594;p55">
                <a:extLst>
                  <a:ext uri="{FF2B5EF4-FFF2-40B4-BE49-F238E27FC236}">
                    <a16:creationId xmlns:a16="http://schemas.microsoft.com/office/drawing/2014/main" id="{717BD140-D41A-42FC-B70F-801F9058172E}"/>
                  </a:ext>
                </a:extLst>
              </p:cNvPr>
              <p:cNvSpPr/>
              <p:nvPr/>
            </p:nvSpPr>
            <p:spPr>
              <a:xfrm flipH="1">
                <a:off x="5561851" y="1907567"/>
                <a:ext cx="170460" cy="152124"/>
              </a:xfrm>
              <a:custGeom>
                <a:avLst/>
                <a:gdLst/>
                <a:ahLst/>
                <a:cxnLst/>
                <a:rect l="l" t="t" r="r" b="b"/>
                <a:pathLst>
                  <a:path w="5736" h="5119" extrusionOk="0">
                    <a:moveTo>
                      <a:pt x="2863" y="1"/>
                    </a:moveTo>
                    <a:cubicBezTo>
                      <a:pt x="2604" y="1"/>
                      <a:pt x="2340" y="40"/>
                      <a:pt x="2080" y="124"/>
                    </a:cubicBezTo>
                    <a:cubicBezTo>
                      <a:pt x="728" y="557"/>
                      <a:pt x="0" y="1995"/>
                      <a:pt x="433" y="3347"/>
                    </a:cubicBezTo>
                    <a:cubicBezTo>
                      <a:pt x="782" y="4434"/>
                      <a:pt x="1781" y="5118"/>
                      <a:pt x="2853" y="5118"/>
                    </a:cubicBezTo>
                    <a:cubicBezTo>
                      <a:pt x="3114" y="5118"/>
                      <a:pt x="3378" y="5078"/>
                      <a:pt x="3639" y="4993"/>
                    </a:cubicBezTo>
                    <a:cubicBezTo>
                      <a:pt x="4991" y="4560"/>
                      <a:pt x="5736" y="3122"/>
                      <a:pt x="5303" y="1787"/>
                    </a:cubicBezTo>
                    <a:cubicBezTo>
                      <a:pt x="4953" y="696"/>
                      <a:pt x="3949" y="1"/>
                      <a:pt x="2863" y="1"/>
                    </a:cubicBez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595;p55">
                <a:extLst>
                  <a:ext uri="{FF2B5EF4-FFF2-40B4-BE49-F238E27FC236}">
                    <a16:creationId xmlns:a16="http://schemas.microsoft.com/office/drawing/2014/main" id="{6D7D1AFC-1114-4431-8E0E-B507D9B775D9}"/>
                  </a:ext>
                </a:extLst>
              </p:cNvPr>
              <p:cNvSpPr/>
              <p:nvPr/>
            </p:nvSpPr>
            <p:spPr>
              <a:xfrm flipH="1">
                <a:off x="5635996" y="2033005"/>
                <a:ext cx="79851" cy="69985"/>
              </a:xfrm>
              <a:custGeom>
                <a:avLst/>
                <a:gdLst/>
                <a:ahLst/>
                <a:cxnLst/>
                <a:rect l="l" t="t" r="r" b="b"/>
                <a:pathLst>
                  <a:path w="2687" h="2355" extrusionOk="0">
                    <a:moveTo>
                      <a:pt x="1331" y="0"/>
                    </a:moveTo>
                    <a:cubicBezTo>
                      <a:pt x="931" y="0"/>
                      <a:pt x="547" y="204"/>
                      <a:pt x="330" y="582"/>
                    </a:cubicBezTo>
                    <a:cubicBezTo>
                      <a:pt x="1" y="1136"/>
                      <a:pt x="174" y="1864"/>
                      <a:pt x="729" y="2193"/>
                    </a:cubicBezTo>
                    <a:cubicBezTo>
                      <a:pt x="919" y="2303"/>
                      <a:pt x="1125" y="2355"/>
                      <a:pt x="1327" y="2355"/>
                    </a:cubicBezTo>
                    <a:cubicBezTo>
                      <a:pt x="1732" y="2355"/>
                      <a:pt x="2121" y="2147"/>
                      <a:pt x="2340" y="1777"/>
                    </a:cubicBezTo>
                    <a:cubicBezTo>
                      <a:pt x="2687" y="1223"/>
                      <a:pt x="2496" y="495"/>
                      <a:pt x="1942" y="166"/>
                    </a:cubicBezTo>
                    <a:cubicBezTo>
                      <a:pt x="1747" y="54"/>
                      <a:pt x="1537" y="0"/>
                      <a:pt x="1331" y="0"/>
                    </a:cubicBezTo>
                    <a:close/>
                  </a:path>
                </a:pathLst>
              </a:custGeom>
              <a:solidFill>
                <a:srgbClr val="689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596;p55">
                <a:extLst>
                  <a:ext uri="{FF2B5EF4-FFF2-40B4-BE49-F238E27FC236}">
                    <a16:creationId xmlns:a16="http://schemas.microsoft.com/office/drawing/2014/main" id="{0BDB174E-624A-4C61-89EA-01F3977DF93A}"/>
                  </a:ext>
                </a:extLst>
              </p:cNvPr>
              <p:cNvSpPr/>
              <p:nvPr/>
            </p:nvSpPr>
            <p:spPr>
              <a:xfrm flipH="1">
                <a:off x="5681315" y="2229467"/>
                <a:ext cx="372331" cy="424306"/>
              </a:xfrm>
              <a:custGeom>
                <a:avLst/>
                <a:gdLst/>
                <a:ahLst/>
                <a:cxnLst/>
                <a:rect l="l" t="t" r="r" b="b"/>
                <a:pathLst>
                  <a:path w="12529" h="14278" extrusionOk="0">
                    <a:moveTo>
                      <a:pt x="3310" y="1"/>
                    </a:moveTo>
                    <a:lnTo>
                      <a:pt x="3310" y="1"/>
                    </a:lnTo>
                    <a:cubicBezTo>
                      <a:pt x="2756" y="365"/>
                      <a:pt x="486" y="2115"/>
                      <a:pt x="156" y="6170"/>
                    </a:cubicBezTo>
                    <a:cubicBezTo>
                      <a:pt x="122" y="6429"/>
                      <a:pt x="122" y="6672"/>
                      <a:pt x="104" y="6932"/>
                    </a:cubicBezTo>
                    <a:cubicBezTo>
                      <a:pt x="0" y="11628"/>
                      <a:pt x="1369" y="13205"/>
                      <a:pt x="1629" y="13465"/>
                    </a:cubicBezTo>
                    <a:cubicBezTo>
                      <a:pt x="1664" y="13499"/>
                      <a:pt x="1699" y="13517"/>
                      <a:pt x="1733" y="13534"/>
                    </a:cubicBezTo>
                    <a:cubicBezTo>
                      <a:pt x="2083" y="13647"/>
                      <a:pt x="4065" y="14278"/>
                      <a:pt x="6415" y="14278"/>
                    </a:cubicBezTo>
                    <a:cubicBezTo>
                      <a:pt x="8029" y="14278"/>
                      <a:pt x="9816" y="13981"/>
                      <a:pt x="11368" y="13014"/>
                    </a:cubicBezTo>
                    <a:cubicBezTo>
                      <a:pt x="11385" y="12980"/>
                      <a:pt x="10571" y="10848"/>
                      <a:pt x="11558" y="7989"/>
                    </a:cubicBezTo>
                    <a:cubicBezTo>
                      <a:pt x="12529" y="5113"/>
                      <a:pt x="12130" y="1196"/>
                      <a:pt x="10328" y="313"/>
                    </a:cubicBezTo>
                    <a:cubicBezTo>
                      <a:pt x="10259" y="278"/>
                      <a:pt x="10189" y="243"/>
                      <a:pt x="10120" y="209"/>
                    </a:cubicBezTo>
                    <a:lnTo>
                      <a:pt x="10120" y="521"/>
                    </a:lnTo>
                    <a:cubicBezTo>
                      <a:pt x="10120" y="521"/>
                      <a:pt x="8730" y="1836"/>
                      <a:pt x="6745" y="1836"/>
                    </a:cubicBezTo>
                    <a:cubicBezTo>
                      <a:pt x="5708" y="1836"/>
                      <a:pt x="4507" y="1476"/>
                      <a:pt x="3258" y="382"/>
                    </a:cubicBezTo>
                    <a:lnTo>
                      <a:pt x="3241" y="365"/>
                    </a:lnTo>
                    <a:lnTo>
                      <a:pt x="3310" y="1"/>
                    </a:lnTo>
                    <a:close/>
                  </a:path>
                </a:pathLst>
              </a:custGeom>
              <a:solidFill>
                <a:srgbClr val="FCD5CC"/>
              </a:solidFill>
              <a:ln w="9525" cap="flat" cmpd="sng">
                <a:solidFill>
                  <a:srgbClr val="FCD5C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597;p55">
                <a:extLst>
                  <a:ext uri="{FF2B5EF4-FFF2-40B4-BE49-F238E27FC236}">
                    <a16:creationId xmlns:a16="http://schemas.microsoft.com/office/drawing/2014/main" id="{21C19372-D5B0-43F3-9DA8-627AD0B7C21B}"/>
                  </a:ext>
                </a:extLst>
              </p:cNvPr>
              <p:cNvSpPr/>
              <p:nvPr/>
            </p:nvSpPr>
            <p:spPr>
              <a:xfrm flipH="1">
                <a:off x="5956796" y="2240284"/>
                <a:ext cx="30" cy="30"/>
              </a:xfrm>
              <a:custGeom>
                <a:avLst/>
                <a:gdLst/>
                <a:ahLst/>
                <a:cxnLst/>
                <a:rect l="l" t="t" r="r" b="b"/>
                <a:pathLst>
                  <a:path w="1" h="1" extrusionOk="0">
                    <a:moveTo>
                      <a:pt x="0" y="1"/>
                    </a:moveTo>
                    <a:close/>
                  </a:path>
                </a:pathLst>
              </a:custGeom>
              <a:solidFill>
                <a:srgbClr val="8C6A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598;p55">
                <a:extLst>
                  <a:ext uri="{FF2B5EF4-FFF2-40B4-BE49-F238E27FC236}">
                    <a16:creationId xmlns:a16="http://schemas.microsoft.com/office/drawing/2014/main" id="{F5E1880F-1AEA-4076-957F-D7EBE34E628C}"/>
                  </a:ext>
                </a:extLst>
              </p:cNvPr>
              <p:cNvSpPr/>
              <p:nvPr/>
            </p:nvSpPr>
            <p:spPr>
              <a:xfrm flipH="1">
                <a:off x="6204997" y="2661352"/>
                <a:ext cx="65438" cy="46538"/>
              </a:xfrm>
              <a:custGeom>
                <a:avLst/>
                <a:gdLst/>
                <a:ahLst/>
                <a:cxnLst/>
                <a:rect l="l" t="t" r="r" b="b"/>
                <a:pathLst>
                  <a:path w="2202" h="1566" extrusionOk="0">
                    <a:moveTo>
                      <a:pt x="1063" y="1"/>
                    </a:moveTo>
                    <a:cubicBezTo>
                      <a:pt x="527" y="1"/>
                      <a:pt x="0" y="595"/>
                      <a:pt x="0" y="595"/>
                    </a:cubicBezTo>
                    <a:lnTo>
                      <a:pt x="2201" y="1566"/>
                    </a:lnTo>
                    <a:cubicBezTo>
                      <a:pt x="2097" y="1150"/>
                      <a:pt x="1924" y="769"/>
                      <a:pt x="1716" y="422"/>
                    </a:cubicBezTo>
                    <a:cubicBezTo>
                      <a:pt x="1523" y="110"/>
                      <a:pt x="1292" y="1"/>
                      <a:pt x="1063" y="1"/>
                    </a:cubicBezTo>
                    <a:close/>
                  </a:path>
                </a:pathLst>
              </a:custGeom>
              <a:solidFill>
                <a:srgbClr val="3F2B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599;p55">
                <a:extLst>
                  <a:ext uri="{FF2B5EF4-FFF2-40B4-BE49-F238E27FC236}">
                    <a16:creationId xmlns:a16="http://schemas.microsoft.com/office/drawing/2014/main" id="{7AA1A278-083A-475F-987A-F4DFC4AE8030}"/>
                  </a:ext>
                </a:extLst>
              </p:cNvPr>
              <p:cNvSpPr/>
              <p:nvPr/>
            </p:nvSpPr>
            <p:spPr>
              <a:xfrm flipH="1">
                <a:off x="5821879" y="2811306"/>
                <a:ext cx="113848" cy="88142"/>
              </a:xfrm>
              <a:custGeom>
                <a:avLst/>
                <a:gdLst/>
                <a:ahLst/>
                <a:cxnLst/>
                <a:rect l="l" t="t" r="r" b="b"/>
                <a:pathLst>
                  <a:path w="3831" h="2966" extrusionOk="0">
                    <a:moveTo>
                      <a:pt x="1612" y="453"/>
                    </a:moveTo>
                    <a:cubicBezTo>
                      <a:pt x="1889" y="470"/>
                      <a:pt x="2149" y="540"/>
                      <a:pt x="2392" y="661"/>
                    </a:cubicBezTo>
                    <a:cubicBezTo>
                      <a:pt x="1959" y="782"/>
                      <a:pt x="1543" y="973"/>
                      <a:pt x="1144" y="1198"/>
                    </a:cubicBezTo>
                    <a:lnTo>
                      <a:pt x="1144" y="1181"/>
                    </a:lnTo>
                    <a:cubicBezTo>
                      <a:pt x="1196" y="852"/>
                      <a:pt x="1248" y="574"/>
                      <a:pt x="1422" y="488"/>
                    </a:cubicBezTo>
                    <a:cubicBezTo>
                      <a:pt x="1474" y="470"/>
                      <a:pt x="1543" y="453"/>
                      <a:pt x="1612" y="453"/>
                    </a:cubicBezTo>
                    <a:close/>
                    <a:moveTo>
                      <a:pt x="1618" y="0"/>
                    </a:moveTo>
                    <a:cubicBezTo>
                      <a:pt x="1458" y="0"/>
                      <a:pt x="1324" y="31"/>
                      <a:pt x="1214" y="89"/>
                    </a:cubicBezTo>
                    <a:cubicBezTo>
                      <a:pt x="832" y="263"/>
                      <a:pt x="763" y="696"/>
                      <a:pt x="694" y="1094"/>
                    </a:cubicBezTo>
                    <a:cubicBezTo>
                      <a:pt x="659" y="1302"/>
                      <a:pt x="607" y="1510"/>
                      <a:pt x="538" y="1718"/>
                    </a:cubicBezTo>
                    <a:lnTo>
                      <a:pt x="1" y="2966"/>
                    </a:lnTo>
                    <a:lnTo>
                      <a:pt x="919" y="1961"/>
                    </a:lnTo>
                    <a:cubicBezTo>
                      <a:pt x="936" y="1961"/>
                      <a:pt x="1595" y="1233"/>
                      <a:pt x="3154" y="973"/>
                    </a:cubicBezTo>
                    <a:lnTo>
                      <a:pt x="3830" y="834"/>
                    </a:lnTo>
                    <a:lnTo>
                      <a:pt x="3189" y="522"/>
                    </a:lnTo>
                    <a:cubicBezTo>
                      <a:pt x="2490" y="161"/>
                      <a:pt x="1984" y="0"/>
                      <a:pt x="16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600;p55">
                <a:extLst>
                  <a:ext uri="{FF2B5EF4-FFF2-40B4-BE49-F238E27FC236}">
                    <a16:creationId xmlns:a16="http://schemas.microsoft.com/office/drawing/2014/main" id="{E452834A-FAB3-4DEB-BDAB-493975E15806}"/>
                  </a:ext>
                </a:extLst>
              </p:cNvPr>
              <p:cNvSpPr/>
              <p:nvPr/>
            </p:nvSpPr>
            <p:spPr>
              <a:xfrm flipH="1">
                <a:off x="5492312" y="2755437"/>
                <a:ext cx="63387" cy="15275"/>
              </a:xfrm>
              <a:custGeom>
                <a:avLst/>
                <a:gdLst/>
                <a:ahLst/>
                <a:cxnLst/>
                <a:rect l="l" t="t" r="r" b="b"/>
                <a:pathLst>
                  <a:path w="2133" h="514" extrusionOk="0">
                    <a:moveTo>
                      <a:pt x="877" y="0"/>
                    </a:moveTo>
                    <a:cubicBezTo>
                      <a:pt x="512" y="0"/>
                      <a:pt x="277" y="171"/>
                      <a:pt x="1" y="514"/>
                    </a:cubicBezTo>
                    <a:lnTo>
                      <a:pt x="2132" y="340"/>
                    </a:lnTo>
                    <a:cubicBezTo>
                      <a:pt x="1563" y="114"/>
                      <a:pt x="1176" y="0"/>
                      <a:pt x="877" y="0"/>
                    </a:cubicBezTo>
                    <a:close/>
                  </a:path>
                </a:pathLst>
              </a:custGeom>
              <a:solidFill>
                <a:srgbClr val="3F2B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601;p55">
                <a:extLst>
                  <a:ext uri="{FF2B5EF4-FFF2-40B4-BE49-F238E27FC236}">
                    <a16:creationId xmlns:a16="http://schemas.microsoft.com/office/drawing/2014/main" id="{32C60E0C-83DF-4C51-8999-6D4451262FD8}"/>
                  </a:ext>
                </a:extLst>
              </p:cNvPr>
              <p:cNvSpPr/>
              <p:nvPr/>
            </p:nvSpPr>
            <p:spPr>
              <a:xfrm flipH="1">
                <a:off x="6078846" y="2757755"/>
                <a:ext cx="58811" cy="40772"/>
              </a:xfrm>
              <a:custGeom>
                <a:avLst/>
                <a:gdLst/>
                <a:ahLst/>
                <a:cxnLst/>
                <a:rect l="l" t="t" r="r" b="b"/>
                <a:pathLst>
                  <a:path w="1979" h="1372" extrusionOk="0">
                    <a:moveTo>
                      <a:pt x="771" y="1"/>
                    </a:moveTo>
                    <a:cubicBezTo>
                      <a:pt x="1" y="1"/>
                      <a:pt x="38" y="1371"/>
                      <a:pt x="38" y="1371"/>
                    </a:cubicBezTo>
                    <a:lnTo>
                      <a:pt x="1978" y="1059"/>
                    </a:lnTo>
                    <a:cubicBezTo>
                      <a:pt x="1857" y="678"/>
                      <a:pt x="1615" y="366"/>
                      <a:pt x="1285" y="158"/>
                    </a:cubicBezTo>
                    <a:cubicBezTo>
                      <a:pt x="1083" y="48"/>
                      <a:pt x="913" y="1"/>
                      <a:pt x="771" y="1"/>
                    </a:cubicBezTo>
                    <a:close/>
                  </a:path>
                </a:pathLst>
              </a:custGeom>
              <a:solidFill>
                <a:srgbClr val="3F2B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602;p55">
                <a:extLst>
                  <a:ext uri="{FF2B5EF4-FFF2-40B4-BE49-F238E27FC236}">
                    <a16:creationId xmlns:a16="http://schemas.microsoft.com/office/drawing/2014/main" id="{3CD10B1D-004D-4B5B-93B0-53013DD4B474}"/>
                  </a:ext>
                </a:extLst>
              </p:cNvPr>
              <p:cNvSpPr/>
              <p:nvPr/>
            </p:nvSpPr>
            <p:spPr>
              <a:xfrm flipH="1">
                <a:off x="5394719" y="2610683"/>
                <a:ext cx="881391" cy="274798"/>
              </a:xfrm>
              <a:custGeom>
                <a:avLst/>
                <a:gdLst/>
                <a:ahLst/>
                <a:cxnLst/>
                <a:rect l="l" t="t" r="r" b="b"/>
                <a:pathLst>
                  <a:path w="29659" h="9247" extrusionOk="0">
                    <a:moveTo>
                      <a:pt x="3006" y="1"/>
                    </a:moveTo>
                    <a:cubicBezTo>
                      <a:pt x="1376" y="1"/>
                      <a:pt x="0" y="512"/>
                      <a:pt x="191" y="2300"/>
                    </a:cubicBezTo>
                    <a:cubicBezTo>
                      <a:pt x="191" y="2300"/>
                      <a:pt x="718" y="1706"/>
                      <a:pt x="1254" y="1706"/>
                    </a:cubicBezTo>
                    <a:cubicBezTo>
                      <a:pt x="1483" y="1706"/>
                      <a:pt x="1714" y="1815"/>
                      <a:pt x="1907" y="2127"/>
                    </a:cubicBezTo>
                    <a:cubicBezTo>
                      <a:pt x="2115" y="2474"/>
                      <a:pt x="2288" y="2855"/>
                      <a:pt x="2392" y="3271"/>
                    </a:cubicBezTo>
                    <a:cubicBezTo>
                      <a:pt x="2548" y="3860"/>
                      <a:pt x="2565" y="4362"/>
                      <a:pt x="2843" y="4865"/>
                    </a:cubicBezTo>
                    <a:cubicBezTo>
                      <a:pt x="3120" y="5367"/>
                      <a:pt x="3622" y="5801"/>
                      <a:pt x="4697" y="6338"/>
                    </a:cubicBezTo>
                    <a:cubicBezTo>
                      <a:pt x="4697" y="6338"/>
                      <a:pt x="4672" y="4951"/>
                      <a:pt x="5449" y="4951"/>
                    </a:cubicBezTo>
                    <a:cubicBezTo>
                      <a:pt x="5591" y="4951"/>
                      <a:pt x="5761" y="4998"/>
                      <a:pt x="5962" y="5107"/>
                    </a:cubicBezTo>
                    <a:cubicBezTo>
                      <a:pt x="6291" y="5315"/>
                      <a:pt x="6533" y="5645"/>
                      <a:pt x="6655" y="6008"/>
                    </a:cubicBezTo>
                    <a:cubicBezTo>
                      <a:pt x="7036" y="6910"/>
                      <a:pt x="7296" y="8192"/>
                      <a:pt x="9029" y="8850"/>
                    </a:cubicBezTo>
                    <a:cubicBezTo>
                      <a:pt x="9410" y="9006"/>
                      <a:pt x="9808" y="9110"/>
                      <a:pt x="10207" y="9180"/>
                    </a:cubicBezTo>
                    <a:cubicBezTo>
                      <a:pt x="10427" y="9225"/>
                      <a:pt x="10646" y="9247"/>
                      <a:pt x="10866" y="9247"/>
                    </a:cubicBezTo>
                    <a:cubicBezTo>
                      <a:pt x="11062" y="9247"/>
                      <a:pt x="11258" y="9230"/>
                      <a:pt x="11455" y="9197"/>
                    </a:cubicBezTo>
                    <a:cubicBezTo>
                      <a:pt x="11801" y="9110"/>
                      <a:pt x="12078" y="8885"/>
                      <a:pt x="12217" y="8556"/>
                    </a:cubicBezTo>
                    <a:cubicBezTo>
                      <a:pt x="12491" y="7883"/>
                      <a:pt x="12291" y="6979"/>
                      <a:pt x="13075" y="6979"/>
                    </a:cubicBezTo>
                    <a:cubicBezTo>
                      <a:pt x="13383" y="6979"/>
                      <a:pt x="13841" y="7118"/>
                      <a:pt x="14539" y="7464"/>
                    </a:cubicBezTo>
                    <a:lnTo>
                      <a:pt x="14574" y="7481"/>
                    </a:lnTo>
                    <a:cubicBezTo>
                      <a:pt x="16456" y="8423"/>
                      <a:pt x="18071" y="8923"/>
                      <a:pt x="19434" y="8923"/>
                    </a:cubicBezTo>
                    <a:cubicBezTo>
                      <a:pt x="19501" y="8923"/>
                      <a:pt x="19568" y="8922"/>
                      <a:pt x="19634" y="8920"/>
                    </a:cubicBezTo>
                    <a:cubicBezTo>
                      <a:pt x="20898" y="8902"/>
                      <a:pt x="22094" y="8296"/>
                      <a:pt x="22857" y="7291"/>
                    </a:cubicBezTo>
                    <a:cubicBezTo>
                      <a:pt x="23550" y="6424"/>
                      <a:pt x="23948" y="5783"/>
                      <a:pt x="24260" y="5402"/>
                    </a:cubicBezTo>
                    <a:cubicBezTo>
                      <a:pt x="24538" y="5047"/>
                      <a:pt x="24774" y="4873"/>
                      <a:pt x="25140" y="4873"/>
                    </a:cubicBezTo>
                    <a:cubicBezTo>
                      <a:pt x="25436" y="4873"/>
                      <a:pt x="25817" y="4987"/>
                      <a:pt x="26374" y="5211"/>
                    </a:cubicBezTo>
                    <a:cubicBezTo>
                      <a:pt x="26414" y="5227"/>
                      <a:pt x="26457" y="5234"/>
                      <a:pt x="26501" y="5234"/>
                    </a:cubicBezTo>
                    <a:cubicBezTo>
                      <a:pt x="27589" y="5234"/>
                      <a:pt x="29658" y="653"/>
                      <a:pt x="26443" y="204"/>
                    </a:cubicBezTo>
                    <a:cubicBezTo>
                      <a:pt x="26313" y="185"/>
                      <a:pt x="26185" y="176"/>
                      <a:pt x="26060" y="176"/>
                    </a:cubicBezTo>
                    <a:cubicBezTo>
                      <a:pt x="24542" y="176"/>
                      <a:pt x="23409" y="1463"/>
                      <a:pt x="21788" y="1463"/>
                    </a:cubicBezTo>
                    <a:cubicBezTo>
                      <a:pt x="20975" y="1463"/>
                      <a:pt x="20039" y="1140"/>
                      <a:pt x="18871" y="169"/>
                    </a:cubicBezTo>
                    <a:cubicBezTo>
                      <a:pt x="17322" y="1132"/>
                      <a:pt x="15540" y="1429"/>
                      <a:pt x="13930" y="1429"/>
                    </a:cubicBezTo>
                    <a:cubicBezTo>
                      <a:pt x="11541" y="1429"/>
                      <a:pt x="9530" y="775"/>
                      <a:pt x="9219" y="671"/>
                    </a:cubicBezTo>
                    <a:cubicBezTo>
                      <a:pt x="9205" y="671"/>
                      <a:pt x="9180" y="649"/>
                      <a:pt x="9153" y="649"/>
                    </a:cubicBezTo>
                    <a:cubicBezTo>
                      <a:pt x="9147" y="649"/>
                      <a:pt x="9140" y="651"/>
                      <a:pt x="9133" y="654"/>
                    </a:cubicBezTo>
                    <a:cubicBezTo>
                      <a:pt x="9026" y="750"/>
                      <a:pt x="8759" y="783"/>
                      <a:pt x="8441" y="783"/>
                    </a:cubicBezTo>
                    <a:cubicBezTo>
                      <a:pt x="7778" y="783"/>
                      <a:pt x="6893" y="637"/>
                      <a:pt x="6776" y="602"/>
                    </a:cubicBezTo>
                    <a:cubicBezTo>
                      <a:pt x="5821" y="338"/>
                      <a:pt x="4330" y="1"/>
                      <a:pt x="3006"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603;p55">
                <a:extLst>
                  <a:ext uri="{FF2B5EF4-FFF2-40B4-BE49-F238E27FC236}">
                    <a16:creationId xmlns:a16="http://schemas.microsoft.com/office/drawing/2014/main" id="{D4A00E79-256A-4ECC-BDAF-7C8A3D7EB7E0}"/>
                  </a:ext>
                </a:extLst>
              </p:cNvPr>
              <p:cNvSpPr/>
              <p:nvPr/>
            </p:nvSpPr>
            <p:spPr>
              <a:xfrm flipH="1">
                <a:off x="5674094" y="2817844"/>
                <a:ext cx="262138" cy="214144"/>
              </a:xfrm>
              <a:custGeom>
                <a:avLst/>
                <a:gdLst/>
                <a:ahLst/>
                <a:cxnLst/>
                <a:rect l="l" t="t" r="r" b="b"/>
                <a:pathLst>
                  <a:path w="8821" h="7206" extrusionOk="0">
                    <a:moveTo>
                      <a:pt x="1626" y="0"/>
                    </a:moveTo>
                    <a:cubicBezTo>
                      <a:pt x="837" y="0"/>
                      <a:pt x="1036" y="913"/>
                      <a:pt x="763" y="1585"/>
                    </a:cubicBezTo>
                    <a:cubicBezTo>
                      <a:pt x="641" y="1897"/>
                      <a:pt x="347" y="2139"/>
                      <a:pt x="0" y="2209"/>
                    </a:cubicBezTo>
                    <a:cubicBezTo>
                      <a:pt x="52" y="3889"/>
                      <a:pt x="763" y="5813"/>
                      <a:pt x="3241" y="7182"/>
                    </a:cubicBezTo>
                    <a:cubicBezTo>
                      <a:pt x="3241" y="7182"/>
                      <a:pt x="3368" y="7205"/>
                      <a:pt x="3595" y="7205"/>
                    </a:cubicBezTo>
                    <a:cubicBezTo>
                      <a:pt x="4432" y="7205"/>
                      <a:pt x="6626" y="6884"/>
                      <a:pt x="8820" y="3872"/>
                    </a:cubicBezTo>
                    <a:cubicBezTo>
                      <a:pt x="8543" y="3266"/>
                      <a:pt x="8318" y="2607"/>
                      <a:pt x="8197" y="1949"/>
                    </a:cubicBezTo>
                    <a:cubicBezTo>
                      <a:pt x="8130" y="1951"/>
                      <a:pt x="8062" y="1952"/>
                      <a:pt x="7994" y="1952"/>
                    </a:cubicBezTo>
                    <a:cubicBezTo>
                      <a:pt x="6619" y="1952"/>
                      <a:pt x="5019" y="1452"/>
                      <a:pt x="3137" y="510"/>
                    </a:cubicBezTo>
                    <a:lnTo>
                      <a:pt x="3102" y="493"/>
                    </a:lnTo>
                    <a:cubicBezTo>
                      <a:pt x="2398" y="141"/>
                      <a:pt x="1936" y="0"/>
                      <a:pt x="1626" y="0"/>
                    </a:cubicBez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604;p55">
                <a:extLst>
                  <a:ext uri="{FF2B5EF4-FFF2-40B4-BE49-F238E27FC236}">
                    <a16:creationId xmlns:a16="http://schemas.microsoft.com/office/drawing/2014/main" id="{11C78249-F990-4681-A053-AF385634D436}"/>
                  </a:ext>
                </a:extLst>
              </p:cNvPr>
              <p:cNvSpPr/>
              <p:nvPr/>
            </p:nvSpPr>
            <p:spPr>
              <a:xfrm flipH="1">
                <a:off x="5546903" y="2932910"/>
                <a:ext cx="293044" cy="128766"/>
              </a:xfrm>
              <a:custGeom>
                <a:avLst/>
                <a:gdLst/>
                <a:ahLst/>
                <a:cxnLst/>
                <a:rect l="l" t="t" r="r" b="b"/>
                <a:pathLst>
                  <a:path w="9861" h="4333" extrusionOk="0">
                    <a:moveTo>
                      <a:pt x="5580" y="0"/>
                    </a:moveTo>
                    <a:cubicBezTo>
                      <a:pt x="3386" y="3012"/>
                      <a:pt x="1192" y="3333"/>
                      <a:pt x="355" y="3333"/>
                    </a:cubicBezTo>
                    <a:cubicBezTo>
                      <a:pt x="128" y="3333"/>
                      <a:pt x="1" y="3310"/>
                      <a:pt x="1" y="3310"/>
                    </a:cubicBezTo>
                    <a:lnTo>
                      <a:pt x="1" y="3310"/>
                    </a:lnTo>
                    <a:cubicBezTo>
                      <a:pt x="1" y="3310"/>
                      <a:pt x="2046" y="4332"/>
                      <a:pt x="4535" y="4332"/>
                    </a:cubicBezTo>
                    <a:cubicBezTo>
                      <a:pt x="5136" y="4332"/>
                      <a:pt x="5764" y="4273"/>
                      <a:pt x="6395" y="4124"/>
                    </a:cubicBezTo>
                    <a:lnTo>
                      <a:pt x="6429" y="4124"/>
                    </a:lnTo>
                    <a:lnTo>
                      <a:pt x="6568" y="4090"/>
                    </a:lnTo>
                    <a:cubicBezTo>
                      <a:pt x="9860" y="3223"/>
                      <a:pt x="7989" y="156"/>
                      <a:pt x="7989" y="156"/>
                    </a:cubicBezTo>
                    <a:lnTo>
                      <a:pt x="7989" y="156"/>
                    </a:lnTo>
                    <a:cubicBezTo>
                      <a:pt x="7989" y="156"/>
                      <a:pt x="7666" y="258"/>
                      <a:pt x="7125" y="258"/>
                    </a:cubicBezTo>
                    <a:cubicBezTo>
                      <a:pt x="6719" y="258"/>
                      <a:pt x="6189" y="201"/>
                      <a:pt x="5580" y="0"/>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605;p55">
                <a:extLst>
                  <a:ext uri="{FF2B5EF4-FFF2-40B4-BE49-F238E27FC236}">
                    <a16:creationId xmlns:a16="http://schemas.microsoft.com/office/drawing/2014/main" id="{E27B48F3-5EE2-4C74-A5EA-0FB25721CC65}"/>
                  </a:ext>
                </a:extLst>
              </p:cNvPr>
              <p:cNvSpPr/>
              <p:nvPr/>
            </p:nvSpPr>
            <p:spPr>
              <a:xfrm flipH="1">
                <a:off x="5922799" y="2687146"/>
                <a:ext cx="213758" cy="83566"/>
              </a:xfrm>
              <a:custGeom>
                <a:avLst/>
                <a:gdLst/>
                <a:ahLst/>
                <a:cxnLst/>
                <a:rect l="l" t="t" r="r" b="b"/>
                <a:pathLst>
                  <a:path w="7193" h="2812" extrusionOk="0">
                    <a:moveTo>
                      <a:pt x="6892" y="0"/>
                    </a:moveTo>
                    <a:cubicBezTo>
                      <a:pt x="6877" y="0"/>
                      <a:pt x="6861" y="1"/>
                      <a:pt x="6845" y="5"/>
                    </a:cubicBezTo>
                    <a:cubicBezTo>
                      <a:pt x="6412" y="74"/>
                      <a:pt x="6014" y="160"/>
                      <a:pt x="5650" y="230"/>
                    </a:cubicBezTo>
                    <a:cubicBezTo>
                      <a:pt x="3414" y="663"/>
                      <a:pt x="1941" y="940"/>
                      <a:pt x="174" y="2396"/>
                    </a:cubicBezTo>
                    <a:cubicBezTo>
                      <a:pt x="1" y="2534"/>
                      <a:pt x="87" y="2812"/>
                      <a:pt x="313" y="2812"/>
                    </a:cubicBezTo>
                    <a:cubicBezTo>
                      <a:pt x="365" y="2812"/>
                      <a:pt x="417" y="2794"/>
                      <a:pt x="451" y="2742"/>
                    </a:cubicBezTo>
                    <a:cubicBezTo>
                      <a:pt x="2132" y="1373"/>
                      <a:pt x="3570" y="1096"/>
                      <a:pt x="5736" y="698"/>
                    </a:cubicBezTo>
                    <a:cubicBezTo>
                      <a:pt x="6100" y="611"/>
                      <a:pt x="6499" y="542"/>
                      <a:pt x="6932" y="455"/>
                    </a:cubicBezTo>
                    <a:cubicBezTo>
                      <a:pt x="7193" y="373"/>
                      <a:pt x="7131" y="0"/>
                      <a:pt x="6892"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606;p55">
                <a:extLst>
                  <a:ext uri="{FF2B5EF4-FFF2-40B4-BE49-F238E27FC236}">
                    <a16:creationId xmlns:a16="http://schemas.microsoft.com/office/drawing/2014/main" id="{7F31DC2D-3352-400A-99ED-D1380C3B9CC9}"/>
                  </a:ext>
                </a:extLst>
              </p:cNvPr>
              <p:cNvSpPr/>
              <p:nvPr/>
            </p:nvSpPr>
            <p:spPr>
              <a:xfrm flipH="1">
                <a:off x="6059797" y="2650921"/>
                <a:ext cx="202525" cy="32243"/>
              </a:xfrm>
              <a:custGeom>
                <a:avLst/>
                <a:gdLst/>
                <a:ahLst/>
                <a:cxnLst/>
                <a:rect l="l" t="t" r="r" b="b"/>
                <a:pathLst>
                  <a:path w="6815" h="1085" extrusionOk="0">
                    <a:moveTo>
                      <a:pt x="1648" y="0"/>
                    </a:moveTo>
                    <a:cubicBezTo>
                      <a:pt x="1121" y="0"/>
                      <a:pt x="646" y="69"/>
                      <a:pt x="265" y="253"/>
                    </a:cubicBezTo>
                    <a:cubicBezTo>
                      <a:pt x="0" y="356"/>
                      <a:pt x="121" y="707"/>
                      <a:pt x="344" y="707"/>
                    </a:cubicBezTo>
                    <a:cubicBezTo>
                      <a:pt x="384" y="707"/>
                      <a:pt x="427" y="696"/>
                      <a:pt x="472" y="669"/>
                    </a:cubicBezTo>
                    <a:cubicBezTo>
                      <a:pt x="784" y="520"/>
                      <a:pt x="1188" y="463"/>
                      <a:pt x="1648" y="463"/>
                    </a:cubicBezTo>
                    <a:cubicBezTo>
                      <a:pt x="2416" y="463"/>
                      <a:pt x="3340" y="621"/>
                      <a:pt x="4250" y="773"/>
                    </a:cubicBezTo>
                    <a:cubicBezTo>
                      <a:pt x="4995" y="929"/>
                      <a:pt x="5740" y="1016"/>
                      <a:pt x="6503" y="1085"/>
                    </a:cubicBezTo>
                    <a:lnTo>
                      <a:pt x="6520" y="1085"/>
                    </a:lnTo>
                    <a:cubicBezTo>
                      <a:pt x="6815" y="1050"/>
                      <a:pt x="6815" y="652"/>
                      <a:pt x="6520" y="617"/>
                    </a:cubicBezTo>
                    <a:cubicBezTo>
                      <a:pt x="5792" y="565"/>
                      <a:pt x="5047" y="461"/>
                      <a:pt x="4319" y="322"/>
                    </a:cubicBezTo>
                    <a:cubicBezTo>
                      <a:pt x="3404" y="165"/>
                      <a:pt x="2463" y="0"/>
                      <a:pt x="1648"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607;p55">
                <a:extLst>
                  <a:ext uri="{FF2B5EF4-FFF2-40B4-BE49-F238E27FC236}">
                    <a16:creationId xmlns:a16="http://schemas.microsoft.com/office/drawing/2014/main" id="{2FCA1228-BE61-4A0C-A27B-887A321C80D6}"/>
                  </a:ext>
                </a:extLst>
              </p:cNvPr>
              <p:cNvSpPr/>
              <p:nvPr/>
            </p:nvSpPr>
            <p:spPr>
              <a:xfrm flipH="1">
                <a:off x="5832191" y="2715883"/>
                <a:ext cx="78811" cy="118692"/>
              </a:xfrm>
              <a:custGeom>
                <a:avLst/>
                <a:gdLst/>
                <a:ahLst/>
                <a:cxnLst/>
                <a:rect l="l" t="t" r="r" b="b"/>
                <a:pathLst>
                  <a:path w="2652" h="3994" extrusionOk="0">
                    <a:moveTo>
                      <a:pt x="2322" y="1"/>
                    </a:moveTo>
                    <a:cubicBezTo>
                      <a:pt x="2259" y="1"/>
                      <a:pt x="2196" y="28"/>
                      <a:pt x="2149" y="95"/>
                    </a:cubicBezTo>
                    <a:cubicBezTo>
                      <a:pt x="87" y="2728"/>
                      <a:pt x="0" y="3664"/>
                      <a:pt x="0" y="3768"/>
                    </a:cubicBezTo>
                    <a:cubicBezTo>
                      <a:pt x="0" y="3889"/>
                      <a:pt x="87" y="3993"/>
                      <a:pt x="226" y="3993"/>
                    </a:cubicBezTo>
                    <a:cubicBezTo>
                      <a:pt x="347" y="3993"/>
                      <a:pt x="451" y="3907"/>
                      <a:pt x="468" y="3785"/>
                    </a:cubicBezTo>
                    <a:cubicBezTo>
                      <a:pt x="468" y="3768"/>
                      <a:pt x="555" y="2884"/>
                      <a:pt x="2513" y="372"/>
                    </a:cubicBezTo>
                    <a:cubicBezTo>
                      <a:pt x="2652" y="195"/>
                      <a:pt x="2488" y="1"/>
                      <a:pt x="2322"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608;p55">
                <a:extLst>
                  <a:ext uri="{FF2B5EF4-FFF2-40B4-BE49-F238E27FC236}">
                    <a16:creationId xmlns:a16="http://schemas.microsoft.com/office/drawing/2014/main" id="{7455D0E3-9111-4BDC-91D2-A886020C0801}"/>
                  </a:ext>
                </a:extLst>
              </p:cNvPr>
              <p:cNvSpPr/>
              <p:nvPr/>
            </p:nvSpPr>
            <p:spPr>
              <a:xfrm flipH="1">
                <a:off x="5612816" y="2643610"/>
                <a:ext cx="154531" cy="223921"/>
              </a:xfrm>
              <a:custGeom>
                <a:avLst/>
                <a:gdLst/>
                <a:ahLst/>
                <a:cxnLst/>
                <a:rect l="l" t="t" r="r" b="b"/>
                <a:pathLst>
                  <a:path w="5200" h="7535" extrusionOk="0">
                    <a:moveTo>
                      <a:pt x="352" y="1"/>
                    </a:moveTo>
                    <a:cubicBezTo>
                      <a:pt x="300" y="1"/>
                      <a:pt x="245" y="20"/>
                      <a:pt x="192" y="66"/>
                    </a:cubicBezTo>
                    <a:cubicBezTo>
                      <a:pt x="70" y="170"/>
                      <a:pt x="1" y="326"/>
                      <a:pt x="18" y="499"/>
                    </a:cubicBezTo>
                    <a:cubicBezTo>
                      <a:pt x="18" y="1088"/>
                      <a:pt x="746" y="1937"/>
                      <a:pt x="2184" y="2994"/>
                    </a:cubicBezTo>
                    <a:cubicBezTo>
                      <a:pt x="3813" y="4207"/>
                      <a:pt x="4628" y="5178"/>
                      <a:pt x="4697" y="6010"/>
                    </a:cubicBezTo>
                    <a:cubicBezTo>
                      <a:pt x="4732" y="6425"/>
                      <a:pt x="4558" y="6859"/>
                      <a:pt x="4246" y="7153"/>
                    </a:cubicBezTo>
                    <a:cubicBezTo>
                      <a:pt x="4108" y="7292"/>
                      <a:pt x="4212" y="7534"/>
                      <a:pt x="4402" y="7534"/>
                    </a:cubicBezTo>
                    <a:cubicBezTo>
                      <a:pt x="4472" y="7534"/>
                      <a:pt x="4541" y="7517"/>
                      <a:pt x="4576" y="7465"/>
                    </a:cubicBezTo>
                    <a:cubicBezTo>
                      <a:pt x="4991" y="7067"/>
                      <a:pt x="5199" y="6512"/>
                      <a:pt x="5165" y="5958"/>
                    </a:cubicBezTo>
                    <a:cubicBezTo>
                      <a:pt x="5078" y="4987"/>
                      <a:pt x="4229" y="3913"/>
                      <a:pt x="2462" y="2613"/>
                    </a:cubicBezTo>
                    <a:cubicBezTo>
                      <a:pt x="261" y="984"/>
                      <a:pt x="469" y="430"/>
                      <a:pt x="469" y="430"/>
                    </a:cubicBezTo>
                    <a:cubicBezTo>
                      <a:pt x="703" y="292"/>
                      <a:pt x="554" y="1"/>
                      <a:pt x="352"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609;p55">
                <a:extLst>
                  <a:ext uri="{FF2B5EF4-FFF2-40B4-BE49-F238E27FC236}">
                    <a16:creationId xmlns:a16="http://schemas.microsoft.com/office/drawing/2014/main" id="{B27A928C-4976-45BE-BAB6-87B852149481}"/>
                  </a:ext>
                </a:extLst>
              </p:cNvPr>
              <p:cNvSpPr/>
              <p:nvPr/>
            </p:nvSpPr>
            <p:spPr>
              <a:xfrm flipH="1">
                <a:off x="5763781" y="1980375"/>
                <a:ext cx="98305" cy="73016"/>
              </a:xfrm>
              <a:custGeom>
                <a:avLst/>
                <a:gdLst/>
                <a:ahLst/>
                <a:cxnLst/>
                <a:rect l="l" t="t" r="r" b="b"/>
                <a:pathLst>
                  <a:path w="3308" h="2457" extrusionOk="0">
                    <a:moveTo>
                      <a:pt x="883" y="1"/>
                    </a:moveTo>
                    <a:cubicBezTo>
                      <a:pt x="813" y="1"/>
                      <a:pt x="739" y="15"/>
                      <a:pt x="659" y="48"/>
                    </a:cubicBezTo>
                    <a:cubicBezTo>
                      <a:pt x="1" y="325"/>
                      <a:pt x="1214" y="2456"/>
                      <a:pt x="1629" y="2456"/>
                    </a:cubicBezTo>
                    <a:cubicBezTo>
                      <a:pt x="1631" y="2457"/>
                      <a:pt x="1633" y="2457"/>
                      <a:pt x="1635" y="2457"/>
                    </a:cubicBezTo>
                    <a:cubicBezTo>
                      <a:pt x="2073" y="2457"/>
                      <a:pt x="3308" y="359"/>
                      <a:pt x="2652" y="65"/>
                    </a:cubicBezTo>
                    <a:cubicBezTo>
                      <a:pt x="2572" y="29"/>
                      <a:pt x="2497" y="13"/>
                      <a:pt x="2426" y="13"/>
                    </a:cubicBezTo>
                    <a:cubicBezTo>
                      <a:pt x="1926" y="13"/>
                      <a:pt x="1647" y="810"/>
                      <a:pt x="1647" y="810"/>
                    </a:cubicBezTo>
                    <a:cubicBezTo>
                      <a:pt x="1647" y="810"/>
                      <a:pt x="1404" y="1"/>
                      <a:pt x="883"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610;p55">
                <a:extLst>
                  <a:ext uri="{FF2B5EF4-FFF2-40B4-BE49-F238E27FC236}">
                    <a16:creationId xmlns:a16="http://schemas.microsoft.com/office/drawing/2014/main" id="{64C54C15-B996-4748-B9EF-865B0CC193BE}"/>
                  </a:ext>
                </a:extLst>
              </p:cNvPr>
              <p:cNvSpPr/>
              <p:nvPr/>
            </p:nvSpPr>
            <p:spPr>
              <a:xfrm flipH="1">
                <a:off x="5969694" y="1951549"/>
                <a:ext cx="98365" cy="73521"/>
              </a:xfrm>
              <a:custGeom>
                <a:avLst/>
                <a:gdLst/>
                <a:ahLst/>
                <a:cxnLst/>
                <a:rect l="l" t="t" r="r" b="b"/>
                <a:pathLst>
                  <a:path w="3310" h="2474" extrusionOk="0">
                    <a:moveTo>
                      <a:pt x="894" y="0"/>
                    </a:moveTo>
                    <a:cubicBezTo>
                      <a:pt x="826" y="0"/>
                      <a:pt x="754" y="15"/>
                      <a:pt x="676" y="47"/>
                    </a:cubicBezTo>
                    <a:cubicBezTo>
                      <a:pt x="0" y="325"/>
                      <a:pt x="1213" y="2456"/>
                      <a:pt x="1646" y="2473"/>
                    </a:cubicBezTo>
                    <a:cubicBezTo>
                      <a:pt x="2062" y="2473"/>
                      <a:pt x="3310" y="359"/>
                      <a:pt x="2652" y="65"/>
                    </a:cubicBezTo>
                    <a:cubicBezTo>
                      <a:pt x="2572" y="28"/>
                      <a:pt x="2497" y="12"/>
                      <a:pt x="2426" y="12"/>
                    </a:cubicBezTo>
                    <a:cubicBezTo>
                      <a:pt x="1926" y="12"/>
                      <a:pt x="1646" y="810"/>
                      <a:pt x="1646" y="810"/>
                    </a:cubicBezTo>
                    <a:cubicBezTo>
                      <a:pt x="1646" y="810"/>
                      <a:pt x="1404" y="0"/>
                      <a:pt x="894" y="0"/>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611;p55">
                <a:extLst>
                  <a:ext uri="{FF2B5EF4-FFF2-40B4-BE49-F238E27FC236}">
                    <a16:creationId xmlns:a16="http://schemas.microsoft.com/office/drawing/2014/main" id="{F9271C45-837C-4159-82C7-1039BE5D2F96}"/>
                  </a:ext>
                </a:extLst>
              </p:cNvPr>
              <p:cNvSpPr/>
              <p:nvPr/>
            </p:nvSpPr>
            <p:spPr>
              <a:xfrm flipH="1">
                <a:off x="5941343" y="1786539"/>
                <a:ext cx="70579" cy="23209"/>
              </a:xfrm>
              <a:custGeom>
                <a:avLst/>
                <a:gdLst/>
                <a:ahLst/>
                <a:cxnLst/>
                <a:rect l="l" t="t" r="r" b="b"/>
                <a:pathLst>
                  <a:path w="2375" h="781" extrusionOk="0">
                    <a:moveTo>
                      <a:pt x="2005" y="0"/>
                    </a:moveTo>
                    <a:cubicBezTo>
                      <a:pt x="1722" y="0"/>
                      <a:pt x="853" y="25"/>
                      <a:pt x="208" y="347"/>
                    </a:cubicBezTo>
                    <a:cubicBezTo>
                      <a:pt x="0" y="451"/>
                      <a:pt x="69" y="763"/>
                      <a:pt x="312" y="781"/>
                    </a:cubicBezTo>
                    <a:cubicBezTo>
                      <a:pt x="347" y="781"/>
                      <a:pt x="381" y="763"/>
                      <a:pt x="416" y="763"/>
                    </a:cubicBezTo>
                    <a:cubicBezTo>
                      <a:pt x="960" y="491"/>
                      <a:pt x="1740" y="468"/>
                      <a:pt x="1995" y="468"/>
                    </a:cubicBezTo>
                    <a:cubicBezTo>
                      <a:pt x="2049" y="468"/>
                      <a:pt x="2079" y="469"/>
                      <a:pt x="2079" y="469"/>
                    </a:cubicBezTo>
                    <a:cubicBezTo>
                      <a:pt x="2374" y="451"/>
                      <a:pt x="2374" y="36"/>
                      <a:pt x="2097" y="1"/>
                    </a:cubicBezTo>
                    <a:cubicBezTo>
                      <a:pt x="2089" y="1"/>
                      <a:pt x="2057" y="0"/>
                      <a:pt x="2005" y="0"/>
                    </a:cubicBezTo>
                    <a:close/>
                  </a:path>
                </a:pathLst>
              </a:custGeom>
              <a:solidFill>
                <a:srgbClr val="231814"/>
              </a:solidFill>
              <a:ln w="9525" cap="flat" cmpd="sng">
                <a:solidFill>
                  <a:srgbClr val="23181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612;p55">
                <a:extLst>
                  <a:ext uri="{FF2B5EF4-FFF2-40B4-BE49-F238E27FC236}">
                    <a16:creationId xmlns:a16="http://schemas.microsoft.com/office/drawing/2014/main" id="{EA548FD4-328B-4DD2-B899-B06411CAE161}"/>
                  </a:ext>
                </a:extLst>
              </p:cNvPr>
              <p:cNvSpPr/>
              <p:nvPr/>
            </p:nvSpPr>
            <p:spPr>
              <a:xfrm flipH="1">
                <a:off x="5741552" y="1824964"/>
                <a:ext cx="61426" cy="46062"/>
              </a:xfrm>
              <a:custGeom>
                <a:avLst/>
                <a:gdLst/>
                <a:ahLst/>
                <a:cxnLst/>
                <a:rect l="l" t="t" r="r" b="b"/>
                <a:pathLst>
                  <a:path w="2067" h="1550" extrusionOk="0">
                    <a:moveTo>
                      <a:pt x="306" y="1"/>
                    </a:moveTo>
                    <a:cubicBezTo>
                      <a:pt x="121" y="1"/>
                      <a:pt x="1" y="397"/>
                      <a:pt x="230" y="458"/>
                    </a:cubicBezTo>
                    <a:cubicBezTo>
                      <a:pt x="905" y="701"/>
                      <a:pt x="1581" y="1463"/>
                      <a:pt x="1581" y="1463"/>
                    </a:cubicBezTo>
                    <a:cubicBezTo>
                      <a:pt x="1616" y="1515"/>
                      <a:pt x="1685" y="1550"/>
                      <a:pt x="1754" y="1550"/>
                    </a:cubicBezTo>
                    <a:cubicBezTo>
                      <a:pt x="1945" y="1550"/>
                      <a:pt x="2066" y="1307"/>
                      <a:pt x="1928" y="1168"/>
                    </a:cubicBezTo>
                    <a:cubicBezTo>
                      <a:pt x="1910" y="1134"/>
                      <a:pt x="1183" y="319"/>
                      <a:pt x="386" y="25"/>
                    </a:cubicBezTo>
                    <a:cubicBezTo>
                      <a:pt x="358" y="8"/>
                      <a:pt x="332" y="1"/>
                      <a:pt x="306" y="1"/>
                    </a:cubicBezTo>
                    <a:close/>
                  </a:path>
                </a:pathLst>
              </a:custGeom>
              <a:solidFill>
                <a:srgbClr val="231814"/>
              </a:solidFill>
              <a:ln w="9525" cap="flat" cmpd="sng">
                <a:solidFill>
                  <a:srgbClr val="23181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613;p55">
                <a:extLst>
                  <a:ext uri="{FF2B5EF4-FFF2-40B4-BE49-F238E27FC236}">
                    <a16:creationId xmlns:a16="http://schemas.microsoft.com/office/drawing/2014/main" id="{517EC068-D81F-4564-93A1-2022F9474B6C}"/>
                  </a:ext>
                </a:extLst>
              </p:cNvPr>
              <p:cNvSpPr/>
              <p:nvPr/>
            </p:nvSpPr>
            <p:spPr>
              <a:xfrm flipH="1">
                <a:off x="5953200" y="1853036"/>
                <a:ext cx="53581" cy="52570"/>
              </a:xfrm>
              <a:custGeom>
                <a:avLst/>
                <a:gdLst/>
                <a:ahLst/>
                <a:cxnLst/>
                <a:rect l="l" t="t" r="r" b="b"/>
                <a:pathLst>
                  <a:path w="1803" h="1769" extrusionOk="0">
                    <a:moveTo>
                      <a:pt x="904" y="0"/>
                    </a:moveTo>
                    <a:cubicBezTo>
                      <a:pt x="433" y="0"/>
                      <a:pt x="35" y="375"/>
                      <a:pt x="18" y="850"/>
                    </a:cubicBezTo>
                    <a:cubicBezTo>
                      <a:pt x="0" y="1335"/>
                      <a:pt x="382" y="1751"/>
                      <a:pt x="867" y="1768"/>
                    </a:cubicBezTo>
                    <a:cubicBezTo>
                      <a:pt x="878" y="1769"/>
                      <a:pt x="889" y="1769"/>
                      <a:pt x="900" y="1769"/>
                    </a:cubicBezTo>
                    <a:cubicBezTo>
                      <a:pt x="1371" y="1769"/>
                      <a:pt x="1768" y="1410"/>
                      <a:pt x="1785" y="919"/>
                    </a:cubicBezTo>
                    <a:cubicBezTo>
                      <a:pt x="1802" y="434"/>
                      <a:pt x="1421" y="18"/>
                      <a:pt x="936" y="1"/>
                    </a:cubicBezTo>
                    <a:cubicBezTo>
                      <a:pt x="925" y="0"/>
                      <a:pt x="915" y="0"/>
                      <a:pt x="904"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614;p55">
                <a:extLst>
                  <a:ext uri="{FF2B5EF4-FFF2-40B4-BE49-F238E27FC236}">
                    <a16:creationId xmlns:a16="http://schemas.microsoft.com/office/drawing/2014/main" id="{39EF2F8D-2210-4E67-B6A0-0EAECAEFC59C}"/>
                  </a:ext>
                </a:extLst>
              </p:cNvPr>
              <p:cNvSpPr/>
              <p:nvPr/>
            </p:nvSpPr>
            <p:spPr>
              <a:xfrm flipH="1">
                <a:off x="5792013" y="1897820"/>
                <a:ext cx="53581" cy="52600"/>
              </a:xfrm>
              <a:custGeom>
                <a:avLst/>
                <a:gdLst/>
                <a:ahLst/>
                <a:cxnLst/>
                <a:rect l="l" t="t" r="r" b="b"/>
                <a:pathLst>
                  <a:path w="1803" h="1770" extrusionOk="0">
                    <a:moveTo>
                      <a:pt x="904" y="1"/>
                    </a:moveTo>
                    <a:cubicBezTo>
                      <a:pt x="433" y="1"/>
                      <a:pt x="34" y="376"/>
                      <a:pt x="17" y="850"/>
                    </a:cubicBezTo>
                    <a:cubicBezTo>
                      <a:pt x="0" y="1336"/>
                      <a:pt x="381" y="1752"/>
                      <a:pt x="866" y="1769"/>
                    </a:cubicBezTo>
                    <a:cubicBezTo>
                      <a:pt x="877" y="1769"/>
                      <a:pt x="888" y="1769"/>
                      <a:pt x="898" y="1769"/>
                    </a:cubicBezTo>
                    <a:cubicBezTo>
                      <a:pt x="1370" y="1769"/>
                      <a:pt x="1768" y="1394"/>
                      <a:pt x="1785" y="920"/>
                    </a:cubicBezTo>
                    <a:cubicBezTo>
                      <a:pt x="1802" y="435"/>
                      <a:pt x="1421" y="19"/>
                      <a:pt x="936" y="1"/>
                    </a:cubicBezTo>
                    <a:cubicBezTo>
                      <a:pt x="925" y="1"/>
                      <a:pt x="915" y="1"/>
                      <a:pt x="904"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615;p55">
                <a:extLst>
                  <a:ext uri="{FF2B5EF4-FFF2-40B4-BE49-F238E27FC236}">
                    <a16:creationId xmlns:a16="http://schemas.microsoft.com/office/drawing/2014/main" id="{68524FD4-EEE5-4375-AD8E-F77697A35B24}"/>
                  </a:ext>
                </a:extLst>
              </p:cNvPr>
              <p:cNvSpPr/>
              <p:nvPr/>
            </p:nvSpPr>
            <p:spPr>
              <a:xfrm flipH="1">
                <a:off x="5541256" y="2243375"/>
                <a:ext cx="262643" cy="254114"/>
              </a:xfrm>
              <a:custGeom>
                <a:avLst/>
                <a:gdLst/>
                <a:ahLst/>
                <a:cxnLst/>
                <a:rect l="l" t="t" r="r" b="b"/>
                <a:pathLst>
                  <a:path w="8838" h="8551" extrusionOk="0">
                    <a:moveTo>
                      <a:pt x="2184" y="1"/>
                    </a:moveTo>
                    <a:cubicBezTo>
                      <a:pt x="2184" y="1"/>
                      <a:pt x="1" y="1924"/>
                      <a:pt x="1110" y="5390"/>
                    </a:cubicBezTo>
                    <a:cubicBezTo>
                      <a:pt x="2049" y="8327"/>
                      <a:pt x="5827" y="8551"/>
                      <a:pt x="6957" y="8551"/>
                    </a:cubicBezTo>
                    <a:cubicBezTo>
                      <a:pt x="7161" y="8551"/>
                      <a:pt x="7278" y="8543"/>
                      <a:pt x="7278" y="8543"/>
                    </a:cubicBezTo>
                    <a:cubicBezTo>
                      <a:pt x="6672" y="7140"/>
                      <a:pt x="8838" y="4073"/>
                      <a:pt x="8838" y="4073"/>
                    </a:cubicBezTo>
                    <a:cubicBezTo>
                      <a:pt x="7400" y="3345"/>
                      <a:pt x="4437" y="763"/>
                      <a:pt x="2184" y="1"/>
                    </a:cubicBezTo>
                    <a:close/>
                  </a:path>
                </a:pathLst>
              </a:custGeom>
              <a:solidFill>
                <a:srgbClr val="FCD5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616;p55">
                <a:extLst>
                  <a:ext uri="{FF2B5EF4-FFF2-40B4-BE49-F238E27FC236}">
                    <a16:creationId xmlns:a16="http://schemas.microsoft.com/office/drawing/2014/main" id="{401884BF-D808-40A3-AFEC-1FBA62E674EC}"/>
                  </a:ext>
                </a:extLst>
              </p:cNvPr>
              <p:cNvSpPr/>
              <p:nvPr/>
            </p:nvSpPr>
            <p:spPr>
              <a:xfrm flipH="1">
                <a:off x="6105621" y="2879330"/>
                <a:ext cx="172035" cy="274560"/>
              </a:xfrm>
              <a:custGeom>
                <a:avLst/>
                <a:gdLst/>
                <a:ahLst/>
                <a:cxnLst/>
                <a:rect l="l" t="t" r="r" b="b"/>
                <a:pathLst>
                  <a:path w="5789" h="9239" extrusionOk="0">
                    <a:moveTo>
                      <a:pt x="1" y="1"/>
                    </a:moveTo>
                    <a:cubicBezTo>
                      <a:pt x="503" y="2132"/>
                      <a:pt x="1387" y="8405"/>
                      <a:pt x="1387" y="8405"/>
                    </a:cubicBezTo>
                    <a:cubicBezTo>
                      <a:pt x="1387" y="8405"/>
                      <a:pt x="2088" y="9239"/>
                      <a:pt x="3400" y="9239"/>
                    </a:cubicBezTo>
                    <a:cubicBezTo>
                      <a:pt x="3862" y="9239"/>
                      <a:pt x="4399" y="9136"/>
                      <a:pt x="5009" y="8856"/>
                    </a:cubicBezTo>
                    <a:cubicBezTo>
                      <a:pt x="5009" y="8856"/>
                      <a:pt x="5269" y="4316"/>
                      <a:pt x="5788" y="2964"/>
                    </a:cubicBezTo>
                    <a:lnTo>
                      <a:pt x="5788" y="2964"/>
                    </a:lnTo>
                    <a:cubicBezTo>
                      <a:pt x="5683" y="2973"/>
                      <a:pt x="5579" y="2977"/>
                      <a:pt x="5474" y="2977"/>
                    </a:cubicBezTo>
                    <a:cubicBezTo>
                      <a:pt x="2704" y="2977"/>
                      <a:pt x="1" y="1"/>
                      <a:pt x="1" y="1"/>
                    </a:cubicBezTo>
                    <a:close/>
                  </a:path>
                </a:pathLst>
              </a:custGeom>
              <a:solidFill>
                <a:srgbClr val="EBF5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617;p55">
                <a:extLst>
                  <a:ext uri="{FF2B5EF4-FFF2-40B4-BE49-F238E27FC236}">
                    <a16:creationId xmlns:a16="http://schemas.microsoft.com/office/drawing/2014/main" id="{36E6D6E8-AF92-4FA7-9309-26E3307309BC}"/>
                  </a:ext>
                </a:extLst>
              </p:cNvPr>
              <p:cNvSpPr/>
              <p:nvPr/>
            </p:nvSpPr>
            <p:spPr>
              <a:xfrm flipH="1">
                <a:off x="6007791" y="2755229"/>
                <a:ext cx="269865" cy="212629"/>
              </a:xfrm>
              <a:custGeom>
                <a:avLst/>
                <a:gdLst/>
                <a:ahLst/>
                <a:cxnLst/>
                <a:rect l="l" t="t" r="r" b="b"/>
                <a:pathLst>
                  <a:path w="9081" h="7155" extrusionOk="0">
                    <a:moveTo>
                      <a:pt x="2895" y="1"/>
                    </a:moveTo>
                    <a:cubicBezTo>
                      <a:pt x="2201" y="451"/>
                      <a:pt x="1578" y="1006"/>
                      <a:pt x="1058" y="1664"/>
                    </a:cubicBezTo>
                    <a:cubicBezTo>
                      <a:pt x="486" y="2392"/>
                      <a:pt x="122" y="3259"/>
                      <a:pt x="1" y="4177"/>
                    </a:cubicBezTo>
                    <a:cubicBezTo>
                      <a:pt x="1" y="4177"/>
                      <a:pt x="2691" y="7155"/>
                      <a:pt x="5454" y="7155"/>
                    </a:cubicBezTo>
                    <a:cubicBezTo>
                      <a:pt x="5565" y="7155"/>
                      <a:pt x="5677" y="7150"/>
                      <a:pt x="5788" y="7140"/>
                    </a:cubicBezTo>
                    <a:cubicBezTo>
                      <a:pt x="5806" y="7088"/>
                      <a:pt x="5806" y="7036"/>
                      <a:pt x="5823" y="6984"/>
                    </a:cubicBezTo>
                    <a:cubicBezTo>
                      <a:pt x="5979" y="6534"/>
                      <a:pt x="6603" y="5095"/>
                      <a:pt x="9081" y="3986"/>
                    </a:cubicBezTo>
                    <a:cubicBezTo>
                      <a:pt x="7348" y="3311"/>
                      <a:pt x="7088" y="2046"/>
                      <a:pt x="6689" y="1144"/>
                    </a:cubicBezTo>
                    <a:lnTo>
                      <a:pt x="4749" y="1456"/>
                    </a:lnTo>
                    <a:cubicBezTo>
                      <a:pt x="3657" y="937"/>
                      <a:pt x="3154" y="469"/>
                      <a:pt x="2895" y="1"/>
                    </a:cubicBezTo>
                    <a:close/>
                  </a:path>
                </a:pathLst>
              </a:custGeom>
              <a:solidFill>
                <a:srgbClr val="FFAD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618;p55">
                <a:extLst>
                  <a:ext uri="{FF2B5EF4-FFF2-40B4-BE49-F238E27FC236}">
                    <a16:creationId xmlns:a16="http://schemas.microsoft.com/office/drawing/2014/main" id="{A1C2FA08-5FB5-45B7-AE20-4EECD466C647}"/>
                  </a:ext>
                </a:extLst>
              </p:cNvPr>
              <p:cNvSpPr/>
              <p:nvPr/>
            </p:nvSpPr>
            <p:spPr>
              <a:xfrm flipH="1">
                <a:off x="5753560" y="2219185"/>
                <a:ext cx="204456" cy="64576"/>
              </a:xfrm>
              <a:custGeom>
                <a:avLst/>
                <a:gdLst/>
                <a:ahLst/>
                <a:cxnLst/>
                <a:rect l="l" t="t" r="r" b="b"/>
                <a:pathLst>
                  <a:path w="6880" h="2173" extrusionOk="0">
                    <a:moveTo>
                      <a:pt x="121" y="0"/>
                    </a:moveTo>
                    <a:lnTo>
                      <a:pt x="69" y="329"/>
                    </a:lnTo>
                    <a:lnTo>
                      <a:pt x="18" y="693"/>
                    </a:lnTo>
                    <a:lnTo>
                      <a:pt x="0" y="693"/>
                    </a:lnTo>
                    <a:cubicBezTo>
                      <a:pt x="1264" y="1808"/>
                      <a:pt x="2477" y="2172"/>
                      <a:pt x="3522" y="2172"/>
                    </a:cubicBezTo>
                    <a:cubicBezTo>
                      <a:pt x="5500" y="2172"/>
                      <a:pt x="6879" y="867"/>
                      <a:pt x="6879" y="867"/>
                    </a:cubicBezTo>
                    <a:lnTo>
                      <a:pt x="6879" y="572"/>
                    </a:lnTo>
                    <a:lnTo>
                      <a:pt x="6862" y="191"/>
                    </a:lnTo>
                    <a:cubicBezTo>
                      <a:pt x="6233" y="627"/>
                      <a:pt x="5052" y="1271"/>
                      <a:pt x="3582" y="1271"/>
                    </a:cubicBezTo>
                    <a:cubicBezTo>
                      <a:pt x="2542" y="1271"/>
                      <a:pt x="1357" y="948"/>
                      <a:pt x="121" y="0"/>
                    </a:cubicBezTo>
                    <a:close/>
                  </a:path>
                </a:pathLst>
              </a:custGeom>
              <a:solidFill>
                <a:srgbClr val="EBF5F9"/>
              </a:solidFill>
              <a:ln w="9525" cap="flat" cmpd="sng">
                <a:solidFill>
                  <a:srgbClr val="EBF5F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619;p55">
                <a:extLst>
                  <a:ext uri="{FF2B5EF4-FFF2-40B4-BE49-F238E27FC236}">
                    <a16:creationId xmlns:a16="http://schemas.microsoft.com/office/drawing/2014/main" id="{6A8B85EA-7357-4565-9398-341DF9A23ED6}"/>
                  </a:ext>
                </a:extLst>
              </p:cNvPr>
              <p:cNvSpPr/>
              <p:nvPr/>
            </p:nvSpPr>
            <p:spPr>
              <a:xfrm flipH="1">
                <a:off x="5325478" y="2464295"/>
                <a:ext cx="74710" cy="82942"/>
              </a:xfrm>
              <a:custGeom>
                <a:avLst/>
                <a:gdLst/>
                <a:ahLst/>
                <a:cxnLst/>
                <a:rect l="l" t="t" r="r" b="b"/>
                <a:pathLst>
                  <a:path w="2514" h="2791" extrusionOk="0">
                    <a:moveTo>
                      <a:pt x="2288" y="0"/>
                    </a:moveTo>
                    <a:cubicBezTo>
                      <a:pt x="2150" y="0"/>
                      <a:pt x="2046" y="104"/>
                      <a:pt x="2063" y="243"/>
                    </a:cubicBezTo>
                    <a:cubicBezTo>
                      <a:pt x="2063" y="260"/>
                      <a:pt x="2063" y="1716"/>
                      <a:pt x="243" y="2340"/>
                    </a:cubicBezTo>
                    <a:cubicBezTo>
                      <a:pt x="1" y="2426"/>
                      <a:pt x="70" y="2790"/>
                      <a:pt x="313" y="2790"/>
                    </a:cubicBezTo>
                    <a:cubicBezTo>
                      <a:pt x="347" y="2790"/>
                      <a:pt x="365" y="2790"/>
                      <a:pt x="399" y="2773"/>
                    </a:cubicBezTo>
                    <a:cubicBezTo>
                      <a:pt x="2513" y="2045"/>
                      <a:pt x="2513" y="295"/>
                      <a:pt x="2513" y="226"/>
                    </a:cubicBezTo>
                    <a:cubicBezTo>
                      <a:pt x="2513" y="104"/>
                      <a:pt x="2410" y="0"/>
                      <a:pt x="2288"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620;p55">
                <a:extLst>
                  <a:ext uri="{FF2B5EF4-FFF2-40B4-BE49-F238E27FC236}">
                    <a16:creationId xmlns:a16="http://schemas.microsoft.com/office/drawing/2014/main" id="{6B5977ED-EDB1-4F5D-AA5D-4D05E0F5C40F}"/>
                  </a:ext>
                </a:extLst>
              </p:cNvPr>
              <p:cNvSpPr/>
              <p:nvPr/>
            </p:nvSpPr>
            <p:spPr>
              <a:xfrm flipH="1">
                <a:off x="6255695" y="2043495"/>
                <a:ext cx="270162" cy="169746"/>
              </a:xfrm>
              <a:custGeom>
                <a:avLst/>
                <a:gdLst/>
                <a:ahLst/>
                <a:cxnLst/>
                <a:rect l="l" t="t" r="r" b="b"/>
                <a:pathLst>
                  <a:path w="9091" h="5712" extrusionOk="0">
                    <a:moveTo>
                      <a:pt x="7800" y="1"/>
                    </a:moveTo>
                    <a:cubicBezTo>
                      <a:pt x="7486" y="1"/>
                      <a:pt x="7145" y="234"/>
                      <a:pt x="6897" y="610"/>
                    </a:cubicBezTo>
                    <a:cubicBezTo>
                      <a:pt x="6793" y="243"/>
                      <a:pt x="6547" y="83"/>
                      <a:pt x="6261" y="83"/>
                    </a:cubicBezTo>
                    <a:cubicBezTo>
                      <a:pt x="5979" y="83"/>
                      <a:pt x="5656" y="239"/>
                      <a:pt x="5390" y="506"/>
                    </a:cubicBezTo>
                    <a:cubicBezTo>
                      <a:pt x="5265" y="214"/>
                      <a:pt x="5035" y="83"/>
                      <a:pt x="4773" y="83"/>
                    </a:cubicBezTo>
                    <a:cubicBezTo>
                      <a:pt x="4491" y="83"/>
                      <a:pt x="4169" y="236"/>
                      <a:pt x="3899" y="506"/>
                    </a:cubicBezTo>
                    <a:cubicBezTo>
                      <a:pt x="3773" y="321"/>
                      <a:pt x="3568" y="235"/>
                      <a:pt x="3330" y="235"/>
                    </a:cubicBezTo>
                    <a:cubicBezTo>
                      <a:pt x="2786" y="235"/>
                      <a:pt x="2071" y="687"/>
                      <a:pt x="1733" y="1459"/>
                    </a:cubicBezTo>
                    <a:cubicBezTo>
                      <a:pt x="1733" y="1459"/>
                      <a:pt x="1" y="4699"/>
                      <a:pt x="1179" y="5444"/>
                    </a:cubicBezTo>
                    <a:cubicBezTo>
                      <a:pt x="1304" y="5525"/>
                      <a:pt x="1430" y="5563"/>
                      <a:pt x="1556" y="5563"/>
                    </a:cubicBezTo>
                    <a:cubicBezTo>
                      <a:pt x="2021" y="5563"/>
                      <a:pt x="2481" y="5052"/>
                      <a:pt x="2877" y="4370"/>
                    </a:cubicBezTo>
                    <a:cubicBezTo>
                      <a:pt x="2912" y="4959"/>
                      <a:pt x="3085" y="5462"/>
                      <a:pt x="3536" y="5635"/>
                    </a:cubicBezTo>
                    <a:cubicBezTo>
                      <a:pt x="3640" y="5675"/>
                      <a:pt x="3736" y="5694"/>
                      <a:pt x="3825" y="5694"/>
                    </a:cubicBezTo>
                    <a:cubicBezTo>
                      <a:pt x="4121" y="5694"/>
                      <a:pt x="4345" y="5487"/>
                      <a:pt x="4558" y="5167"/>
                    </a:cubicBezTo>
                    <a:cubicBezTo>
                      <a:pt x="4645" y="5375"/>
                      <a:pt x="4818" y="5548"/>
                      <a:pt x="5026" y="5635"/>
                    </a:cubicBezTo>
                    <a:cubicBezTo>
                      <a:pt x="5117" y="5671"/>
                      <a:pt x="5205" y="5688"/>
                      <a:pt x="5290" y="5688"/>
                    </a:cubicBezTo>
                    <a:cubicBezTo>
                      <a:pt x="5899" y="5688"/>
                      <a:pt x="6346" y="4811"/>
                      <a:pt x="6620" y="3746"/>
                    </a:cubicBezTo>
                    <a:cubicBezTo>
                      <a:pt x="6741" y="4682"/>
                      <a:pt x="7036" y="5618"/>
                      <a:pt x="7729" y="5704"/>
                    </a:cubicBezTo>
                    <a:cubicBezTo>
                      <a:pt x="7766" y="5709"/>
                      <a:pt x="7802" y="5712"/>
                      <a:pt x="7838" y="5712"/>
                    </a:cubicBezTo>
                    <a:cubicBezTo>
                      <a:pt x="9090" y="5712"/>
                      <a:pt x="8948" y="2470"/>
                      <a:pt x="8561" y="835"/>
                    </a:cubicBezTo>
                    <a:cubicBezTo>
                      <a:pt x="8420" y="247"/>
                      <a:pt x="8124" y="1"/>
                      <a:pt x="7800" y="1"/>
                    </a:cubicBezTo>
                    <a:close/>
                  </a:path>
                </a:pathLst>
              </a:custGeom>
              <a:solidFill>
                <a:srgbClr val="FFB8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1621;p55">
                <a:extLst>
                  <a:ext uri="{FF2B5EF4-FFF2-40B4-BE49-F238E27FC236}">
                    <a16:creationId xmlns:a16="http://schemas.microsoft.com/office/drawing/2014/main" id="{C447F57B-13EB-4142-AB91-D184F44E21F9}"/>
                  </a:ext>
                </a:extLst>
              </p:cNvPr>
              <p:cNvSpPr/>
              <p:nvPr/>
            </p:nvSpPr>
            <p:spPr>
              <a:xfrm flipH="1">
                <a:off x="6411860" y="2074282"/>
                <a:ext cx="35215" cy="105794"/>
              </a:xfrm>
              <a:custGeom>
                <a:avLst/>
                <a:gdLst/>
                <a:ahLst/>
                <a:cxnLst/>
                <a:rect l="l" t="t" r="r" b="b"/>
                <a:pathLst>
                  <a:path w="1185" h="3560" extrusionOk="0">
                    <a:moveTo>
                      <a:pt x="857" y="0"/>
                    </a:moveTo>
                    <a:cubicBezTo>
                      <a:pt x="764" y="0"/>
                      <a:pt x="674" y="53"/>
                      <a:pt x="642" y="180"/>
                    </a:cubicBezTo>
                    <a:cubicBezTo>
                      <a:pt x="243" y="1185"/>
                      <a:pt x="18" y="2260"/>
                      <a:pt x="1" y="3334"/>
                    </a:cubicBezTo>
                    <a:cubicBezTo>
                      <a:pt x="1" y="3455"/>
                      <a:pt x="105" y="3559"/>
                      <a:pt x="226" y="3559"/>
                    </a:cubicBezTo>
                    <a:lnTo>
                      <a:pt x="243" y="3559"/>
                    </a:lnTo>
                    <a:cubicBezTo>
                      <a:pt x="365" y="3559"/>
                      <a:pt x="451" y="3455"/>
                      <a:pt x="451" y="3317"/>
                    </a:cubicBezTo>
                    <a:cubicBezTo>
                      <a:pt x="486" y="2294"/>
                      <a:pt x="694" y="1289"/>
                      <a:pt x="1075" y="354"/>
                    </a:cubicBezTo>
                    <a:cubicBezTo>
                      <a:pt x="1185" y="156"/>
                      <a:pt x="1017" y="0"/>
                      <a:pt x="857"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1622;p55">
                <a:extLst>
                  <a:ext uri="{FF2B5EF4-FFF2-40B4-BE49-F238E27FC236}">
                    <a16:creationId xmlns:a16="http://schemas.microsoft.com/office/drawing/2014/main" id="{F1C9A51C-5CB4-45CE-BA36-66C914347F1E}"/>
                  </a:ext>
                </a:extLst>
              </p:cNvPr>
              <p:cNvSpPr/>
              <p:nvPr/>
            </p:nvSpPr>
            <p:spPr>
              <a:xfrm flipH="1">
                <a:off x="6366809" y="2079840"/>
                <a:ext cx="30817" cy="124427"/>
              </a:xfrm>
              <a:custGeom>
                <a:avLst/>
                <a:gdLst/>
                <a:ahLst/>
                <a:cxnLst/>
                <a:rect l="l" t="t" r="r" b="b"/>
                <a:pathLst>
                  <a:path w="1037" h="4187" extrusionOk="0">
                    <a:moveTo>
                      <a:pt x="769" y="1"/>
                    </a:moveTo>
                    <a:cubicBezTo>
                      <a:pt x="683" y="1"/>
                      <a:pt x="596" y="47"/>
                      <a:pt x="555" y="149"/>
                    </a:cubicBezTo>
                    <a:cubicBezTo>
                      <a:pt x="191" y="1379"/>
                      <a:pt x="0" y="2662"/>
                      <a:pt x="0" y="3944"/>
                    </a:cubicBezTo>
                    <a:cubicBezTo>
                      <a:pt x="0" y="4065"/>
                      <a:pt x="104" y="4169"/>
                      <a:pt x="226" y="4169"/>
                    </a:cubicBezTo>
                    <a:lnTo>
                      <a:pt x="260" y="4187"/>
                    </a:lnTo>
                    <a:cubicBezTo>
                      <a:pt x="382" y="4169"/>
                      <a:pt x="468" y="4065"/>
                      <a:pt x="468" y="3944"/>
                    </a:cubicBezTo>
                    <a:cubicBezTo>
                      <a:pt x="468" y="2696"/>
                      <a:pt x="659" y="1466"/>
                      <a:pt x="1005" y="288"/>
                    </a:cubicBezTo>
                    <a:cubicBezTo>
                      <a:pt x="1037" y="109"/>
                      <a:pt x="903" y="1"/>
                      <a:pt x="769"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623;p55">
                <a:extLst>
                  <a:ext uri="{FF2B5EF4-FFF2-40B4-BE49-F238E27FC236}">
                    <a16:creationId xmlns:a16="http://schemas.microsoft.com/office/drawing/2014/main" id="{126977C4-C9D7-4B2E-B98A-D6D2E3D48A96}"/>
                  </a:ext>
                </a:extLst>
              </p:cNvPr>
              <p:cNvSpPr/>
              <p:nvPr/>
            </p:nvSpPr>
            <p:spPr>
              <a:xfrm flipH="1">
                <a:off x="6316556" y="2083525"/>
                <a:ext cx="20832" cy="78008"/>
              </a:xfrm>
              <a:custGeom>
                <a:avLst/>
                <a:gdLst/>
                <a:ahLst/>
                <a:cxnLst/>
                <a:rect l="l" t="t" r="r" b="b"/>
                <a:pathLst>
                  <a:path w="701" h="2625" extrusionOk="0">
                    <a:moveTo>
                      <a:pt x="407" y="1"/>
                    </a:moveTo>
                    <a:cubicBezTo>
                      <a:pt x="297" y="1"/>
                      <a:pt x="189" y="66"/>
                      <a:pt x="174" y="216"/>
                    </a:cubicBezTo>
                    <a:cubicBezTo>
                      <a:pt x="53" y="944"/>
                      <a:pt x="1" y="1671"/>
                      <a:pt x="35" y="2416"/>
                    </a:cubicBezTo>
                    <a:cubicBezTo>
                      <a:pt x="53" y="2538"/>
                      <a:pt x="157" y="2624"/>
                      <a:pt x="278" y="2624"/>
                    </a:cubicBezTo>
                    <a:lnTo>
                      <a:pt x="295" y="2624"/>
                    </a:lnTo>
                    <a:cubicBezTo>
                      <a:pt x="417" y="2624"/>
                      <a:pt x="521" y="2503"/>
                      <a:pt x="503" y="2382"/>
                    </a:cubicBezTo>
                    <a:cubicBezTo>
                      <a:pt x="469" y="1689"/>
                      <a:pt x="521" y="996"/>
                      <a:pt x="642" y="302"/>
                    </a:cubicBezTo>
                    <a:cubicBezTo>
                      <a:pt x="701" y="115"/>
                      <a:pt x="553" y="1"/>
                      <a:pt x="407"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1624;p55">
                <a:extLst>
                  <a:ext uri="{FF2B5EF4-FFF2-40B4-BE49-F238E27FC236}">
                    <a16:creationId xmlns:a16="http://schemas.microsoft.com/office/drawing/2014/main" id="{F089383A-3515-4D20-B221-42B68FB10F97}"/>
                  </a:ext>
                </a:extLst>
              </p:cNvPr>
              <p:cNvSpPr/>
              <p:nvPr/>
            </p:nvSpPr>
            <p:spPr>
              <a:xfrm flipH="1">
                <a:off x="5546903" y="1520378"/>
                <a:ext cx="205497" cy="320325"/>
              </a:xfrm>
              <a:custGeom>
                <a:avLst/>
                <a:gdLst/>
                <a:ahLst/>
                <a:cxnLst/>
                <a:rect l="l" t="t" r="r" b="b"/>
                <a:pathLst>
                  <a:path w="6915" h="10779" extrusionOk="0">
                    <a:moveTo>
                      <a:pt x="0" y="1"/>
                    </a:moveTo>
                    <a:cubicBezTo>
                      <a:pt x="122" y="70"/>
                      <a:pt x="4766" y="2756"/>
                      <a:pt x="5528" y="10779"/>
                    </a:cubicBezTo>
                    <a:cubicBezTo>
                      <a:pt x="5528" y="10779"/>
                      <a:pt x="6914" y="7313"/>
                      <a:pt x="5095" y="3189"/>
                    </a:cubicBezTo>
                    <a:lnTo>
                      <a:pt x="4956" y="3068"/>
                    </a:lnTo>
                    <a:cubicBezTo>
                      <a:pt x="3397" y="1907"/>
                      <a:pt x="1733" y="867"/>
                      <a:pt x="0"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625;p55">
                <a:extLst>
                  <a:ext uri="{FF2B5EF4-FFF2-40B4-BE49-F238E27FC236}">
                    <a16:creationId xmlns:a16="http://schemas.microsoft.com/office/drawing/2014/main" id="{BB4EC82F-9946-4059-A220-F88B4275208F}"/>
                  </a:ext>
                </a:extLst>
              </p:cNvPr>
              <p:cNvSpPr/>
              <p:nvPr/>
            </p:nvSpPr>
            <p:spPr>
              <a:xfrm flipH="1">
                <a:off x="6186608" y="3127338"/>
                <a:ext cx="100029" cy="60386"/>
              </a:xfrm>
              <a:custGeom>
                <a:avLst/>
                <a:gdLst/>
                <a:ahLst/>
                <a:cxnLst/>
                <a:rect l="l" t="t" r="r" b="b"/>
                <a:pathLst>
                  <a:path w="3366" h="2032" extrusionOk="0">
                    <a:moveTo>
                      <a:pt x="18" y="648"/>
                    </a:moveTo>
                    <a:cubicBezTo>
                      <a:pt x="121" y="434"/>
                      <a:pt x="907" y="275"/>
                      <a:pt x="1185" y="172"/>
                    </a:cubicBezTo>
                    <a:cubicBezTo>
                      <a:pt x="1463" y="69"/>
                      <a:pt x="1499" y="-54"/>
                      <a:pt x="1685" y="29"/>
                    </a:cubicBezTo>
                    <a:cubicBezTo>
                      <a:pt x="1872" y="112"/>
                      <a:pt x="2050" y="497"/>
                      <a:pt x="2304" y="672"/>
                    </a:cubicBezTo>
                    <a:cubicBezTo>
                      <a:pt x="2558" y="847"/>
                      <a:pt x="3058" y="958"/>
                      <a:pt x="3209" y="1077"/>
                    </a:cubicBezTo>
                    <a:cubicBezTo>
                      <a:pt x="3360" y="1196"/>
                      <a:pt x="3459" y="1227"/>
                      <a:pt x="3209" y="1386"/>
                    </a:cubicBezTo>
                    <a:cubicBezTo>
                      <a:pt x="2959" y="1545"/>
                      <a:pt x="2150" y="2017"/>
                      <a:pt x="1709" y="2029"/>
                    </a:cubicBezTo>
                    <a:cubicBezTo>
                      <a:pt x="1269" y="2041"/>
                      <a:pt x="848" y="1688"/>
                      <a:pt x="566" y="1458"/>
                    </a:cubicBezTo>
                    <a:cubicBezTo>
                      <a:pt x="284" y="1228"/>
                      <a:pt x="-85" y="862"/>
                      <a:pt x="18" y="648"/>
                    </a:cubicBezTo>
                    <a:close/>
                  </a:path>
                </a:pathLst>
              </a:custGeom>
              <a:solidFill>
                <a:srgbClr val="EBF5F9"/>
              </a:solidFill>
              <a:ln>
                <a:noFill/>
              </a:ln>
            </p:spPr>
          </p:sp>
          <p:sp>
            <p:nvSpPr>
              <p:cNvPr id="214" name="Google Shape;1626;p55">
                <a:extLst>
                  <a:ext uri="{FF2B5EF4-FFF2-40B4-BE49-F238E27FC236}">
                    <a16:creationId xmlns:a16="http://schemas.microsoft.com/office/drawing/2014/main" id="{8CD4276A-C2B1-423B-9773-4688E1C27FD7}"/>
                  </a:ext>
                </a:extLst>
              </p:cNvPr>
              <p:cNvSpPr/>
              <p:nvPr/>
            </p:nvSpPr>
            <p:spPr>
              <a:xfrm flipH="1">
                <a:off x="6124919" y="3122787"/>
                <a:ext cx="202495" cy="87221"/>
              </a:xfrm>
              <a:custGeom>
                <a:avLst/>
                <a:gdLst/>
                <a:ahLst/>
                <a:cxnLst/>
                <a:rect l="l" t="t" r="r" b="b"/>
                <a:pathLst>
                  <a:path w="6814" h="2935" extrusionOk="0">
                    <a:moveTo>
                      <a:pt x="3106" y="15"/>
                    </a:moveTo>
                    <a:cubicBezTo>
                      <a:pt x="3245" y="75"/>
                      <a:pt x="3451" y="444"/>
                      <a:pt x="3701" y="611"/>
                    </a:cubicBezTo>
                    <a:cubicBezTo>
                      <a:pt x="3951" y="778"/>
                      <a:pt x="4237" y="956"/>
                      <a:pt x="4606" y="1015"/>
                    </a:cubicBezTo>
                    <a:cubicBezTo>
                      <a:pt x="4975" y="1075"/>
                      <a:pt x="5554" y="1039"/>
                      <a:pt x="5915" y="968"/>
                    </a:cubicBezTo>
                    <a:cubicBezTo>
                      <a:pt x="6276" y="897"/>
                      <a:pt x="6654" y="484"/>
                      <a:pt x="6773" y="587"/>
                    </a:cubicBezTo>
                    <a:cubicBezTo>
                      <a:pt x="6892" y="690"/>
                      <a:pt x="6717" y="1321"/>
                      <a:pt x="6630" y="1587"/>
                    </a:cubicBezTo>
                    <a:cubicBezTo>
                      <a:pt x="6543" y="1853"/>
                      <a:pt x="6463" y="1996"/>
                      <a:pt x="6249" y="2182"/>
                    </a:cubicBezTo>
                    <a:cubicBezTo>
                      <a:pt x="6035" y="2369"/>
                      <a:pt x="5816" y="2583"/>
                      <a:pt x="5344" y="2706"/>
                    </a:cubicBezTo>
                    <a:cubicBezTo>
                      <a:pt x="4872" y="2829"/>
                      <a:pt x="3967" y="2904"/>
                      <a:pt x="3415" y="2920"/>
                    </a:cubicBezTo>
                    <a:cubicBezTo>
                      <a:pt x="2863" y="2936"/>
                      <a:pt x="2510" y="2948"/>
                      <a:pt x="2034" y="2801"/>
                    </a:cubicBezTo>
                    <a:cubicBezTo>
                      <a:pt x="1558" y="2654"/>
                      <a:pt x="887" y="2257"/>
                      <a:pt x="558" y="2039"/>
                    </a:cubicBezTo>
                    <a:cubicBezTo>
                      <a:pt x="229" y="1821"/>
                      <a:pt x="122" y="1639"/>
                      <a:pt x="58" y="1492"/>
                    </a:cubicBezTo>
                    <a:cubicBezTo>
                      <a:pt x="-5" y="1345"/>
                      <a:pt x="-45" y="1281"/>
                      <a:pt x="177" y="1158"/>
                    </a:cubicBezTo>
                    <a:cubicBezTo>
                      <a:pt x="399" y="1035"/>
                      <a:pt x="1121" y="801"/>
                      <a:pt x="1391" y="753"/>
                    </a:cubicBezTo>
                    <a:cubicBezTo>
                      <a:pt x="1661" y="706"/>
                      <a:pt x="1649" y="762"/>
                      <a:pt x="1796" y="873"/>
                    </a:cubicBezTo>
                    <a:cubicBezTo>
                      <a:pt x="1943" y="984"/>
                      <a:pt x="2101" y="1281"/>
                      <a:pt x="2272" y="1420"/>
                    </a:cubicBezTo>
                    <a:cubicBezTo>
                      <a:pt x="2443" y="1559"/>
                      <a:pt x="2606" y="1666"/>
                      <a:pt x="2820" y="1706"/>
                    </a:cubicBezTo>
                    <a:cubicBezTo>
                      <a:pt x="3034" y="1746"/>
                      <a:pt x="3304" y="1722"/>
                      <a:pt x="3558" y="1658"/>
                    </a:cubicBezTo>
                    <a:cubicBezTo>
                      <a:pt x="3812" y="1595"/>
                      <a:pt x="4308" y="1416"/>
                      <a:pt x="4344" y="1325"/>
                    </a:cubicBezTo>
                    <a:cubicBezTo>
                      <a:pt x="4380" y="1234"/>
                      <a:pt x="3990" y="1226"/>
                      <a:pt x="3772" y="1111"/>
                    </a:cubicBezTo>
                    <a:cubicBezTo>
                      <a:pt x="3554" y="996"/>
                      <a:pt x="3185" y="777"/>
                      <a:pt x="3034" y="634"/>
                    </a:cubicBezTo>
                    <a:cubicBezTo>
                      <a:pt x="2883" y="491"/>
                      <a:pt x="2855" y="356"/>
                      <a:pt x="2867" y="253"/>
                    </a:cubicBezTo>
                    <a:cubicBezTo>
                      <a:pt x="2879" y="150"/>
                      <a:pt x="2967" y="-45"/>
                      <a:pt x="3106" y="15"/>
                    </a:cubicBezTo>
                    <a:close/>
                  </a:path>
                </a:pathLst>
              </a:custGeom>
              <a:solidFill>
                <a:srgbClr val="F47373"/>
              </a:solidFill>
              <a:ln>
                <a:noFill/>
              </a:ln>
            </p:spPr>
          </p:sp>
          <p:sp>
            <p:nvSpPr>
              <p:cNvPr id="215" name="Google Shape;1627;p55">
                <a:extLst>
                  <a:ext uri="{FF2B5EF4-FFF2-40B4-BE49-F238E27FC236}">
                    <a16:creationId xmlns:a16="http://schemas.microsoft.com/office/drawing/2014/main" id="{B22DADE0-446A-48EC-8FD1-FA21948AC1CF}"/>
                  </a:ext>
                </a:extLst>
              </p:cNvPr>
              <p:cNvSpPr/>
              <p:nvPr/>
            </p:nvSpPr>
            <p:spPr>
              <a:xfrm flipH="1">
                <a:off x="5541182" y="2933778"/>
                <a:ext cx="117949" cy="183892"/>
              </a:xfrm>
              <a:custGeom>
                <a:avLst/>
                <a:gdLst/>
                <a:ahLst/>
                <a:cxnLst/>
                <a:rect l="l" t="t" r="r" b="b"/>
                <a:pathLst>
                  <a:path w="3969" h="6188" extrusionOk="0">
                    <a:moveTo>
                      <a:pt x="1874" y="115"/>
                    </a:moveTo>
                    <a:cubicBezTo>
                      <a:pt x="1902" y="314"/>
                      <a:pt x="2252" y="833"/>
                      <a:pt x="2327" y="1234"/>
                    </a:cubicBezTo>
                    <a:cubicBezTo>
                      <a:pt x="2403" y="1635"/>
                      <a:pt x="2422" y="2167"/>
                      <a:pt x="2327" y="2520"/>
                    </a:cubicBezTo>
                    <a:cubicBezTo>
                      <a:pt x="2232" y="2873"/>
                      <a:pt x="2065" y="3119"/>
                      <a:pt x="1755" y="3353"/>
                    </a:cubicBezTo>
                    <a:cubicBezTo>
                      <a:pt x="1446" y="3587"/>
                      <a:pt x="752" y="3802"/>
                      <a:pt x="470" y="3925"/>
                    </a:cubicBezTo>
                    <a:cubicBezTo>
                      <a:pt x="188" y="4048"/>
                      <a:pt x="125" y="4016"/>
                      <a:pt x="65" y="4091"/>
                    </a:cubicBezTo>
                    <a:cubicBezTo>
                      <a:pt x="5" y="4166"/>
                      <a:pt x="1" y="4349"/>
                      <a:pt x="112" y="4377"/>
                    </a:cubicBezTo>
                    <a:cubicBezTo>
                      <a:pt x="223" y="4405"/>
                      <a:pt x="509" y="4333"/>
                      <a:pt x="731" y="4258"/>
                    </a:cubicBezTo>
                    <a:cubicBezTo>
                      <a:pt x="953" y="4183"/>
                      <a:pt x="1283" y="3985"/>
                      <a:pt x="1446" y="3925"/>
                    </a:cubicBezTo>
                    <a:cubicBezTo>
                      <a:pt x="1609" y="3866"/>
                      <a:pt x="1700" y="3814"/>
                      <a:pt x="1708" y="3901"/>
                    </a:cubicBezTo>
                    <a:cubicBezTo>
                      <a:pt x="1716" y="3988"/>
                      <a:pt x="1644" y="4263"/>
                      <a:pt x="1493" y="4449"/>
                    </a:cubicBezTo>
                    <a:cubicBezTo>
                      <a:pt x="1342" y="4636"/>
                      <a:pt x="1041" y="4893"/>
                      <a:pt x="803" y="5020"/>
                    </a:cubicBezTo>
                    <a:cubicBezTo>
                      <a:pt x="565" y="5147"/>
                      <a:pt x="184" y="5029"/>
                      <a:pt x="65" y="5211"/>
                    </a:cubicBezTo>
                    <a:cubicBezTo>
                      <a:pt x="-54" y="5394"/>
                      <a:pt x="18" y="5976"/>
                      <a:pt x="89" y="6115"/>
                    </a:cubicBezTo>
                    <a:cubicBezTo>
                      <a:pt x="160" y="6254"/>
                      <a:pt x="199" y="6159"/>
                      <a:pt x="493" y="6044"/>
                    </a:cubicBezTo>
                    <a:cubicBezTo>
                      <a:pt x="787" y="5929"/>
                      <a:pt x="1486" y="5647"/>
                      <a:pt x="1851" y="5425"/>
                    </a:cubicBezTo>
                    <a:cubicBezTo>
                      <a:pt x="2216" y="5203"/>
                      <a:pt x="2410" y="5016"/>
                      <a:pt x="2684" y="4710"/>
                    </a:cubicBezTo>
                    <a:cubicBezTo>
                      <a:pt x="2958" y="4404"/>
                      <a:pt x="3288" y="3992"/>
                      <a:pt x="3494" y="3591"/>
                    </a:cubicBezTo>
                    <a:cubicBezTo>
                      <a:pt x="3700" y="3190"/>
                      <a:pt x="3851" y="2674"/>
                      <a:pt x="3922" y="2305"/>
                    </a:cubicBezTo>
                    <a:cubicBezTo>
                      <a:pt x="3993" y="1936"/>
                      <a:pt x="3966" y="1671"/>
                      <a:pt x="3922" y="1377"/>
                    </a:cubicBezTo>
                    <a:cubicBezTo>
                      <a:pt x="3878" y="1083"/>
                      <a:pt x="3787" y="750"/>
                      <a:pt x="3660" y="543"/>
                    </a:cubicBezTo>
                    <a:cubicBezTo>
                      <a:pt x="3533" y="337"/>
                      <a:pt x="3410" y="221"/>
                      <a:pt x="3160" y="138"/>
                    </a:cubicBezTo>
                    <a:cubicBezTo>
                      <a:pt x="2910" y="55"/>
                      <a:pt x="2374" y="47"/>
                      <a:pt x="2160" y="43"/>
                    </a:cubicBezTo>
                    <a:cubicBezTo>
                      <a:pt x="1946" y="39"/>
                      <a:pt x="1846" y="-83"/>
                      <a:pt x="1874" y="115"/>
                    </a:cubicBezTo>
                    <a:close/>
                  </a:path>
                </a:pathLst>
              </a:custGeom>
              <a:solidFill>
                <a:srgbClr val="F47373"/>
              </a:solidFill>
              <a:ln>
                <a:noFill/>
              </a:ln>
            </p:spPr>
          </p:sp>
          <p:sp>
            <p:nvSpPr>
              <p:cNvPr id="216" name="Google Shape;1628;p55">
                <a:extLst>
                  <a:ext uri="{FF2B5EF4-FFF2-40B4-BE49-F238E27FC236}">
                    <a16:creationId xmlns:a16="http://schemas.microsoft.com/office/drawing/2014/main" id="{4EC2D989-1DA8-4442-91D1-C19C2F6303A7}"/>
                  </a:ext>
                </a:extLst>
              </p:cNvPr>
              <p:cNvSpPr/>
              <p:nvPr/>
            </p:nvSpPr>
            <p:spPr>
              <a:xfrm rot="-800652" flipH="1">
                <a:off x="5884641" y="1913976"/>
                <a:ext cx="61275" cy="68625"/>
              </a:xfrm>
              <a:custGeom>
                <a:avLst/>
                <a:gdLst/>
                <a:ahLst/>
                <a:cxnLst/>
                <a:rect l="l" t="t" r="r" b="b"/>
                <a:pathLst>
                  <a:path w="2451" h="2745" extrusionOk="0">
                    <a:moveTo>
                      <a:pt x="802" y="1897"/>
                    </a:moveTo>
                    <a:cubicBezTo>
                      <a:pt x="804" y="1897"/>
                      <a:pt x="809" y="1898"/>
                      <a:pt x="817" y="1901"/>
                    </a:cubicBezTo>
                    <a:lnTo>
                      <a:pt x="817" y="1901"/>
                    </a:lnTo>
                    <a:cubicBezTo>
                      <a:pt x="803" y="1900"/>
                      <a:pt x="798" y="1897"/>
                      <a:pt x="802" y="1897"/>
                    </a:cubicBezTo>
                    <a:close/>
                    <a:moveTo>
                      <a:pt x="805" y="0"/>
                    </a:moveTo>
                    <a:cubicBezTo>
                      <a:pt x="657" y="0"/>
                      <a:pt x="508" y="93"/>
                      <a:pt x="483" y="279"/>
                    </a:cubicBezTo>
                    <a:lnTo>
                      <a:pt x="483" y="341"/>
                    </a:lnTo>
                    <a:cubicBezTo>
                      <a:pt x="421" y="576"/>
                      <a:pt x="347" y="799"/>
                      <a:pt x="248" y="1022"/>
                    </a:cubicBezTo>
                    <a:cubicBezTo>
                      <a:pt x="186" y="1159"/>
                      <a:pt x="136" y="1307"/>
                      <a:pt x="87" y="1456"/>
                    </a:cubicBezTo>
                    <a:cubicBezTo>
                      <a:pt x="25" y="1654"/>
                      <a:pt x="0" y="1865"/>
                      <a:pt x="25" y="2076"/>
                    </a:cubicBezTo>
                    <a:cubicBezTo>
                      <a:pt x="37" y="2237"/>
                      <a:pt x="112" y="2385"/>
                      <a:pt x="236" y="2497"/>
                    </a:cubicBezTo>
                    <a:cubicBezTo>
                      <a:pt x="335" y="2596"/>
                      <a:pt x="459" y="2658"/>
                      <a:pt x="607" y="2695"/>
                    </a:cubicBezTo>
                    <a:cubicBezTo>
                      <a:pt x="731" y="2728"/>
                      <a:pt x="861" y="2745"/>
                      <a:pt x="988" y="2745"/>
                    </a:cubicBezTo>
                    <a:cubicBezTo>
                      <a:pt x="1052" y="2745"/>
                      <a:pt x="1115" y="2741"/>
                      <a:pt x="1177" y="2732"/>
                    </a:cubicBezTo>
                    <a:cubicBezTo>
                      <a:pt x="1487" y="2695"/>
                      <a:pt x="1797" y="2608"/>
                      <a:pt x="2094" y="2497"/>
                    </a:cubicBezTo>
                    <a:cubicBezTo>
                      <a:pt x="2450" y="2366"/>
                      <a:pt x="2340" y="1849"/>
                      <a:pt x="1982" y="1849"/>
                    </a:cubicBezTo>
                    <a:cubicBezTo>
                      <a:pt x="1966" y="1849"/>
                      <a:pt x="1950" y="1850"/>
                      <a:pt x="1933" y="1853"/>
                    </a:cubicBezTo>
                    <a:cubicBezTo>
                      <a:pt x="1648" y="1890"/>
                      <a:pt x="1363" y="1927"/>
                      <a:pt x="1115" y="1927"/>
                    </a:cubicBezTo>
                    <a:cubicBezTo>
                      <a:pt x="1089" y="1930"/>
                      <a:pt x="1062" y="1932"/>
                      <a:pt x="1036" y="1932"/>
                    </a:cubicBezTo>
                    <a:cubicBezTo>
                      <a:pt x="967" y="1932"/>
                      <a:pt x="900" y="1921"/>
                      <a:pt x="839" y="1905"/>
                    </a:cubicBezTo>
                    <a:lnTo>
                      <a:pt x="839" y="1905"/>
                    </a:lnTo>
                    <a:cubicBezTo>
                      <a:pt x="834" y="1830"/>
                      <a:pt x="846" y="1756"/>
                      <a:pt x="867" y="1691"/>
                    </a:cubicBezTo>
                    <a:lnTo>
                      <a:pt x="991" y="1295"/>
                    </a:lnTo>
                    <a:cubicBezTo>
                      <a:pt x="1066" y="1010"/>
                      <a:pt x="1190" y="713"/>
                      <a:pt x="1140" y="279"/>
                    </a:cubicBezTo>
                    <a:lnTo>
                      <a:pt x="1128" y="279"/>
                    </a:lnTo>
                    <a:cubicBezTo>
                      <a:pt x="1103" y="93"/>
                      <a:pt x="954" y="0"/>
                      <a:pt x="805"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629;p55">
                <a:extLst>
                  <a:ext uri="{FF2B5EF4-FFF2-40B4-BE49-F238E27FC236}">
                    <a16:creationId xmlns:a16="http://schemas.microsoft.com/office/drawing/2014/main" id="{62A653BE-E45C-4E14-80A0-155BC596B5BA}"/>
                  </a:ext>
                </a:extLst>
              </p:cNvPr>
              <p:cNvSpPr/>
              <p:nvPr/>
            </p:nvSpPr>
            <p:spPr>
              <a:xfrm flipH="1">
                <a:off x="5866852" y="2017975"/>
                <a:ext cx="96825" cy="52225"/>
              </a:xfrm>
              <a:custGeom>
                <a:avLst/>
                <a:gdLst/>
                <a:ahLst/>
                <a:cxnLst/>
                <a:rect l="l" t="t" r="r" b="b"/>
                <a:pathLst>
                  <a:path w="3873" h="2089" extrusionOk="0">
                    <a:moveTo>
                      <a:pt x="3767" y="0"/>
                    </a:moveTo>
                    <a:cubicBezTo>
                      <a:pt x="3741" y="0"/>
                      <a:pt x="3716" y="11"/>
                      <a:pt x="3699" y="37"/>
                    </a:cubicBezTo>
                    <a:cubicBezTo>
                      <a:pt x="3178" y="619"/>
                      <a:pt x="2633" y="1176"/>
                      <a:pt x="2088" y="1238"/>
                    </a:cubicBezTo>
                    <a:cubicBezTo>
                      <a:pt x="2021" y="1246"/>
                      <a:pt x="1953" y="1250"/>
                      <a:pt x="1886" y="1250"/>
                    </a:cubicBezTo>
                    <a:cubicBezTo>
                      <a:pt x="1645" y="1250"/>
                      <a:pt x="1409" y="1199"/>
                      <a:pt x="1196" y="1102"/>
                    </a:cubicBezTo>
                    <a:cubicBezTo>
                      <a:pt x="1035" y="1028"/>
                      <a:pt x="874" y="941"/>
                      <a:pt x="700" y="867"/>
                    </a:cubicBezTo>
                    <a:cubicBezTo>
                      <a:pt x="527" y="768"/>
                      <a:pt x="353" y="668"/>
                      <a:pt x="168" y="594"/>
                    </a:cubicBezTo>
                    <a:lnTo>
                      <a:pt x="155" y="594"/>
                    </a:lnTo>
                    <a:cubicBezTo>
                      <a:pt x="141" y="588"/>
                      <a:pt x="127" y="585"/>
                      <a:pt x="114" y="585"/>
                    </a:cubicBezTo>
                    <a:cubicBezTo>
                      <a:pt x="47" y="585"/>
                      <a:pt x="0" y="658"/>
                      <a:pt x="31" y="730"/>
                    </a:cubicBezTo>
                    <a:cubicBezTo>
                      <a:pt x="130" y="916"/>
                      <a:pt x="242" y="1090"/>
                      <a:pt x="366" y="1263"/>
                    </a:cubicBezTo>
                    <a:cubicBezTo>
                      <a:pt x="514" y="1424"/>
                      <a:pt x="676" y="1573"/>
                      <a:pt x="849" y="1709"/>
                    </a:cubicBezTo>
                    <a:cubicBezTo>
                      <a:pt x="1164" y="1953"/>
                      <a:pt x="1554" y="2089"/>
                      <a:pt x="1957" y="2089"/>
                    </a:cubicBezTo>
                    <a:cubicBezTo>
                      <a:pt x="2046" y="2089"/>
                      <a:pt x="2135" y="2082"/>
                      <a:pt x="2224" y="2069"/>
                    </a:cubicBezTo>
                    <a:cubicBezTo>
                      <a:pt x="2708" y="1982"/>
                      <a:pt x="3129" y="1709"/>
                      <a:pt x="3414" y="1300"/>
                    </a:cubicBezTo>
                    <a:cubicBezTo>
                      <a:pt x="3674" y="953"/>
                      <a:pt x="3835" y="532"/>
                      <a:pt x="3872" y="98"/>
                    </a:cubicBezTo>
                    <a:lnTo>
                      <a:pt x="3860" y="98"/>
                    </a:lnTo>
                    <a:cubicBezTo>
                      <a:pt x="3868" y="41"/>
                      <a:pt x="3817" y="0"/>
                      <a:pt x="3767" y="0"/>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630;p55">
                <a:extLst>
                  <a:ext uri="{FF2B5EF4-FFF2-40B4-BE49-F238E27FC236}">
                    <a16:creationId xmlns:a16="http://schemas.microsoft.com/office/drawing/2014/main" id="{C7B5C9E0-03E7-4510-893C-995456E0420C}"/>
                  </a:ext>
                </a:extLst>
              </p:cNvPr>
              <p:cNvSpPr/>
              <p:nvPr/>
            </p:nvSpPr>
            <p:spPr>
              <a:xfrm flipH="1">
                <a:off x="5601522" y="1947125"/>
                <a:ext cx="61100" cy="70849"/>
              </a:xfrm>
              <a:custGeom>
                <a:avLst/>
                <a:gdLst/>
                <a:ahLst/>
                <a:cxnLst/>
                <a:rect l="l" t="t" r="r" b="b"/>
                <a:pathLst>
                  <a:path w="3281" h="3804" extrusionOk="0">
                    <a:moveTo>
                      <a:pt x="1582" y="1"/>
                    </a:moveTo>
                    <a:cubicBezTo>
                      <a:pt x="1453" y="1"/>
                      <a:pt x="1323" y="13"/>
                      <a:pt x="1197" y="39"/>
                    </a:cubicBezTo>
                    <a:lnTo>
                      <a:pt x="1172" y="39"/>
                    </a:lnTo>
                    <a:cubicBezTo>
                      <a:pt x="887" y="114"/>
                      <a:pt x="776" y="473"/>
                      <a:pt x="974" y="696"/>
                    </a:cubicBezTo>
                    <a:cubicBezTo>
                      <a:pt x="1160" y="907"/>
                      <a:pt x="1296" y="1167"/>
                      <a:pt x="1395" y="1427"/>
                    </a:cubicBezTo>
                    <a:cubicBezTo>
                      <a:pt x="1482" y="1687"/>
                      <a:pt x="1507" y="1972"/>
                      <a:pt x="1432" y="2245"/>
                    </a:cubicBezTo>
                    <a:cubicBezTo>
                      <a:pt x="1346" y="2518"/>
                      <a:pt x="1185" y="2765"/>
                      <a:pt x="974" y="2951"/>
                    </a:cubicBezTo>
                    <a:cubicBezTo>
                      <a:pt x="863" y="3063"/>
                      <a:pt x="726" y="3137"/>
                      <a:pt x="590" y="3236"/>
                    </a:cubicBezTo>
                    <a:lnTo>
                      <a:pt x="169" y="3472"/>
                    </a:lnTo>
                    <a:lnTo>
                      <a:pt x="144" y="3484"/>
                    </a:lnTo>
                    <a:cubicBezTo>
                      <a:pt x="0" y="3595"/>
                      <a:pt x="83" y="3804"/>
                      <a:pt x="243" y="3804"/>
                    </a:cubicBezTo>
                    <a:cubicBezTo>
                      <a:pt x="263" y="3804"/>
                      <a:pt x="283" y="3801"/>
                      <a:pt x="305" y="3794"/>
                    </a:cubicBezTo>
                    <a:lnTo>
                      <a:pt x="801" y="3608"/>
                    </a:lnTo>
                    <a:cubicBezTo>
                      <a:pt x="949" y="3521"/>
                      <a:pt x="1110" y="3435"/>
                      <a:pt x="1259" y="3335"/>
                    </a:cubicBezTo>
                    <a:cubicBezTo>
                      <a:pt x="1581" y="3112"/>
                      <a:pt x="1841" y="2803"/>
                      <a:pt x="1990" y="2443"/>
                    </a:cubicBezTo>
                    <a:cubicBezTo>
                      <a:pt x="2139" y="2072"/>
                      <a:pt x="2176" y="1650"/>
                      <a:pt x="2089" y="1254"/>
                    </a:cubicBezTo>
                    <a:cubicBezTo>
                      <a:pt x="2049" y="1074"/>
                      <a:pt x="1995" y="897"/>
                      <a:pt x="1926" y="727"/>
                    </a:cubicBezTo>
                    <a:lnTo>
                      <a:pt x="1926" y="727"/>
                    </a:lnTo>
                    <a:cubicBezTo>
                      <a:pt x="1948" y="725"/>
                      <a:pt x="1971" y="724"/>
                      <a:pt x="1994" y="724"/>
                    </a:cubicBezTo>
                    <a:cubicBezTo>
                      <a:pt x="2103" y="724"/>
                      <a:pt x="2211" y="749"/>
                      <a:pt x="2312" y="795"/>
                    </a:cubicBezTo>
                    <a:cubicBezTo>
                      <a:pt x="2448" y="857"/>
                      <a:pt x="2572" y="969"/>
                      <a:pt x="2672" y="1093"/>
                    </a:cubicBezTo>
                    <a:cubicBezTo>
                      <a:pt x="2783" y="1229"/>
                      <a:pt x="2870" y="1390"/>
                      <a:pt x="2919" y="1551"/>
                    </a:cubicBezTo>
                    <a:lnTo>
                      <a:pt x="2919" y="1576"/>
                    </a:lnTo>
                    <a:cubicBezTo>
                      <a:pt x="2945" y="1658"/>
                      <a:pt x="3013" y="1695"/>
                      <a:pt x="3082" y="1695"/>
                    </a:cubicBezTo>
                    <a:cubicBezTo>
                      <a:pt x="3180" y="1695"/>
                      <a:pt x="3281" y="1620"/>
                      <a:pt x="3266" y="1489"/>
                    </a:cubicBezTo>
                    <a:cubicBezTo>
                      <a:pt x="3241" y="1266"/>
                      <a:pt x="3167" y="1056"/>
                      <a:pt x="3068" y="845"/>
                    </a:cubicBezTo>
                    <a:cubicBezTo>
                      <a:pt x="2845" y="399"/>
                      <a:pt x="2411" y="89"/>
                      <a:pt x="1916" y="27"/>
                    </a:cubicBezTo>
                    <a:cubicBezTo>
                      <a:pt x="1806" y="10"/>
                      <a:pt x="1695" y="1"/>
                      <a:pt x="1582" y="1"/>
                    </a:cubicBezTo>
                    <a:close/>
                  </a:path>
                </a:pathLst>
              </a:custGeom>
              <a:solidFill>
                <a:srgbClr val="2317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631;p55">
                <a:extLst>
                  <a:ext uri="{FF2B5EF4-FFF2-40B4-BE49-F238E27FC236}">
                    <a16:creationId xmlns:a16="http://schemas.microsoft.com/office/drawing/2014/main" id="{50D80FA2-6EC0-4E3A-B456-5225A5615148}"/>
                  </a:ext>
                </a:extLst>
              </p:cNvPr>
              <p:cNvSpPr/>
              <p:nvPr/>
            </p:nvSpPr>
            <p:spPr>
              <a:xfrm>
                <a:off x="7317615" y="1953575"/>
                <a:ext cx="75875" cy="99175"/>
              </a:xfrm>
              <a:custGeom>
                <a:avLst/>
                <a:gdLst/>
                <a:ahLst/>
                <a:cxnLst/>
                <a:rect l="l" t="t" r="r" b="b"/>
                <a:pathLst>
                  <a:path w="3035" h="3967" extrusionOk="0">
                    <a:moveTo>
                      <a:pt x="1564" y="1"/>
                    </a:moveTo>
                    <a:cubicBezTo>
                      <a:pt x="1056" y="1"/>
                      <a:pt x="585" y="248"/>
                      <a:pt x="312" y="670"/>
                    </a:cubicBezTo>
                    <a:cubicBezTo>
                      <a:pt x="188" y="855"/>
                      <a:pt x="102" y="1066"/>
                      <a:pt x="40" y="1289"/>
                    </a:cubicBezTo>
                    <a:cubicBezTo>
                      <a:pt x="0" y="1423"/>
                      <a:pt x="111" y="1517"/>
                      <a:pt x="219" y="1517"/>
                    </a:cubicBezTo>
                    <a:cubicBezTo>
                      <a:pt x="281" y="1517"/>
                      <a:pt x="343" y="1485"/>
                      <a:pt x="374" y="1413"/>
                    </a:cubicBezTo>
                    <a:lnTo>
                      <a:pt x="387" y="1388"/>
                    </a:lnTo>
                    <a:cubicBezTo>
                      <a:pt x="461" y="1240"/>
                      <a:pt x="560" y="1091"/>
                      <a:pt x="684" y="967"/>
                    </a:cubicBezTo>
                    <a:cubicBezTo>
                      <a:pt x="796" y="855"/>
                      <a:pt x="932" y="781"/>
                      <a:pt x="1081" y="732"/>
                    </a:cubicBezTo>
                    <a:cubicBezTo>
                      <a:pt x="1160" y="705"/>
                      <a:pt x="1240" y="693"/>
                      <a:pt x="1320" y="693"/>
                    </a:cubicBezTo>
                    <a:cubicBezTo>
                      <a:pt x="1367" y="693"/>
                      <a:pt x="1415" y="697"/>
                      <a:pt x="1463" y="706"/>
                    </a:cubicBezTo>
                    <a:lnTo>
                      <a:pt x="1463" y="706"/>
                    </a:lnTo>
                    <a:cubicBezTo>
                      <a:pt x="1374" y="863"/>
                      <a:pt x="1300" y="1029"/>
                      <a:pt x="1242" y="1202"/>
                    </a:cubicBezTo>
                    <a:cubicBezTo>
                      <a:pt x="1105" y="1587"/>
                      <a:pt x="1081" y="2008"/>
                      <a:pt x="1180" y="2392"/>
                    </a:cubicBezTo>
                    <a:cubicBezTo>
                      <a:pt x="1291" y="2776"/>
                      <a:pt x="1514" y="3111"/>
                      <a:pt x="1799" y="3371"/>
                    </a:cubicBezTo>
                    <a:cubicBezTo>
                      <a:pt x="1948" y="3482"/>
                      <a:pt x="2084" y="3594"/>
                      <a:pt x="2233" y="3693"/>
                    </a:cubicBezTo>
                    <a:lnTo>
                      <a:pt x="2704" y="3953"/>
                    </a:lnTo>
                    <a:lnTo>
                      <a:pt x="2704" y="3941"/>
                    </a:lnTo>
                    <a:cubicBezTo>
                      <a:pt x="2734" y="3959"/>
                      <a:pt x="2764" y="3967"/>
                      <a:pt x="2792" y="3967"/>
                    </a:cubicBezTo>
                    <a:cubicBezTo>
                      <a:pt x="2937" y="3967"/>
                      <a:pt x="3035" y="3757"/>
                      <a:pt x="2890" y="3643"/>
                    </a:cubicBezTo>
                    <a:lnTo>
                      <a:pt x="2877" y="3631"/>
                    </a:lnTo>
                    <a:lnTo>
                      <a:pt x="2481" y="3358"/>
                    </a:lnTo>
                    <a:cubicBezTo>
                      <a:pt x="2369" y="3247"/>
                      <a:pt x="2233" y="3148"/>
                      <a:pt x="2146" y="3024"/>
                    </a:cubicBezTo>
                    <a:cubicBezTo>
                      <a:pt x="1948" y="2813"/>
                      <a:pt x="1812" y="2541"/>
                      <a:pt x="1762" y="2268"/>
                    </a:cubicBezTo>
                    <a:cubicBezTo>
                      <a:pt x="1725" y="1983"/>
                      <a:pt x="1774" y="1710"/>
                      <a:pt x="1911" y="1463"/>
                    </a:cubicBezTo>
                    <a:cubicBezTo>
                      <a:pt x="2035" y="1202"/>
                      <a:pt x="2208" y="979"/>
                      <a:pt x="2419" y="781"/>
                    </a:cubicBezTo>
                    <a:cubicBezTo>
                      <a:pt x="2456" y="744"/>
                      <a:pt x="2493" y="694"/>
                      <a:pt x="2518" y="632"/>
                    </a:cubicBezTo>
                    <a:cubicBezTo>
                      <a:pt x="2605" y="422"/>
                      <a:pt x="2506" y="186"/>
                      <a:pt x="2295" y="100"/>
                    </a:cubicBezTo>
                    <a:lnTo>
                      <a:pt x="2282" y="100"/>
                    </a:lnTo>
                    <a:cubicBezTo>
                      <a:pt x="2047" y="25"/>
                      <a:pt x="1799" y="1"/>
                      <a:pt x="1564"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632;p55">
                <a:extLst>
                  <a:ext uri="{FF2B5EF4-FFF2-40B4-BE49-F238E27FC236}">
                    <a16:creationId xmlns:a16="http://schemas.microsoft.com/office/drawing/2014/main" id="{272643D4-E227-48EB-8961-F9ABF195318D}"/>
                  </a:ext>
                </a:extLst>
              </p:cNvPr>
              <p:cNvSpPr/>
              <p:nvPr/>
            </p:nvSpPr>
            <p:spPr>
              <a:xfrm flipH="1">
                <a:off x="7831940" y="1971350"/>
                <a:ext cx="75875" cy="99175"/>
              </a:xfrm>
              <a:custGeom>
                <a:avLst/>
                <a:gdLst/>
                <a:ahLst/>
                <a:cxnLst/>
                <a:rect l="l" t="t" r="r" b="b"/>
                <a:pathLst>
                  <a:path w="3035" h="3967" extrusionOk="0">
                    <a:moveTo>
                      <a:pt x="1564" y="1"/>
                    </a:moveTo>
                    <a:cubicBezTo>
                      <a:pt x="1056" y="1"/>
                      <a:pt x="585" y="248"/>
                      <a:pt x="312" y="670"/>
                    </a:cubicBezTo>
                    <a:cubicBezTo>
                      <a:pt x="188" y="855"/>
                      <a:pt x="102" y="1066"/>
                      <a:pt x="40" y="1289"/>
                    </a:cubicBezTo>
                    <a:cubicBezTo>
                      <a:pt x="0" y="1423"/>
                      <a:pt x="111" y="1517"/>
                      <a:pt x="219" y="1517"/>
                    </a:cubicBezTo>
                    <a:cubicBezTo>
                      <a:pt x="281" y="1517"/>
                      <a:pt x="343" y="1485"/>
                      <a:pt x="374" y="1413"/>
                    </a:cubicBezTo>
                    <a:lnTo>
                      <a:pt x="387" y="1388"/>
                    </a:lnTo>
                    <a:cubicBezTo>
                      <a:pt x="461" y="1240"/>
                      <a:pt x="560" y="1091"/>
                      <a:pt x="684" y="967"/>
                    </a:cubicBezTo>
                    <a:cubicBezTo>
                      <a:pt x="796" y="855"/>
                      <a:pt x="932" y="781"/>
                      <a:pt x="1081" y="732"/>
                    </a:cubicBezTo>
                    <a:cubicBezTo>
                      <a:pt x="1160" y="705"/>
                      <a:pt x="1240" y="693"/>
                      <a:pt x="1320" y="693"/>
                    </a:cubicBezTo>
                    <a:cubicBezTo>
                      <a:pt x="1367" y="693"/>
                      <a:pt x="1415" y="697"/>
                      <a:pt x="1463" y="706"/>
                    </a:cubicBezTo>
                    <a:lnTo>
                      <a:pt x="1463" y="706"/>
                    </a:lnTo>
                    <a:cubicBezTo>
                      <a:pt x="1374" y="863"/>
                      <a:pt x="1300" y="1029"/>
                      <a:pt x="1242" y="1202"/>
                    </a:cubicBezTo>
                    <a:cubicBezTo>
                      <a:pt x="1105" y="1587"/>
                      <a:pt x="1081" y="2008"/>
                      <a:pt x="1180" y="2392"/>
                    </a:cubicBezTo>
                    <a:cubicBezTo>
                      <a:pt x="1291" y="2776"/>
                      <a:pt x="1514" y="3111"/>
                      <a:pt x="1799" y="3371"/>
                    </a:cubicBezTo>
                    <a:cubicBezTo>
                      <a:pt x="1948" y="3482"/>
                      <a:pt x="2084" y="3594"/>
                      <a:pt x="2233" y="3693"/>
                    </a:cubicBezTo>
                    <a:lnTo>
                      <a:pt x="2704" y="3953"/>
                    </a:lnTo>
                    <a:lnTo>
                      <a:pt x="2704" y="3941"/>
                    </a:lnTo>
                    <a:cubicBezTo>
                      <a:pt x="2734" y="3959"/>
                      <a:pt x="2764" y="3967"/>
                      <a:pt x="2792" y="3967"/>
                    </a:cubicBezTo>
                    <a:cubicBezTo>
                      <a:pt x="2937" y="3967"/>
                      <a:pt x="3035" y="3757"/>
                      <a:pt x="2890" y="3643"/>
                    </a:cubicBezTo>
                    <a:lnTo>
                      <a:pt x="2877" y="3631"/>
                    </a:lnTo>
                    <a:lnTo>
                      <a:pt x="2481" y="3358"/>
                    </a:lnTo>
                    <a:cubicBezTo>
                      <a:pt x="2369" y="3247"/>
                      <a:pt x="2233" y="3148"/>
                      <a:pt x="2146" y="3024"/>
                    </a:cubicBezTo>
                    <a:cubicBezTo>
                      <a:pt x="1948" y="2813"/>
                      <a:pt x="1812" y="2541"/>
                      <a:pt x="1762" y="2268"/>
                    </a:cubicBezTo>
                    <a:cubicBezTo>
                      <a:pt x="1725" y="1983"/>
                      <a:pt x="1774" y="1710"/>
                      <a:pt x="1911" y="1463"/>
                    </a:cubicBezTo>
                    <a:cubicBezTo>
                      <a:pt x="2035" y="1202"/>
                      <a:pt x="2208" y="979"/>
                      <a:pt x="2419" y="781"/>
                    </a:cubicBezTo>
                    <a:cubicBezTo>
                      <a:pt x="2456" y="744"/>
                      <a:pt x="2493" y="694"/>
                      <a:pt x="2518" y="632"/>
                    </a:cubicBezTo>
                    <a:cubicBezTo>
                      <a:pt x="2605" y="422"/>
                      <a:pt x="2506" y="186"/>
                      <a:pt x="2295" y="100"/>
                    </a:cubicBezTo>
                    <a:lnTo>
                      <a:pt x="2282" y="100"/>
                    </a:lnTo>
                    <a:cubicBezTo>
                      <a:pt x="2047" y="25"/>
                      <a:pt x="1799" y="1"/>
                      <a:pt x="1564" y="1"/>
                    </a:cubicBezTo>
                    <a:close/>
                  </a:path>
                </a:pathLst>
              </a:custGeom>
              <a:solidFill>
                <a:srgbClr val="2318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633;p55">
              <a:extLst>
                <a:ext uri="{FF2B5EF4-FFF2-40B4-BE49-F238E27FC236}">
                  <a16:creationId xmlns:a16="http://schemas.microsoft.com/office/drawing/2014/main" id="{73421683-A6B8-48FD-85DA-947AE6382FD2}"/>
                </a:ext>
              </a:extLst>
            </p:cNvPr>
            <p:cNvGrpSpPr/>
            <p:nvPr/>
          </p:nvGrpSpPr>
          <p:grpSpPr>
            <a:xfrm>
              <a:off x="6314502" y="559405"/>
              <a:ext cx="1676966" cy="863444"/>
              <a:chOff x="5841849" y="2445187"/>
              <a:chExt cx="1126690" cy="580116"/>
            </a:xfrm>
          </p:grpSpPr>
          <p:sp>
            <p:nvSpPr>
              <p:cNvPr id="110" name="Google Shape;1634;p55">
                <a:extLst>
                  <a:ext uri="{FF2B5EF4-FFF2-40B4-BE49-F238E27FC236}">
                    <a16:creationId xmlns:a16="http://schemas.microsoft.com/office/drawing/2014/main" id="{1147DE4B-64D6-4F67-9381-5FD73EDB86A6}"/>
                  </a:ext>
                </a:extLst>
              </p:cNvPr>
              <p:cNvSpPr/>
              <p:nvPr/>
            </p:nvSpPr>
            <p:spPr>
              <a:xfrm rot="-1600211">
                <a:off x="6266914" y="2478092"/>
                <a:ext cx="173185" cy="112100"/>
              </a:xfrm>
              <a:custGeom>
                <a:avLst/>
                <a:gdLst/>
                <a:ahLst/>
                <a:cxnLst/>
                <a:rect l="l" t="t" r="r" b="b"/>
                <a:pathLst>
                  <a:path w="4242" h="2746" extrusionOk="0">
                    <a:moveTo>
                      <a:pt x="1564" y="1"/>
                    </a:moveTo>
                    <a:cubicBezTo>
                      <a:pt x="1459" y="1"/>
                      <a:pt x="1334" y="38"/>
                      <a:pt x="1187" y="130"/>
                    </a:cubicBezTo>
                    <a:cubicBezTo>
                      <a:pt x="1" y="844"/>
                      <a:pt x="1804" y="2745"/>
                      <a:pt x="1804" y="2745"/>
                    </a:cubicBezTo>
                    <a:cubicBezTo>
                      <a:pt x="1804" y="2745"/>
                      <a:pt x="4241" y="1104"/>
                      <a:pt x="3071" y="194"/>
                    </a:cubicBezTo>
                    <a:cubicBezTo>
                      <a:pt x="2946" y="103"/>
                      <a:pt x="2835" y="66"/>
                      <a:pt x="2737" y="66"/>
                    </a:cubicBezTo>
                    <a:cubicBezTo>
                      <a:pt x="2311" y="66"/>
                      <a:pt x="2129" y="763"/>
                      <a:pt x="2129" y="763"/>
                    </a:cubicBezTo>
                    <a:cubicBezTo>
                      <a:pt x="2129" y="763"/>
                      <a:pt x="2042" y="1"/>
                      <a:pt x="1564"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35;p55">
                <a:extLst>
                  <a:ext uri="{FF2B5EF4-FFF2-40B4-BE49-F238E27FC236}">
                    <a16:creationId xmlns:a16="http://schemas.microsoft.com/office/drawing/2014/main" id="{E8B73AF1-F3D8-4F10-8EB3-1D6F79C59DC1}"/>
                  </a:ext>
                </a:extLst>
              </p:cNvPr>
              <p:cNvSpPr/>
              <p:nvPr/>
            </p:nvSpPr>
            <p:spPr>
              <a:xfrm rot="-211">
                <a:off x="6795360" y="2692244"/>
                <a:ext cx="173180" cy="112099"/>
              </a:xfrm>
              <a:custGeom>
                <a:avLst/>
                <a:gdLst/>
                <a:ahLst/>
                <a:cxnLst/>
                <a:rect l="l" t="t" r="r" b="b"/>
                <a:pathLst>
                  <a:path w="4242" h="2746" extrusionOk="0">
                    <a:moveTo>
                      <a:pt x="1564" y="1"/>
                    </a:moveTo>
                    <a:cubicBezTo>
                      <a:pt x="1459" y="1"/>
                      <a:pt x="1334" y="38"/>
                      <a:pt x="1187" y="130"/>
                    </a:cubicBezTo>
                    <a:cubicBezTo>
                      <a:pt x="1" y="844"/>
                      <a:pt x="1804" y="2745"/>
                      <a:pt x="1804" y="2745"/>
                    </a:cubicBezTo>
                    <a:cubicBezTo>
                      <a:pt x="1804" y="2745"/>
                      <a:pt x="4241" y="1104"/>
                      <a:pt x="3071" y="194"/>
                    </a:cubicBezTo>
                    <a:cubicBezTo>
                      <a:pt x="2946" y="103"/>
                      <a:pt x="2835" y="66"/>
                      <a:pt x="2737" y="66"/>
                    </a:cubicBezTo>
                    <a:cubicBezTo>
                      <a:pt x="2311" y="66"/>
                      <a:pt x="2129" y="763"/>
                      <a:pt x="2129" y="763"/>
                    </a:cubicBezTo>
                    <a:cubicBezTo>
                      <a:pt x="2129" y="763"/>
                      <a:pt x="2042" y="1"/>
                      <a:pt x="1564"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36;p55">
                <a:extLst>
                  <a:ext uri="{FF2B5EF4-FFF2-40B4-BE49-F238E27FC236}">
                    <a16:creationId xmlns:a16="http://schemas.microsoft.com/office/drawing/2014/main" id="{229006E6-5645-4DD6-B47C-BD6A5FA06F38}"/>
                  </a:ext>
                </a:extLst>
              </p:cNvPr>
              <p:cNvSpPr/>
              <p:nvPr/>
            </p:nvSpPr>
            <p:spPr>
              <a:xfrm rot="-3251685">
                <a:off x="5851376" y="2866242"/>
                <a:ext cx="173169" cy="112099"/>
              </a:xfrm>
              <a:custGeom>
                <a:avLst/>
                <a:gdLst/>
                <a:ahLst/>
                <a:cxnLst/>
                <a:rect l="l" t="t" r="r" b="b"/>
                <a:pathLst>
                  <a:path w="4242" h="2746" extrusionOk="0">
                    <a:moveTo>
                      <a:pt x="1564" y="1"/>
                    </a:moveTo>
                    <a:cubicBezTo>
                      <a:pt x="1459" y="1"/>
                      <a:pt x="1334" y="38"/>
                      <a:pt x="1187" y="130"/>
                    </a:cubicBezTo>
                    <a:cubicBezTo>
                      <a:pt x="1" y="844"/>
                      <a:pt x="1804" y="2745"/>
                      <a:pt x="1804" y="2745"/>
                    </a:cubicBezTo>
                    <a:cubicBezTo>
                      <a:pt x="1804" y="2745"/>
                      <a:pt x="4241" y="1104"/>
                      <a:pt x="3071" y="194"/>
                    </a:cubicBezTo>
                    <a:cubicBezTo>
                      <a:pt x="2946" y="103"/>
                      <a:pt x="2835" y="66"/>
                      <a:pt x="2737" y="66"/>
                    </a:cubicBezTo>
                    <a:cubicBezTo>
                      <a:pt x="2311" y="66"/>
                      <a:pt x="2129" y="763"/>
                      <a:pt x="2129" y="763"/>
                    </a:cubicBezTo>
                    <a:cubicBezTo>
                      <a:pt x="2129" y="763"/>
                      <a:pt x="2042" y="1"/>
                      <a:pt x="1564" y="1"/>
                    </a:cubicBezTo>
                    <a:close/>
                  </a:path>
                </a:pathLst>
              </a:custGeom>
              <a:solidFill>
                <a:srgbClr val="F473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21" name="图片 6">
            <a:extLst>
              <a:ext uri="{FF2B5EF4-FFF2-40B4-BE49-F238E27FC236}">
                <a16:creationId xmlns:a16="http://schemas.microsoft.com/office/drawing/2014/main" id="{D87614AF-8053-425F-8DF6-E26880D0F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868" y="1218429"/>
            <a:ext cx="3932439" cy="5662130"/>
          </a:xfrm>
          <a:prstGeom prst="rect">
            <a:avLst/>
          </a:prstGeom>
        </p:spPr>
      </p:pic>
      <p:sp>
        <p:nvSpPr>
          <p:cNvPr id="222" name="文本框 19">
            <a:extLst>
              <a:ext uri="{FF2B5EF4-FFF2-40B4-BE49-F238E27FC236}">
                <a16:creationId xmlns:a16="http://schemas.microsoft.com/office/drawing/2014/main" id="{972EA432-D083-4FF6-BB35-9388FC900D8F}"/>
              </a:ext>
            </a:extLst>
          </p:cNvPr>
          <p:cNvSpPr txBox="1"/>
          <p:nvPr/>
        </p:nvSpPr>
        <p:spPr>
          <a:xfrm>
            <a:off x="4287579" y="2726396"/>
            <a:ext cx="2853679" cy="2739211"/>
          </a:xfrm>
          <a:prstGeom prst="rect">
            <a:avLst/>
          </a:prstGeom>
          <a:noFill/>
        </p:spPr>
        <p:txBody>
          <a:bodyPr wrap="square" rtlCol="0">
            <a:spAutoFit/>
          </a:bodyPr>
          <a:lstStyle/>
          <a:p>
            <a:pPr algn="ctr"/>
            <a:r>
              <a:rPr lang="vi-VN" sz="2400">
                <a:latin typeface="+mj-lt"/>
              </a:rPr>
              <a:t>Em có yêu ba mẹ của mình không? Em đã bày tỏ tình cảm mình với ba mẹ bằng cách nào (viết thiệp, tặng quà, làm đồ tặng,…)</a:t>
            </a:r>
            <a:endParaRPr lang="en-US" sz="2400">
              <a:latin typeface="+mj-lt"/>
            </a:endParaRPr>
          </a:p>
          <a:p>
            <a:pPr algn="ctr"/>
            <a:endParaRPr lang="en-US" sz="2800">
              <a:solidFill>
                <a:srgbClr val="C00000"/>
              </a:solidFill>
              <a:latin typeface="+mj-lt"/>
            </a:endParaRPr>
          </a:p>
        </p:txBody>
      </p:sp>
    </p:spTree>
    <p:custDataLst>
      <p:tags r:id="rId1"/>
    </p:custDataLst>
    <p:extLst>
      <p:ext uri="{BB962C8B-B14F-4D97-AF65-F5344CB8AC3E}">
        <p14:creationId xmlns:p14="http://schemas.microsoft.com/office/powerpoint/2010/main" val="40005607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7"/>
                                        </p:tgtEl>
                                        <p:attrNameLst>
                                          <p:attrName>style.visibility</p:attrName>
                                        </p:attrNameLst>
                                      </p:cBhvr>
                                      <p:to>
                                        <p:strVal val="visible"/>
                                      </p:to>
                                    </p:set>
                                    <p:anim calcmode="lin" valueType="num">
                                      <p:cBhvr additive="base">
                                        <p:cTn id="14" dur="500" fill="hold"/>
                                        <p:tgtEl>
                                          <p:spTgt spid="107"/>
                                        </p:tgtEl>
                                        <p:attrNameLst>
                                          <p:attrName>ppt_x</p:attrName>
                                        </p:attrNameLst>
                                      </p:cBhvr>
                                      <p:tavLst>
                                        <p:tav tm="0">
                                          <p:val>
                                            <p:strVal val="#ppt_x"/>
                                          </p:val>
                                        </p:tav>
                                        <p:tav tm="100000">
                                          <p:val>
                                            <p:strVal val="#ppt_x"/>
                                          </p:val>
                                        </p:tav>
                                      </p:tavLst>
                                    </p:anim>
                                    <p:anim calcmode="lin" valueType="num">
                                      <p:cBhvr additive="base">
                                        <p:cTn id="15" dur="500" fill="hold"/>
                                        <p:tgtEl>
                                          <p:spTgt spid="10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21"/>
                                        </p:tgtEl>
                                        <p:attrNameLst>
                                          <p:attrName>style.visibility</p:attrName>
                                        </p:attrNameLst>
                                      </p:cBhvr>
                                      <p:to>
                                        <p:strVal val="visible"/>
                                      </p:to>
                                    </p:set>
                                    <p:anim calcmode="lin" valueType="num">
                                      <p:cBhvr additive="base">
                                        <p:cTn id="22" dur="500" fill="hold"/>
                                        <p:tgtEl>
                                          <p:spTgt spid="221"/>
                                        </p:tgtEl>
                                        <p:attrNameLst>
                                          <p:attrName>ppt_x</p:attrName>
                                        </p:attrNameLst>
                                      </p:cBhvr>
                                      <p:tavLst>
                                        <p:tav tm="0">
                                          <p:val>
                                            <p:strVal val="#ppt_x"/>
                                          </p:val>
                                        </p:tav>
                                        <p:tav tm="100000">
                                          <p:val>
                                            <p:strVal val="#ppt_x"/>
                                          </p:val>
                                        </p:tav>
                                      </p:tavLst>
                                    </p:anim>
                                    <p:anim calcmode="lin" valueType="num">
                                      <p:cBhvr additive="base">
                                        <p:cTn id="23" dur="500" fill="hold"/>
                                        <p:tgtEl>
                                          <p:spTgt spid="2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22"/>
                                        </p:tgtEl>
                                        <p:attrNameLst>
                                          <p:attrName>style.visibility</p:attrName>
                                        </p:attrNameLst>
                                      </p:cBhvr>
                                      <p:to>
                                        <p:strVal val="visible"/>
                                      </p:to>
                                    </p:set>
                                    <p:anim calcmode="lin" valueType="num">
                                      <p:cBhvr additive="base">
                                        <p:cTn id="28" dur="500" fill="hold"/>
                                        <p:tgtEl>
                                          <p:spTgt spid="222"/>
                                        </p:tgtEl>
                                        <p:attrNameLst>
                                          <p:attrName>ppt_x</p:attrName>
                                        </p:attrNameLst>
                                      </p:cBhvr>
                                      <p:tavLst>
                                        <p:tav tm="0">
                                          <p:val>
                                            <p:strVal val="#ppt_x"/>
                                          </p:val>
                                        </p:tav>
                                        <p:tav tm="100000">
                                          <p:val>
                                            <p:strVal val="#ppt_x"/>
                                          </p:val>
                                        </p:tav>
                                      </p:tavLst>
                                    </p:anim>
                                    <p:anim calcmode="lin" valueType="num">
                                      <p:cBhvr additive="base">
                                        <p:cTn id="29" dur="500" fill="hold"/>
                                        <p:tgtEl>
                                          <p:spTgt spid="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Picture 431">
            <a:extLst>
              <a:ext uri="{FF2B5EF4-FFF2-40B4-BE49-F238E27FC236}">
                <a16:creationId xmlns:a16="http://schemas.microsoft.com/office/drawing/2014/main" id="{10B41267-1365-4E05-9912-5EE44A39F0FA}"/>
              </a:ext>
            </a:extLst>
          </p:cNvPr>
          <p:cNvPicPr>
            <a:picLocks noChangeAspect="1"/>
          </p:cNvPicPr>
          <p:nvPr/>
        </p:nvPicPr>
        <p:blipFill>
          <a:blip r:embed="rId3"/>
          <a:stretch>
            <a:fillRect/>
          </a:stretch>
        </p:blipFill>
        <p:spPr>
          <a:xfrm>
            <a:off x="0" y="1673"/>
            <a:ext cx="12192000" cy="6854653"/>
          </a:xfrm>
          <a:prstGeom prst="rect">
            <a:avLst/>
          </a:prstGeom>
        </p:spPr>
      </p:pic>
      <p:grpSp>
        <p:nvGrpSpPr>
          <p:cNvPr id="6" name="组合 5">
            <a:extLst>
              <a:ext uri="{FF2B5EF4-FFF2-40B4-BE49-F238E27FC236}">
                <a16:creationId xmlns:a16="http://schemas.microsoft.com/office/drawing/2014/main" id="{9BC3906A-4827-43B8-9DDB-38674B2984BB}"/>
              </a:ext>
            </a:extLst>
          </p:cNvPr>
          <p:cNvGrpSpPr/>
          <p:nvPr/>
        </p:nvGrpSpPr>
        <p:grpSpPr>
          <a:xfrm>
            <a:off x="1625746" y="470721"/>
            <a:ext cx="6140117" cy="4524315"/>
            <a:chOff x="3347216" y="1171514"/>
            <a:chExt cx="6140117" cy="4524315"/>
          </a:xfrm>
        </p:grpSpPr>
        <p:sp>
          <p:nvSpPr>
            <p:cNvPr id="3" name="文本框 2">
              <a:extLst>
                <a:ext uri="{FF2B5EF4-FFF2-40B4-BE49-F238E27FC236}">
                  <a16:creationId xmlns:a16="http://schemas.microsoft.com/office/drawing/2014/main" id="{35DD9F10-F48E-4376-8858-3AB029137B24}"/>
                </a:ext>
              </a:extLst>
            </p:cNvPr>
            <p:cNvSpPr txBox="1"/>
            <p:nvPr/>
          </p:nvSpPr>
          <p:spPr>
            <a:xfrm>
              <a:off x="4346408" y="1171514"/>
              <a:ext cx="3499184" cy="2215991"/>
            </a:xfrm>
            <a:prstGeom prst="rect">
              <a:avLst/>
            </a:prstGeom>
            <a:noFill/>
          </p:spPr>
          <p:txBody>
            <a:bodyPr wrap="square" rtlCol="0">
              <a:spAutoFit/>
            </a:bodyPr>
            <a:lstStyle/>
            <a:p>
              <a:pPr algn="ctr"/>
              <a:r>
                <a:rPr lang="en-US" altLang="zh-CN" sz="13800">
                  <a:solidFill>
                    <a:srgbClr val="1C49BA"/>
                  </a:solidFill>
                  <a:latin typeface="字魂46号-喵喵体" panose="00000500000000000000" pitchFamily="2" charset="-122"/>
                  <a:ea typeface="字魂46号-喵喵体" panose="00000500000000000000" pitchFamily="2" charset="-122"/>
                </a:rPr>
                <a:t>03</a:t>
              </a:r>
              <a:endParaRPr lang="zh-CN" altLang="en-US" sz="13800" dirty="0">
                <a:solidFill>
                  <a:srgbClr val="1C49BA"/>
                </a:solidFill>
                <a:latin typeface="字魂46号-喵喵体" panose="00000500000000000000" pitchFamily="2" charset="-122"/>
                <a:ea typeface="字魂46号-喵喵体" panose="00000500000000000000" pitchFamily="2" charset="-122"/>
              </a:endParaRPr>
            </a:p>
          </p:txBody>
        </p:sp>
        <p:sp>
          <p:nvSpPr>
            <p:cNvPr id="4" name="文本框 3">
              <a:extLst>
                <a:ext uri="{FF2B5EF4-FFF2-40B4-BE49-F238E27FC236}">
                  <a16:creationId xmlns:a16="http://schemas.microsoft.com/office/drawing/2014/main" id="{44C60336-DA30-4728-B43A-44C73120C231}"/>
                </a:ext>
              </a:extLst>
            </p:cNvPr>
            <p:cNvSpPr txBox="1"/>
            <p:nvPr/>
          </p:nvSpPr>
          <p:spPr>
            <a:xfrm>
              <a:off x="3347216" y="3387505"/>
              <a:ext cx="6140117" cy="2308324"/>
            </a:xfrm>
            <a:prstGeom prst="rect">
              <a:avLst/>
            </a:prstGeom>
            <a:noFill/>
          </p:spPr>
          <p:txBody>
            <a:bodyPr wrap="square" rtlCol="0">
              <a:spAutoFit/>
            </a:bodyPr>
            <a:lstStyle/>
            <a:p>
              <a:pPr algn="ctr"/>
              <a:r>
                <a:rPr lang="en-US" altLang="zh-CN" sz="7200" b="1">
                  <a:solidFill>
                    <a:srgbClr val="3467E1"/>
                  </a:solidFill>
                  <a:latin typeface="#9Slide03 Encode SeEx Extrabold" panose="00000905000000000000" pitchFamily="2" charset="0"/>
                  <a:ea typeface="思源黑体 CN Regular" panose="020B0500000000000000" pitchFamily="34" charset="-122"/>
                  <a:cs typeface="Times New Roman" panose="02020603050405020304" pitchFamily="18" charset="0"/>
                </a:rPr>
                <a:t>Hoạt động luyện tập</a:t>
              </a:r>
              <a:endParaRPr lang="zh-CN" altLang="en-US" sz="7200" b="1" dirty="0">
                <a:solidFill>
                  <a:srgbClr val="3467E1"/>
                </a:solidFill>
                <a:latin typeface="#9Slide03 Encode SeEx Extrabold" panose="00000905000000000000" pitchFamily="2" charset="0"/>
                <a:ea typeface="思源黑体 CN Regular" panose="020B0500000000000000" pitchFamily="34"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3891481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956193"/>
            <a:ext cx="11830050" cy="538089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604617" y="4980211"/>
            <a:ext cx="1471220" cy="1946419"/>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454301" y="158959"/>
            <a:ext cx="1042712" cy="1154313"/>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87500" y="180597"/>
            <a:ext cx="8171962" cy="707886"/>
          </a:xfrm>
          <a:prstGeom prst="rect">
            <a:avLst/>
          </a:prstGeom>
          <a:noFill/>
        </p:spPr>
        <p:txBody>
          <a:bodyPr wrap="square" rtlCol="0">
            <a:spAutoFit/>
          </a:bodyPr>
          <a:lstStyle/>
          <a:p>
            <a:r>
              <a:rPr lang="en-US" altLang="zh-CN" sz="4000" b="1">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Hoạt động luyện tập</a:t>
            </a:r>
            <a:endParaRPr lang="zh-CN" altLang="en-US" sz="4000" b="1"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9" name="图片 4">
            <a:extLst>
              <a:ext uri="{FF2B5EF4-FFF2-40B4-BE49-F238E27FC236}">
                <a16:creationId xmlns:a16="http://schemas.microsoft.com/office/drawing/2014/main" id="{118852CB-A058-4309-89C1-8B8D6D654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10131">
            <a:off x="8701098" y="284814"/>
            <a:ext cx="4304929" cy="3074454"/>
          </a:xfrm>
          <a:prstGeom prst="rect">
            <a:avLst/>
          </a:prstGeom>
          <a:effectLst>
            <a:outerShdw blurRad="50800" dist="38100" dir="2700000" algn="tl" rotWithShape="0">
              <a:prstClr val="black">
                <a:alpha val="10000"/>
              </a:prstClr>
            </a:outerShdw>
          </a:effectLst>
        </p:spPr>
      </p:pic>
      <p:sp>
        <p:nvSpPr>
          <p:cNvPr id="12" name="圆角矩形 8">
            <a:extLst>
              <a:ext uri="{FF2B5EF4-FFF2-40B4-BE49-F238E27FC236}">
                <a16:creationId xmlns:a16="http://schemas.microsoft.com/office/drawing/2014/main" id="{97D2DE56-9235-427C-BC76-0DE20E5039DD}"/>
              </a:ext>
            </a:extLst>
          </p:cNvPr>
          <p:cNvSpPr/>
          <p:nvPr/>
        </p:nvSpPr>
        <p:spPr>
          <a:xfrm>
            <a:off x="5537793" y="1693345"/>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ea"/>
              <a:sym typeface="+mn-lt"/>
            </a:endParaRPr>
          </a:p>
        </p:txBody>
      </p:sp>
      <p:pic>
        <p:nvPicPr>
          <p:cNvPr id="13" name="图片 22">
            <a:extLst>
              <a:ext uri="{FF2B5EF4-FFF2-40B4-BE49-F238E27FC236}">
                <a16:creationId xmlns:a16="http://schemas.microsoft.com/office/drawing/2014/main" id="{54D12583-77B0-4BC2-9344-8F9091A33086}"/>
              </a:ext>
            </a:extLst>
          </p:cNvPr>
          <p:cNvPicPr>
            <a:picLocks noChangeAspect="1"/>
          </p:cNvPicPr>
          <p:nvPr/>
        </p:nvPicPr>
        <p:blipFill>
          <a:blip r:embed="rId7" cstate="print"/>
          <a:stretch>
            <a:fillRect/>
          </a:stretch>
        </p:blipFill>
        <p:spPr>
          <a:xfrm>
            <a:off x="8807737" y="1415891"/>
            <a:ext cx="979145" cy="2488499"/>
          </a:xfrm>
          <a:prstGeom prst="rect">
            <a:avLst/>
          </a:prstGeom>
        </p:spPr>
      </p:pic>
      <p:sp>
        <p:nvSpPr>
          <p:cNvPr id="14" name="矩形 23">
            <a:extLst>
              <a:ext uri="{FF2B5EF4-FFF2-40B4-BE49-F238E27FC236}">
                <a16:creationId xmlns:a16="http://schemas.microsoft.com/office/drawing/2014/main" id="{DEC8D76D-44A4-4157-BED3-C69B36729836}"/>
              </a:ext>
            </a:extLst>
          </p:cNvPr>
          <p:cNvSpPr/>
          <p:nvPr/>
        </p:nvSpPr>
        <p:spPr>
          <a:xfrm>
            <a:off x="5854180" y="2149460"/>
            <a:ext cx="2834849"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Sau khi lắng nghe</a:t>
            </a:r>
            <a:r>
              <a:rPr kumimoji="0" lang="vi-VN" sz="28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biện pháp mà các nhóm đưa ra, em thích nhất với biện pháp của nhóm nào, vì sao?</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38">
            <a:extLst>
              <a:ext uri="{FF2B5EF4-FFF2-40B4-BE49-F238E27FC236}">
                <a16:creationId xmlns:a16="http://schemas.microsoft.com/office/drawing/2014/main" id="{783F4B66-B87B-45CD-9E79-B20187092C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685" y="2301152"/>
            <a:ext cx="3712007" cy="3765540"/>
          </a:xfrm>
          <a:prstGeom prst="rect">
            <a:avLst/>
          </a:prstGeom>
        </p:spPr>
      </p:pic>
    </p:spTree>
    <p:custDataLst>
      <p:tags r:id="rId1"/>
    </p:custDataLst>
    <p:extLst>
      <p:ext uri="{BB962C8B-B14F-4D97-AF65-F5344CB8AC3E}">
        <p14:creationId xmlns:p14="http://schemas.microsoft.com/office/powerpoint/2010/main" val="18715674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Picture 431">
            <a:extLst>
              <a:ext uri="{FF2B5EF4-FFF2-40B4-BE49-F238E27FC236}">
                <a16:creationId xmlns:a16="http://schemas.microsoft.com/office/drawing/2014/main" id="{10B41267-1365-4E05-9912-5EE44A39F0FA}"/>
              </a:ext>
            </a:extLst>
          </p:cNvPr>
          <p:cNvPicPr>
            <a:picLocks noChangeAspect="1"/>
          </p:cNvPicPr>
          <p:nvPr/>
        </p:nvPicPr>
        <p:blipFill>
          <a:blip r:embed="rId3"/>
          <a:stretch>
            <a:fillRect/>
          </a:stretch>
        </p:blipFill>
        <p:spPr>
          <a:xfrm>
            <a:off x="0" y="1673"/>
            <a:ext cx="12192000" cy="6854653"/>
          </a:xfrm>
          <a:prstGeom prst="rect">
            <a:avLst/>
          </a:prstGeom>
        </p:spPr>
      </p:pic>
      <p:grpSp>
        <p:nvGrpSpPr>
          <p:cNvPr id="6" name="组合 5">
            <a:extLst>
              <a:ext uri="{FF2B5EF4-FFF2-40B4-BE49-F238E27FC236}">
                <a16:creationId xmlns:a16="http://schemas.microsoft.com/office/drawing/2014/main" id="{9BC3906A-4827-43B8-9DDB-38674B2984BB}"/>
              </a:ext>
            </a:extLst>
          </p:cNvPr>
          <p:cNvGrpSpPr/>
          <p:nvPr/>
        </p:nvGrpSpPr>
        <p:grpSpPr>
          <a:xfrm>
            <a:off x="1625746" y="470721"/>
            <a:ext cx="6140117" cy="4524315"/>
            <a:chOff x="3347216" y="1171514"/>
            <a:chExt cx="6140117" cy="4524315"/>
          </a:xfrm>
        </p:grpSpPr>
        <p:sp>
          <p:nvSpPr>
            <p:cNvPr id="3" name="文本框 2">
              <a:extLst>
                <a:ext uri="{FF2B5EF4-FFF2-40B4-BE49-F238E27FC236}">
                  <a16:creationId xmlns:a16="http://schemas.microsoft.com/office/drawing/2014/main" id="{35DD9F10-F48E-4376-8858-3AB029137B24}"/>
                </a:ext>
              </a:extLst>
            </p:cNvPr>
            <p:cNvSpPr txBox="1"/>
            <p:nvPr/>
          </p:nvSpPr>
          <p:spPr>
            <a:xfrm>
              <a:off x="4346408" y="1171514"/>
              <a:ext cx="3499184" cy="2215991"/>
            </a:xfrm>
            <a:prstGeom prst="rect">
              <a:avLst/>
            </a:prstGeom>
            <a:noFill/>
          </p:spPr>
          <p:txBody>
            <a:bodyPr wrap="square" rtlCol="0">
              <a:spAutoFit/>
            </a:bodyPr>
            <a:lstStyle/>
            <a:p>
              <a:pPr algn="ctr"/>
              <a:r>
                <a:rPr lang="en-US" altLang="zh-CN" sz="13800">
                  <a:solidFill>
                    <a:srgbClr val="1C49BA"/>
                  </a:solidFill>
                  <a:latin typeface="字魂46号-喵喵体" panose="00000500000000000000" pitchFamily="2" charset="-122"/>
                  <a:ea typeface="字魂46号-喵喵体" panose="00000500000000000000" pitchFamily="2" charset="-122"/>
                </a:rPr>
                <a:t>04</a:t>
              </a:r>
              <a:endParaRPr lang="zh-CN" altLang="en-US" sz="13800" dirty="0">
                <a:solidFill>
                  <a:srgbClr val="1C49BA"/>
                </a:solidFill>
                <a:latin typeface="字魂46号-喵喵体" panose="00000500000000000000" pitchFamily="2" charset="-122"/>
                <a:ea typeface="字魂46号-喵喵体" panose="00000500000000000000" pitchFamily="2" charset="-122"/>
              </a:endParaRPr>
            </a:p>
          </p:txBody>
        </p:sp>
        <p:sp>
          <p:nvSpPr>
            <p:cNvPr id="4" name="文本框 3">
              <a:extLst>
                <a:ext uri="{FF2B5EF4-FFF2-40B4-BE49-F238E27FC236}">
                  <a16:creationId xmlns:a16="http://schemas.microsoft.com/office/drawing/2014/main" id="{44C60336-DA30-4728-B43A-44C73120C231}"/>
                </a:ext>
              </a:extLst>
            </p:cNvPr>
            <p:cNvSpPr txBox="1"/>
            <p:nvPr/>
          </p:nvSpPr>
          <p:spPr>
            <a:xfrm>
              <a:off x="3347216" y="3387505"/>
              <a:ext cx="6140117" cy="2308324"/>
            </a:xfrm>
            <a:prstGeom prst="rect">
              <a:avLst/>
            </a:prstGeom>
            <a:noFill/>
          </p:spPr>
          <p:txBody>
            <a:bodyPr wrap="square" rtlCol="0">
              <a:spAutoFit/>
            </a:bodyPr>
            <a:lstStyle/>
            <a:p>
              <a:pPr algn="ctr"/>
              <a:r>
                <a:rPr lang="en-US" altLang="zh-CN" sz="7200" b="1">
                  <a:solidFill>
                    <a:srgbClr val="3467E1"/>
                  </a:solidFill>
                  <a:latin typeface="#9Slide03 Encode SeEx Extrabold" panose="00000905000000000000" pitchFamily="2" charset="0"/>
                  <a:ea typeface="思源黑体 CN Regular" panose="020B0500000000000000" pitchFamily="34" charset="-122"/>
                  <a:cs typeface="Times New Roman" panose="02020603050405020304" pitchFamily="18" charset="0"/>
                </a:rPr>
                <a:t>Hoạt động vận dụng</a:t>
              </a:r>
              <a:endParaRPr lang="zh-CN" altLang="en-US" sz="7200" b="1" dirty="0">
                <a:solidFill>
                  <a:srgbClr val="3467E1"/>
                </a:solidFill>
                <a:latin typeface="#9Slide03 Encode SeEx Extrabold" panose="00000905000000000000" pitchFamily="2" charset="0"/>
                <a:ea typeface="思源黑体 CN Regular" panose="020B0500000000000000" pitchFamily="34"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5185157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956193"/>
            <a:ext cx="11830050" cy="538089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CA5B39C2-5B1C-48D8-8959-3073F058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8" t="36874" r="33438"/>
          <a:stretch/>
        </p:blipFill>
        <p:spPr>
          <a:xfrm>
            <a:off x="10604617" y="4980211"/>
            <a:ext cx="1471220" cy="1946419"/>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0" r="875" b="60418"/>
          <a:stretch/>
        </p:blipFill>
        <p:spPr>
          <a:xfrm>
            <a:off x="454301" y="158959"/>
            <a:ext cx="1042712" cy="1154313"/>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87500" y="180597"/>
            <a:ext cx="8171962" cy="707886"/>
          </a:xfrm>
          <a:prstGeom prst="rect">
            <a:avLst/>
          </a:prstGeom>
          <a:noFill/>
        </p:spPr>
        <p:txBody>
          <a:bodyPr wrap="square" rtlCol="0">
            <a:spAutoFit/>
          </a:bodyPr>
          <a:lstStyle/>
          <a:p>
            <a:r>
              <a:rPr lang="en-US" altLang="zh-CN" sz="4000" b="1">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Hoạt động vận dụng</a:t>
            </a:r>
            <a:endParaRPr lang="zh-CN" altLang="en-US" sz="4000" b="1"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nvGrpSpPr>
          <p:cNvPr id="12" name="组合 7">
            <a:extLst>
              <a:ext uri="{FF2B5EF4-FFF2-40B4-BE49-F238E27FC236}">
                <a16:creationId xmlns:a16="http://schemas.microsoft.com/office/drawing/2014/main" id="{11F8D151-318E-4685-A634-FC8A2BBE5DCA}"/>
              </a:ext>
            </a:extLst>
          </p:cNvPr>
          <p:cNvGrpSpPr/>
          <p:nvPr/>
        </p:nvGrpSpPr>
        <p:grpSpPr>
          <a:xfrm>
            <a:off x="5539155" y="1908690"/>
            <a:ext cx="5023894" cy="2929447"/>
            <a:chOff x="6096000" y="1433502"/>
            <a:chExt cx="3638550" cy="4610100"/>
          </a:xfrm>
        </p:grpSpPr>
        <p:sp>
          <p:nvSpPr>
            <p:cNvPr id="13" name="矩形: 圆角 5">
              <a:extLst>
                <a:ext uri="{FF2B5EF4-FFF2-40B4-BE49-F238E27FC236}">
                  <a16:creationId xmlns:a16="http://schemas.microsoft.com/office/drawing/2014/main" id="{44A7102E-8290-45CE-B6EB-7DFEC3653A4A}"/>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矩形: 圆角 6">
              <a:extLst>
                <a:ext uri="{FF2B5EF4-FFF2-40B4-BE49-F238E27FC236}">
                  <a16:creationId xmlns:a16="http://schemas.microsoft.com/office/drawing/2014/main" id="{21EC1AD2-15B3-4A4D-A23B-8F4DD1B1D858}"/>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15" name="图片 4">
            <a:extLst>
              <a:ext uri="{FF2B5EF4-FFF2-40B4-BE49-F238E27FC236}">
                <a16:creationId xmlns:a16="http://schemas.microsoft.com/office/drawing/2014/main" id="{A8031F5F-EB4D-4B35-8D1B-51EDAE3BD3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10131">
            <a:off x="8487055" y="-109836"/>
            <a:ext cx="4304929" cy="3074454"/>
          </a:xfrm>
          <a:prstGeom prst="rect">
            <a:avLst/>
          </a:prstGeom>
          <a:effectLst>
            <a:outerShdw blurRad="50800" dist="38100" dir="2700000" algn="tl" rotWithShape="0">
              <a:prstClr val="black">
                <a:alpha val="10000"/>
              </a:prstClr>
            </a:outerShdw>
          </a:effectLst>
        </p:spPr>
      </p:pic>
      <p:sp>
        <p:nvSpPr>
          <p:cNvPr id="5" name="Rectangle 4">
            <a:extLst>
              <a:ext uri="{FF2B5EF4-FFF2-40B4-BE49-F238E27FC236}">
                <a16:creationId xmlns:a16="http://schemas.microsoft.com/office/drawing/2014/main" id="{86B8B4A0-15F7-4692-AD3B-6D68C80CFA6C}"/>
              </a:ext>
            </a:extLst>
          </p:cNvPr>
          <p:cNvSpPr/>
          <p:nvPr/>
        </p:nvSpPr>
        <p:spPr>
          <a:xfrm>
            <a:off x="6053861" y="2290614"/>
            <a:ext cx="4231518" cy="2246769"/>
          </a:xfrm>
          <a:prstGeom prst="rect">
            <a:avLst/>
          </a:prstGeom>
        </p:spPr>
        <p:txBody>
          <a:bodyPr wrap="square">
            <a:spAutoFit/>
          </a:bodyPr>
          <a:lstStyle/>
          <a:p>
            <a:pPr algn="just">
              <a:spcAft>
                <a:spcPts val="0"/>
              </a:spcAft>
            </a:pPr>
            <a:r>
              <a:rPr lang="nl-NL"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vi-VN"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đã có cách thể hiện tình cảm nào với cha mẹ? Cảm xúc của cha mẹ khi đón nhận tình cảm ấy như nào? Hãy chia sẻ cùng cả lớp.</a:t>
            </a:r>
            <a:endParaRPr lang="en-US" sz="2400">
              <a:effectLst/>
              <a:latin typeface=".VnTime"/>
              <a:ea typeface="Times New Roman" panose="02020603050405020304" pitchFamily="18" charset="0"/>
              <a:cs typeface="Times New Roman" panose="02020603050405020304" pitchFamily="18" charset="0"/>
            </a:endParaRPr>
          </a:p>
        </p:txBody>
      </p:sp>
      <p:grpSp>
        <p:nvGrpSpPr>
          <p:cNvPr id="16" name="Google Shape;13;p2">
            <a:extLst>
              <a:ext uri="{FF2B5EF4-FFF2-40B4-BE49-F238E27FC236}">
                <a16:creationId xmlns:a16="http://schemas.microsoft.com/office/drawing/2014/main" id="{1800DBC3-3B7C-4925-B8AF-A3C24E02249A}"/>
              </a:ext>
            </a:extLst>
          </p:cNvPr>
          <p:cNvGrpSpPr/>
          <p:nvPr/>
        </p:nvGrpSpPr>
        <p:grpSpPr>
          <a:xfrm>
            <a:off x="628782" y="1908690"/>
            <a:ext cx="4374590" cy="4387237"/>
            <a:chOff x="4990551" y="1540674"/>
            <a:chExt cx="3705004" cy="3900182"/>
          </a:xfrm>
        </p:grpSpPr>
        <p:sp>
          <p:nvSpPr>
            <p:cNvPr id="17" name="Google Shape;14;p2">
              <a:extLst>
                <a:ext uri="{FF2B5EF4-FFF2-40B4-BE49-F238E27FC236}">
                  <a16:creationId xmlns:a16="http://schemas.microsoft.com/office/drawing/2014/main" id="{DEA100C1-756F-4592-A66E-0C71AD1929E3}"/>
                </a:ext>
              </a:extLst>
            </p:cNvPr>
            <p:cNvSpPr/>
            <p:nvPr/>
          </p:nvSpPr>
          <p:spPr>
            <a:xfrm>
              <a:off x="7430513" y="4968646"/>
              <a:ext cx="64684" cy="47581"/>
            </a:xfrm>
            <a:custGeom>
              <a:avLst/>
              <a:gdLst/>
              <a:ahLst/>
              <a:cxnLst/>
              <a:rect l="l" t="t" r="r" b="b"/>
              <a:pathLst>
                <a:path w="1267" h="932" extrusionOk="0">
                  <a:moveTo>
                    <a:pt x="671" y="1"/>
                  </a:moveTo>
                  <a:cubicBezTo>
                    <a:pt x="75" y="1"/>
                    <a:pt x="1" y="931"/>
                    <a:pt x="596" y="931"/>
                  </a:cubicBezTo>
                  <a:cubicBezTo>
                    <a:pt x="1211" y="931"/>
                    <a:pt x="1266" y="1"/>
                    <a:pt x="67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p2">
              <a:extLst>
                <a:ext uri="{FF2B5EF4-FFF2-40B4-BE49-F238E27FC236}">
                  <a16:creationId xmlns:a16="http://schemas.microsoft.com/office/drawing/2014/main" id="{21AD4481-CE4D-4C77-8818-F9E2CA9EA5EE}"/>
                </a:ext>
              </a:extLst>
            </p:cNvPr>
            <p:cNvSpPr/>
            <p:nvPr/>
          </p:nvSpPr>
          <p:spPr>
            <a:xfrm>
              <a:off x="7095146" y="4974364"/>
              <a:ext cx="64632" cy="47581"/>
            </a:xfrm>
            <a:custGeom>
              <a:avLst/>
              <a:gdLst/>
              <a:ahLst/>
              <a:cxnLst/>
              <a:rect l="l" t="t" r="r" b="b"/>
              <a:pathLst>
                <a:path w="1266" h="932" extrusionOk="0">
                  <a:moveTo>
                    <a:pt x="670" y="1"/>
                  </a:moveTo>
                  <a:cubicBezTo>
                    <a:pt x="75" y="1"/>
                    <a:pt x="0" y="931"/>
                    <a:pt x="596" y="931"/>
                  </a:cubicBezTo>
                  <a:cubicBezTo>
                    <a:pt x="1210" y="931"/>
                    <a:pt x="1266" y="1"/>
                    <a:pt x="67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p2">
              <a:extLst>
                <a:ext uri="{FF2B5EF4-FFF2-40B4-BE49-F238E27FC236}">
                  <a16:creationId xmlns:a16="http://schemas.microsoft.com/office/drawing/2014/main" id="{14E5CF7B-48BE-437E-9F42-1D634462E7BC}"/>
                </a:ext>
              </a:extLst>
            </p:cNvPr>
            <p:cNvSpPr/>
            <p:nvPr/>
          </p:nvSpPr>
          <p:spPr>
            <a:xfrm>
              <a:off x="6812925" y="4938218"/>
              <a:ext cx="60242" cy="47632"/>
            </a:xfrm>
            <a:custGeom>
              <a:avLst/>
              <a:gdLst/>
              <a:ahLst/>
              <a:cxnLst/>
              <a:rect l="l" t="t" r="r" b="b"/>
              <a:pathLst>
                <a:path w="1180" h="933" extrusionOk="0">
                  <a:moveTo>
                    <a:pt x="470" y="0"/>
                  </a:moveTo>
                  <a:cubicBezTo>
                    <a:pt x="241" y="0"/>
                    <a:pt x="37" y="181"/>
                    <a:pt x="19" y="429"/>
                  </a:cubicBezTo>
                  <a:cubicBezTo>
                    <a:pt x="1" y="690"/>
                    <a:pt x="187" y="913"/>
                    <a:pt x="448" y="932"/>
                  </a:cubicBezTo>
                  <a:lnTo>
                    <a:pt x="503" y="932"/>
                  </a:lnTo>
                  <a:cubicBezTo>
                    <a:pt x="515" y="933"/>
                    <a:pt x="527" y="933"/>
                    <a:pt x="539" y="933"/>
                  </a:cubicBezTo>
                  <a:cubicBezTo>
                    <a:pt x="1120" y="933"/>
                    <a:pt x="1180" y="38"/>
                    <a:pt x="578" y="1"/>
                  </a:cubicBezTo>
                  <a:lnTo>
                    <a:pt x="503" y="1"/>
                  </a:lnTo>
                  <a:cubicBezTo>
                    <a:pt x="492" y="1"/>
                    <a:pt x="481" y="0"/>
                    <a:pt x="47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p2">
              <a:extLst>
                <a:ext uri="{FF2B5EF4-FFF2-40B4-BE49-F238E27FC236}">
                  <a16:creationId xmlns:a16="http://schemas.microsoft.com/office/drawing/2014/main" id="{64774D52-FE06-4E3E-A729-F6FA02C65A8F}"/>
                </a:ext>
              </a:extLst>
            </p:cNvPr>
            <p:cNvSpPr/>
            <p:nvPr/>
          </p:nvSpPr>
          <p:spPr>
            <a:xfrm>
              <a:off x="7589186" y="5096942"/>
              <a:ext cx="64684" cy="47530"/>
            </a:xfrm>
            <a:custGeom>
              <a:avLst/>
              <a:gdLst/>
              <a:ahLst/>
              <a:cxnLst/>
              <a:rect l="l" t="t" r="r" b="b"/>
              <a:pathLst>
                <a:path w="1267" h="931" extrusionOk="0">
                  <a:moveTo>
                    <a:pt x="671" y="0"/>
                  </a:moveTo>
                  <a:cubicBezTo>
                    <a:pt x="75" y="0"/>
                    <a:pt x="1" y="931"/>
                    <a:pt x="596" y="931"/>
                  </a:cubicBezTo>
                  <a:cubicBezTo>
                    <a:pt x="1192" y="931"/>
                    <a:pt x="1266" y="0"/>
                    <a:pt x="67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p2">
              <a:extLst>
                <a:ext uri="{FF2B5EF4-FFF2-40B4-BE49-F238E27FC236}">
                  <a16:creationId xmlns:a16="http://schemas.microsoft.com/office/drawing/2014/main" id="{603B1419-1A6C-492A-82AF-B1C706A65438}"/>
                </a:ext>
              </a:extLst>
            </p:cNvPr>
            <p:cNvSpPr/>
            <p:nvPr/>
          </p:nvSpPr>
          <p:spPr>
            <a:xfrm>
              <a:off x="7711764" y="4956291"/>
              <a:ext cx="64684" cy="47581"/>
            </a:xfrm>
            <a:custGeom>
              <a:avLst/>
              <a:gdLst/>
              <a:ahLst/>
              <a:cxnLst/>
              <a:rect l="l" t="t" r="r" b="b"/>
              <a:pathLst>
                <a:path w="1267" h="932" extrusionOk="0">
                  <a:moveTo>
                    <a:pt x="671" y="1"/>
                  </a:moveTo>
                  <a:cubicBezTo>
                    <a:pt x="75" y="1"/>
                    <a:pt x="1" y="932"/>
                    <a:pt x="596" y="932"/>
                  </a:cubicBezTo>
                  <a:cubicBezTo>
                    <a:pt x="1210" y="932"/>
                    <a:pt x="1266" y="1"/>
                    <a:pt x="67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2BA682E4-F54A-49E0-8A62-7A994D99427D}"/>
                </a:ext>
              </a:extLst>
            </p:cNvPr>
            <p:cNvSpPr/>
            <p:nvPr/>
          </p:nvSpPr>
          <p:spPr>
            <a:xfrm>
              <a:off x="7846698" y="5099801"/>
              <a:ext cx="64632" cy="47530"/>
            </a:xfrm>
            <a:custGeom>
              <a:avLst/>
              <a:gdLst/>
              <a:ahLst/>
              <a:cxnLst/>
              <a:rect l="l" t="t" r="r" b="b"/>
              <a:pathLst>
                <a:path w="1266" h="931" extrusionOk="0">
                  <a:moveTo>
                    <a:pt x="670" y="0"/>
                  </a:moveTo>
                  <a:cubicBezTo>
                    <a:pt x="75" y="0"/>
                    <a:pt x="0" y="931"/>
                    <a:pt x="596" y="931"/>
                  </a:cubicBezTo>
                  <a:cubicBezTo>
                    <a:pt x="1191" y="931"/>
                    <a:pt x="1266" y="0"/>
                    <a:pt x="67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p2">
              <a:extLst>
                <a:ext uri="{FF2B5EF4-FFF2-40B4-BE49-F238E27FC236}">
                  <a16:creationId xmlns:a16="http://schemas.microsoft.com/office/drawing/2014/main" id="{5A1C1CB7-3B1C-49AB-9749-DDF227B6D656}"/>
                </a:ext>
              </a:extLst>
            </p:cNvPr>
            <p:cNvSpPr/>
            <p:nvPr/>
          </p:nvSpPr>
          <p:spPr>
            <a:xfrm>
              <a:off x="6685650" y="5102660"/>
              <a:ext cx="64632" cy="47530"/>
            </a:xfrm>
            <a:custGeom>
              <a:avLst/>
              <a:gdLst/>
              <a:ahLst/>
              <a:cxnLst/>
              <a:rect l="l" t="t" r="r" b="b"/>
              <a:pathLst>
                <a:path w="1266" h="931" extrusionOk="0">
                  <a:moveTo>
                    <a:pt x="651" y="0"/>
                  </a:moveTo>
                  <a:cubicBezTo>
                    <a:pt x="56" y="0"/>
                    <a:pt x="0" y="931"/>
                    <a:pt x="596" y="931"/>
                  </a:cubicBezTo>
                  <a:cubicBezTo>
                    <a:pt x="1191" y="931"/>
                    <a:pt x="1266" y="0"/>
                    <a:pt x="65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p2">
              <a:extLst>
                <a:ext uri="{FF2B5EF4-FFF2-40B4-BE49-F238E27FC236}">
                  <a16:creationId xmlns:a16="http://schemas.microsoft.com/office/drawing/2014/main" id="{01879F27-1A49-4DE5-99A5-F2DFBC5F3491}"/>
                </a:ext>
              </a:extLst>
            </p:cNvPr>
            <p:cNvSpPr/>
            <p:nvPr/>
          </p:nvSpPr>
          <p:spPr>
            <a:xfrm>
              <a:off x="6325697" y="2606946"/>
              <a:ext cx="407027" cy="372173"/>
            </a:xfrm>
            <a:custGeom>
              <a:avLst/>
              <a:gdLst/>
              <a:ahLst/>
              <a:cxnLst/>
              <a:rect l="l" t="t" r="r" b="b"/>
              <a:pathLst>
                <a:path w="9027" h="8254" extrusionOk="0">
                  <a:moveTo>
                    <a:pt x="9027" y="0"/>
                  </a:moveTo>
                  <a:lnTo>
                    <a:pt x="9027" y="0"/>
                  </a:lnTo>
                  <a:cubicBezTo>
                    <a:pt x="7747" y="718"/>
                    <a:pt x="5990" y="965"/>
                    <a:pt x="4238" y="965"/>
                  </a:cubicBezTo>
                  <a:cubicBezTo>
                    <a:pt x="2856" y="965"/>
                    <a:pt x="1476" y="811"/>
                    <a:pt x="335" y="614"/>
                  </a:cubicBezTo>
                  <a:lnTo>
                    <a:pt x="335" y="614"/>
                  </a:lnTo>
                  <a:cubicBezTo>
                    <a:pt x="410" y="1284"/>
                    <a:pt x="428" y="1973"/>
                    <a:pt x="410" y="2643"/>
                  </a:cubicBezTo>
                  <a:cubicBezTo>
                    <a:pt x="354" y="4188"/>
                    <a:pt x="224" y="5714"/>
                    <a:pt x="0" y="7240"/>
                  </a:cubicBezTo>
                  <a:cubicBezTo>
                    <a:pt x="1540" y="7846"/>
                    <a:pt x="3203" y="8253"/>
                    <a:pt x="4811" y="8253"/>
                  </a:cubicBezTo>
                  <a:cubicBezTo>
                    <a:pt x="6314" y="8253"/>
                    <a:pt x="7768" y="7898"/>
                    <a:pt x="9027" y="7017"/>
                  </a:cubicBezTo>
                  <a:cubicBezTo>
                    <a:pt x="8952" y="6440"/>
                    <a:pt x="8896" y="5844"/>
                    <a:pt x="8878" y="5267"/>
                  </a:cubicBezTo>
                  <a:cubicBezTo>
                    <a:pt x="8822" y="3518"/>
                    <a:pt x="8878" y="1750"/>
                    <a:pt x="9027" y="0"/>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p2">
              <a:extLst>
                <a:ext uri="{FF2B5EF4-FFF2-40B4-BE49-F238E27FC236}">
                  <a16:creationId xmlns:a16="http://schemas.microsoft.com/office/drawing/2014/main" id="{05846F6D-4FC4-43A3-B163-486423A97E42}"/>
                </a:ext>
              </a:extLst>
            </p:cNvPr>
            <p:cNvSpPr/>
            <p:nvPr/>
          </p:nvSpPr>
          <p:spPr>
            <a:xfrm>
              <a:off x="4990551" y="2813869"/>
              <a:ext cx="2511648" cy="2626898"/>
            </a:xfrm>
            <a:custGeom>
              <a:avLst/>
              <a:gdLst/>
              <a:ahLst/>
              <a:cxnLst/>
              <a:rect l="l" t="t" r="r" b="b"/>
              <a:pathLst>
                <a:path w="55703" h="58259" extrusionOk="0">
                  <a:moveTo>
                    <a:pt x="29217" y="0"/>
                  </a:moveTo>
                  <a:cubicBezTo>
                    <a:pt x="27576" y="0"/>
                    <a:pt x="23499" y="1477"/>
                    <a:pt x="22836" y="1739"/>
                  </a:cubicBezTo>
                  <a:cubicBezTo>
                    <a:pt x="19598" y="3042"/>
                    <a:pt x="16546" y="4773"/>
                    <a:pt x="13773" y="6876"/>
                  </a:cubicBezTo>
                  <a:cubicBezTo>
                    <a:pt x="8189" y="11063"/>
                    <a:pt x="3295" y="16907"/>
                    <a:pt x="1806" y="23886"/>
                  </a:cubicBezTo>
                  <a:cubicBezTo>
                    <a:pt x="1" y="32391"/>
                    <a:pt x="5677" y="36727"/>
                    <a:pt x="9864" y="38737"/>
                  </a:cubicBezTo>
                  <a:cubicBezTo>
                    <a:pt x="9942" y="38741"/>
                    <a:pt x="10019" y="38743"/>
                    <a:pt x="10096" y="38743"/>
                  </a:cubicBezTo>
                  <a:cubicBezTo>
                    <a:pt x="12010" y="38743"/>
                    <a:pt x="13685" y="37430"/>
                    <a:pt x="14759" y="35927"/>
                  </a:cubicBezTo>
                  <a:lnTo>
                    <a:pt x="14759" y="35927"/>
                  </a:lnTo>
                  <a:cubicBezTo>
                    <a:pt x="14573" y="37434"/>
                    <a:pt x="14070" y="38942"/>
                    <a:pt x="14145" y="40468"/>
                  </a:cubicBezTo>
                  <a:cubicBezTo>
                    <a:pt x="15522" y="42552"/>
                    <a:pt x="25572" y="57217"/>
                    <a:pt x="38618" y="58241"/>
                  </a:cubicBezTo>
                  <a:cubicBezTo>
                    <a:pt x="38770" y="58253"/>
                    <a:pt x="38921" y="58259"/>
                    <a:pt x="39070" y="58259"/>
                  </a:cubicBezTo>
                  <a:cubicBezTo>
                    <a:pt x="52734" y="58259"/>
                    <a:pt x="55703" y="9127"/>
                    <a:pt x="55703" y="9127"/>
                  </a:cubicBezTo>
                  <a:cubicBezTo>
                    <a:pt x="55703" y="9127"/>
                    <a:pt x="50864" y="2651"/>
                    <a:pt x="38488" y="678"/>
                  </a:cubicBezTo>
                  <a:cubicBezTo>
                    <a:pt x="38488" y="678"/>
                    <a:pt x="37352" y="2763"/>
                    <a:pt x="34300" y="2763"/>
                  </a:cubicBezTo>
                  <a:cubicBezTo>
                    <a:pt x="31248" y="2763"/>
                    <a:pt x="29871" y="213"/>
                    <a:pt x="29871" y="213"/>
                  </a:cubicBezTo>
                  <a:cubicBezTo>
                    <a:pt x="29791" y="63"/>
                    <a:pt x="29556" y="0"/>
                    <a:pt x="29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p2">
              <a:extLst>
                <a:ext uri="{FF2B5EF4-FFF2-40B4-BE49-F238E27FC236}">
                  <a16:creationId xmlns:a16="http://schemas.microsoft.com/office/drawing/2014/main" id="{757AEC43-B083-4781-8E22-6AB3243FF285}"/>
                </a:ext>
              </a:extLst>
            </p:cNvPr>
            <p:cNvSpPr/>
            <p:nvPr/>
          </p:nvSpPr>
          <p:spPr>
            <a:xfrm>
              <a:off x="7154786" y="2060530"/>
              <a:ext cx="1107771" cy="1397249"/>
            </a:xfrm>
            <a:custGeom>
              <a:avLst/>
              <a:gdLst/>
              <a:ahLst/>
              <a:cxnLst/>
              <a:rect l="l" t="t" r="r" b="b"/>
              <a:pathLst>
                <a:path w="24568" h="30988" extrusionOk="0">
                  <a:moveTo>
                    <a:pt x="13833" y="1"/>
                  </a:moveTo>
                  <a:cubicBezTo>
                    <a:pt x="13788" y="1"/>
                    <a:pt x="13743" y="1"/>
                    <a:pt x="13698" y="3"/>
                  </a:cubicBezTo>
                  <a:cubicBezTo>
                    <a:pt x="11428" y="96"/>
                    <a:pt x="9269" y="1045"/>
                    <a:pt x="7687" y="2664"/>
                  </a:cubicBezTo>
                  <a:cubicBezTo>
                    <a:pt x="6310" y="4116"/>
                    <a:pt x="5417" y="5958"/>
                    <a:pt x="5119" y="7931"/>
                  </a:cubicBezTo>
                  <a:cubicBezTo>
                    <a:pt x="4821" y="9904"/>
                    <a:pt x="5082" y="11969"/>
                    <a:pt x="4319" y="13812"/>
                  </a:cubicBezTo>
                  <a:cubicBezTo>
                    <a:pt x="3518" y="15785"/>
                    <a:pt x="1657" y="17199"/>
                    <a:pt x="913" y="19190"/>
                  </a:cubicBezTo>
                  <a:cubicBezTo>
                    <a:pt x="1" y="21628"/>
                    <a:pt x="1006" y="24457"/>
                    <a:pt x="2830" y="26318"/>
                  </a:cubicBezTo>
                  <a:cubicBezTo>
                    <a:pt x="4635" y="28179"/>
                    <a:pt x="7110" y="29240"/>
                    <a:pt x="9585" y="30022"/>
                  </a:cubicBezTo>
                  <a:cubicBezTo>
                    <a:pt x="11201" y="30550"/>
                    <a:pt x="12882" y="30988"/>
                    <a:pt x="14563" y="30988"/>
                  </a:cubicBezTo>
                  <a:cubicBezTo>
                    <a:pt x="14896" y="30988"/>
                    <a:pt x="15228" y="30971"/>
                    <a:pt x="15559" y="30934"/>
                  </a:cubicBezTo>
                  <a:cubicBezTo>
                    <a:pt x="17588" y="30710"/>
                    <a:pt x="19598" y="29631"/>
                    <a:pt x="20491" y="27807"/>
                  </a:cubicBezTo>
                  <a:cubicBezTo>
                    <a:pt x="21161" y="26430"/>
                    <a:pt x="21124" y="24829"/>
                    <a:pt x="21068" y="23303"/>
                  </a:cubicBezTo>
                  <a:cubicBezTo>
                    <a:pt x="20994" y="21386"/>
                    <a:pt x="20957" y="19805"/>
                    <a:pt x="20882" y="17888"/>
                  </a:cubicBezTo>
                  <a:cubicBezTo>
                    <a:pt x="22036" y="16269"/>
                    <a:pt x="23078" y="14538"/>
                    <a:pt x="23730" y="12658"/>
                  </a:cubicBezTo>
                  <a:cubicBezTo>
                    <a:pt x="24362" y="10778"/>
                    <a:pt x="24567" y="8694"/>
                    <a:pt x="24009" y="6796"/>
                  </a:cubicBezTo>
                  <a:cubicBezTo>
                    <a:pt x="23432" y="4879"/>
                    <a:pt x="22036" y="3185"/>
                    <a:pt x="20175" y="2497"/>
                  </a:cubicBezTo>
                  <a:cubicBezTo>
                    <a:pt x="18114" y="1749"/>
                    <a:pt x="16018" y="1"/>
                    <a:pt x="13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p2">
              <a:extLst>
                <a:ext uri="{FF2B5EF4-FFF2-40B4-BE49-F238E27FC236}">
                  <a16:creationId xmlns:a16="http://schemas.microsoft.com/office/drawing/2014/main" id="{D2A63139-04D5-4BC4-9494-3F5A9638FE05}"/>
                </a:ext>
              </a:extLst>
            </p:cNvPr>
            <p:cNvSpPr/>
            <p:nvPr/>
          </p:nvSpPr>
          <p:spPr>
            <a:xfrm>
              <a:off x="7341959" y="2985396"/>
              <a:ext cx="465735" cy="373435"/>
            </a:xfrm>
            <a:custGeom>
              <a:avLst/>
              <a:gdLst/>
              <a:ahLst/>
              <a:cxnLst/>
              <a:rect l="l" t="t" r="r" b="b"/>
              <a:pathLst>
                <a:path w="10329" h="8282" extrusionOk="0">
                  <a:moveTo>
                    <a:pt x="2438" y="1"/>
                  </a:moveTo>
                  <a:cubicBezTo>
                    <a:pt x="2326" y="392"/>
                    <a:pt x="2215" y="801"/>
                    <a:pt x="2084" y="1210"/>
                  </a:cubicBezTo>
                  <a:cubicBezTo>
                    <a:pt x="2010" y="1452"/>
                    <a:pt x="1936" y="1676"/>
                    <a:pt x="1861" y="1918"/>
                  </a:cubicBezTo>
                  <a:lnTo>
                    <a:pt x="1787" y="2122"/>
                  </a:lnTo>
                  <a:cubicBezTo>
                    <a:pt x="1266" y="3518"/>
                    <a:pt x="614" y="4914"/>
                    <a:pt x="0" y="6161"/>
                  </a:cubicBezTo>
                  <a:cubicBezTo>
                    <a:pt x="1678" y="7583"/>
                    <a:pt x="3833" y="8282"/>
                    <a:pt x="6014" y="8282"/>
                  </a:cubicBezTo>
                  <a:cubicBezTo>
                    <a:pt x="7002" y="8282"/>
                    <a:pt x="7995" y="8139"/>
                    <a:pt x="8952" y="7854"/>
                  </a:cubicBezTo>
                  <a:cubicBezTo>
                    <a:pt x="8970" y="7278"/>
                    <a:pt x="9008" y="6701"/>
                    <a:pt x="9082" y="6124"/>
                  </a:cubicBezTo>
                  <a:lnTo>
                    <a:pt x="9082" y="6012"/>
                  </a:lnTo>
                  <a:cubicBezTo>
                    <a:pt x="9287" y="4374"/>
                    <a:pt x="9715" y="2774"/>
                    <a:pt x="10329" y="1248"/>
                  </a:cubicBezTo>
                  <a:lnTo>
                    <a:pt x="10329" y="1248"/>
                  </a:lnTo>
                  <a:cubicBezTo>
                    <a:pt x="9636" y="1362"/>
                    <a:pt x="8939" y="1419"/>
                    <a:pt x="8243" y="1419"/>
                  </a:cubicBezTo>
                  <a:cubicBezTo>
                    <a:pt x="6230" y="1419"/>
                    <a:pt x="4236" y="941"/>
                    <a:pt x="2438" y="1"/>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p2">
              <a:extLst>
                <a:ext uri="{FF2B5EF4-FFF2-40B4-BE49-F238E27FC236}">
                  <a16:creationId xmlns:a16="http://schemas.microsoft.com/office/drawing/2014/main" id="{EAE6A7C3-4DEE-4445-B094-4904FB1658D5}"/>
                </a:ext>
              </a:extLst>
            </p:cNvPr>
            <p:cNvSpPr/>
            <p:nvPr/>
          </p:nvSpPr>
          <p:spPr>
            <a:xfrm>
              <a:off x="7065010" y="3203592"/>
              <a:ext cx="1630545" cy="1980714"/>
            </a:xfrm>
            <a:custGeom>
              <a:avLst/>
              <a:gdLst/>
              <a:ahLst/>
              <a:cxnLst/>
              <a:rect l="l" t="t" r="r" b="b"/>
              <a:pathLst>
                <a:path w="36162" h="43928" extrusionOk="0">
                  <a:moveTo>
                    <a:pt x="6775" y="1"/>
                  </a:moveTo>
                  <a:cubicBezTo>
                    <a:pt x="1396" y="968"/>
                    <a:pt x="0" y="2439"/>
                    <a:pt x="0" y="2439"/>
                  </a:cubicBezTo>
                  <a:lnTo>
                    <a:pt x="615" y="8320"/>
                  </a:lnTo>
                  <a:lnTo>
                    <a:pt x="2103" y="43922"/>
                  </a:lnTo>
                  <a:cubicBezTo>
                    <a:pt x="3700" y="43926"/>
                    <a:pt x="5060" y="43927"/>
                    <a:pt x="6280" y="43927"/>
                  </a:cubicBezTo>
                  <a:cubicBezTo>
                    <a:pt x="9614" y="43927"/>
                    <a:pt x="11904" y="43916"/>
                    <a:pt x="15132" y="43916"/>
                  </a:cubicBezTo>
                  <a:cubicBezTo>
                    <a:pt x="16314" y="43916"/>
                    <a:pt x="17621" y="43918"/>
                    <a:pt x="19151" y="43922"/>
                  </a:cubicBezTo>
                  <a:cubicBezTo>
                    <a:pt x="23487" y="43494"/>
                    <a:pt x="27600" y="41074"/>
                    <a:pt x="30932" y="38301"/>
                  </a:cubicBezTo>
                  <a:cubicBezTo>
                    <a:pt x="35770" y="34281"/>
                    <a:pt x="36050" y="30299"/>
                    <a:pt x="36087" y="28810"/>
                  </a:cubicBezTo>
                  <a:cubicBezTo>
                    <a:pt x="36161" y="26763"/>
                    <a:pt x="34561" y="19225"/>
                    <a:pt x="29480" y="11186"/>
                  </a:cubicBezTo>
                  <a:cubicBezTo>
                    <a:pt x="24399" y="3127"/>
                    <a:pt x="15261" y="1024"/>
                    <a:pt x="15261" y="1024"/>
                  </a:cubicBezTo>
                  <a:cubicBezTo>
                    <a:pt x="14428" y="2058"/>
                    <a:pt x="13287" y="3080"/>
                    <a:pt x="11446" y="3080"/>
                  </a:cubicBezTo>
                  <a:cubicBezTo>
                    <a:pt x="11068" y="3080"/>
                    <a:pt x="10659" y="3036"/>
                    <a:pt x="10218" y="2941"/>
                  </a:cubicBezTo>
                  <a:cubicBezTo>
                    <a:pt x="7612" y="2383"/>
                    <a:pt x="6775" y="1"/>
                    <a:pt x="6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p2">
              <a:extLst>
                <a:ext uri="{FF2B5EF4-FFF2-40B4-BE49-F238E27FC236}">
                  <a16:creationId xmlns:a16="http://schemas.microsoft.com/office/drawing/2014/main" id="{91374248-54F2-45EE-9945-E4485B31919B}"/>
                </a:ext>
              </a:extLst>
            </p:cNvPr>
            <p:cNvSpPr/>
            <p:nvPr/>
          </p:nvSpPr>
          <p:spPr>
            <a:xfrm>
              <a:off x="5510000" y="3169774"/>
              <a:ext cx="1138793" cy="1041940"/>
            </a:xfrm>
            <a:custGeom>
              <a:avLst/>
              <a:gdLst/>
              <a:ahLst/>
              <a:cxnLst/>
              <a:rect l="l" t="t" r="r" b="b"/>
              <a:pathLst>
                <a:path w="25256" h="23108" extrusionOk="0">
                  <a:moveTo>
                    <a:pt x="13114" y="1"/>
                  </a:moveTo>
                  <a:cubicBezTo>
                    <a:pt x="13048" y="1"/>
                    <a:pt x="12983" y="2"/>
                    <a:pt x="12917" y="6"/>
                  </a:cubicBezTo>
                  <a:cubicBezTo>
                    <a:pt x="11893" y="81"/>
                    <a:pt x="10907" y="416"/>
                    <a:pt x="10050" y="974"/>
                  </a:cubicBezTo>
                  <a:cubicBezTo>
                    <a:pt x="9920" y="1048"/>
                    <a:pt x="8524" y="2258"/>
                    <a:pt x="8617" y="2295"/>
                  </a:cubicBezTo>
                  <a:cubicBezTo>
                    <a:pt x="8101" y="2117"/>
                    <a:pt x="7572" y="2032"/>
                    <a:pt x="7050" y="2032"/>
                  </a:cubicBezTo>
                  <a:cubicBezTo>
                    <a:pt x="5389" y="2032"/>
                    <a:pt x="3796" y="2897"/>
                    <a:pt x="2904" y="4398"/>
                  </a:cubicBezTo>
                  <a:cubicBezTo>
                    <a:pt x="2327" y="5347"/>
                    <a:pt x="2625" y="5999"/>
                    <a:pt x="2550" y="7060"/>
                  </a:cubicBezTo>
                  <a:cubicBezTo>
                    <a:pt x="2476" y="8195"/>
                    <a:pt x="1787" y="9181"/>
                    <a:pt x="1192" y="10149"/>
                  </a:cubicBezTo>
                  <a:cubicBezTo>
                    <a:pt x="578" y="11098"/>
                    <a:pt x="1" y="12178"/>
                    <a:pt x="131" y="13313"/>
                  </a:cubicBezTo>
                  <a:cubicBezTo>
                    <a:pt x="336" y="14932"/>
                    <a:pt x="1955" y="16104"/>
                    <a:pt x="2104" y="17742"/>
                  </a:cubicBezTo>
                  <a:cubicBezTo>
                    <a:pt x="2197" y="18673"/>
                    <a:pt x="1787" y="19622"/>
                    <a:pt x="1936" y="20552"/>
                  </a:cubicBezTo>
                  <a:cubicBezTo>
                    <a:pt x="2122" y="21632"/>
                    <a:pt x="3053" y="22432"/>
                    <a:pt x="4076" y="22786"/>
                  </a:cubicBezTo>
                  <a:cubicBezTo>
                    <a:pt x="4723" y="23014"/>
                    <a:pt x="5369" y="23108"/>
                    <a:pt x="6013" y="23108"/>
                  </a:cubicBezTo>
                  <a:cubicBezTo>
                    <a:pt x="7205" y="23108"/>
                    <a:pt x="8388" y="22788"/>
                    <a:pt x="9548" y="22413"/>
                  </a:cubicBezTo>
                  <a:cubicBezTo>
                    <a:pt x="11577" y="21762"/>
                    <a:pt x="13568" y="20813"/>
                    <a:pt x="15690" y="20738"/>
                  </a:cubicBezTo>
                  <a:cubicBezTo>
                    <a:pt x="15776" y="20736"/>
                    <a:pt x="15862" y="20735"/>
                    <a:pt x="15949" y="20735"/>
                  </a:cubicBezTo>
                  <a:cubicBezTo>
                    <a:pt x="16818" y="20735"/>
                    <a:pt x="17702" y="20851"/>
                    <a:pt x="18577" y="20851"/>
                  </a:cubicBezTo>
                  <a:cubicBezTo>
                    <a:pt x="18894" y="20851"/>
                    <a:pt x="19210" y="20836"/>
                    <a:pt x="19523" y="20794"/>
                  </a:cubicBezTo>
                  <a:cubicBezTo>
                    <a:pt x="23171" y="20273"/>
                    <a:pt x="25256" y="16309"/>
                    <a:pt x="23581" y="13015"/>
                  </a:cubicBezTo>
                  <a:cubicBezTo>
                    <a:pt x="22911" y="11731"/>
                    <a:pt x="21738" y="10651"/>
                    <a:pt x="21552" y="9218"/>
                  </a:cubicBezTo>
                  <a:cubicBezTo>
                    <a:pt x="21422" y="8195"/>
                    <a:pt x="21850" y="7115"/>
                    <a:pt x="21552" y="6129"/>
                  </a:cubicBezTo>
                  <a:cubicBezTo>
                    <a:pt x="21254" y="5105"/>
                    <a:pt x="20249" y="4435"/>
                    <a:pt x="19281" y="3989"/>
                  </a:cubicBezTo>
                  <a:cubicBezTo>
                    <a:pt x="18314" y="3524"/>
                    <a:pt x="17253" y="3133"/>
                    <a:pt x="16546" y="2314"/>
                  </a:cubicBezTo>
                  <a:cubicBezTo>
                    <a:pt x="16192" y="1923"/>
                    <a:pt x="15950" y="1421"/>
                    <a:pt x="15578" y="1030"/>
                  </a:cubicBezTo>
                  <a:cubicBezTo>
                    <a:pt x="14935" y="369"/>
                    <a:pt x="14047" y="1"/>
                    <a:pt x="13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p2">
              <a:extLst>
                <a:ext uri="{FF2B5EF4-FFF2-40B4-BE49-F238E27FC236}">
                  <a16:creationId xmlns:a16="http://schemas.microsoft.com/office/drawing/2014/main" id="{E4154A1E-0715-41BB-BB39-35CBD705F6EB}"/>
                </a:ext>
              </a:extLst>
            </p:cNvPr>
            <p:cNvSpPr/>
            <p:nvPr/>
          </p:nvSpPr>
          <p:spPr>
            <a:xfrm>
              <a:off x="5942197" y="4013385"/>
              <a:ext cx="367574" cy="365996"/>
            </a:xfrm>
            <a:custGeom>
              <a:avLst/>
              <a:gdLst/>
              <a:ahLst/>
              <a:cxnLst/>
              <a:rect l="l" t="t" r="r" b="b"/>
              <a:pathLst>
                <a:path w="8152" h="8117" extrusionOk="0">
                  <a:moveTo>
                    <a:pt x="7500" y="1"/>
                  </a:moveTo>
                  <a:cubicBezTo>
                    <a:pt x="6737" y="522"/>
                    <a:pt x="5751" y="783"/>
                    <a:pt x="4672" y="894"/>
                  </a:cubicBezTo>
                  <a:cubicBezTo>
                    <a:pt x="4216" y="932"/>
                    <a:pt x="3758" y="951"/>
                    <a:pt x="3301" y="951"/>
                  </a:cubicBezTo>
                  <a:cubicBezTo>
                    <a:pt x="2190" y="951"/>
                    <a:pt x="1081" y="839"/>
                    <a:pt x="0" y="615"/>
                  </a:cubicBezTo>
                  <a:lnTo>
                    <a:pt x="0" y="615"/>
                  </a:lnTo>
                  <a:cubicBezTo>
                    <a:pt x="93" y="1136"/>
                    <a:pt x="168" y="1694"/>
                    <a:pt x="224" y="2271"/>
                  </a:cubicBezTo>
                  <a:cubicBezTo>
                    <a:pt x="242" y="2532"/>
                    <a:pt x="261" y="2811"/>
                    <a:pt x="279" y="3072"/>
                  </a:cubicBezTo>
                  <a:cubicBezTo>
                    <a:pt x="298" y="3332"/>
                    <a:pt x="317" y="3574"/>
                    <a:pt x="317" y="3835"/>
                  </a:cubicBezTo>
                  <a:cubicBezTo>
                    <a:pt x="335" y="4151"/>
                    <a:pt x="335" y="4467"/>
                    <a:pt x="335" y="4784"/>
                  </a:cubicBezTo>
                  <a:cubicBezTo>
                    <a:pt x="354" y="5584"/>
                    <a:pt x="335" y="6384"/>
                    <a:pt x="335" y="7110"/>
                  </a:cubicBezTo>
                  <a:cubicBezTo>
                    <a:pt x="1717" y="7715"/>
                    <a:pt x="3197" y="8116"/>
                    <a:pt x="4593" y="8116"/>
                  </a:cubicBezTo>
                  <a:cubicBezTo>
                    <a:pt x="5905" y="8116"/>
                    <a:pt x="7142" y="7761"/>
                    <a:pt x="8152" y="6887"/>
                  </a:cubicBezTo>
                  <a:cubicBezTo>
                    <a:pt x="8021" y="6291"/>
                    <a:pt x="7928" y="5696"/>
                    <a:pt x="7854" y="5119"/>
                  </a:cubicBezTo>
                  <a:cubicBezTo>
                    <a:pt x="7817" y="4802"/>
                    <a:pt x="7780" y="4505"/>
                    <a:pt x="7742" y="4188"/>
                  </a:cubicBezTo>
                  <a:cubicBezTo>
                    <a:pt x="7612" y="2979"/>
                    <a:pt x="7556" y="1787"/>
                    <a:pt x="7519" y="615"/>
                  </a:cubicBezTo>
                  <a:cubicBezTo>
                    <a:pt x="7500" y="410"/>
                    <a:pt x="7500" y="206"/>
                    <a:pt x="7500" y="1"/>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p2">
              <a:extLst>
                <a:ext uri="{FF2B5EF4-FFF2-40B4-BE49-F238E27FC236}">
                  <a16:creationId xmlns:a16="http://schemas.microsoft.com/office/drawing/2014/main" id="{8D959957-2017-46D9-B96E-3CE1CC9C5962}"/>
                </a:ext>
              </a:extLst>
            </p:cNvPr>
            <p:cNvSpPr/>
            <p:nvPr/>
          </p:nvSpPr>
          <p:spPr>
            <a:xfrm>
              <a:off x="5483982" y="4211426"/>
              <a:ext cx="1247866" cy="1229424"/>
            </a:xfrm>
            <a:custGeom>
              <a:avLst/>
              <a:gdLst/>
              <a:ahLst/>
              <a:cxnLst/>
              <a:rect l="l" t="t" r="r" b="b"/>
              <a:pathLst>
                <a:path w="27675" h="27266" extrusionOk="0">
                  <a:moveTo>
                    <a:pt x="17923" y="1"/>
                  </a:moveTo>
                  <a:lnTo>
                    <a:pt x="17923" y="1"/>
                  </a:lnTo>
                  <a:cubicBezTo>
                    <a:pt x="17923" y="1"/>
                    <a:pt x="18165" y="2402"/>
                    <a:pt x="14461" y="2402"/>
                  </a:cubicBezTo>
                  <a:cubicBezTo>
                    <a:pt x="10776" y="2402"/>
                    <a:pt x="10516" y="410"/>
                    <a:pt x="10516" y="410"/>
                  </a:cubicBezTo>
                  <a:cubicBezTo>
                    <a:pt x="10516" y="410"/>
                    <a:pt x="6124" y="876"/>
                    <a:pt x="3053" y="5659"/>
                  </a:cubicBezTo>
                  <a:cubicBezTo>
                    <a:pt x="1" y="10460"/>
                    <a:pt x="1694" y="27266"/>
                    <a:pt x="1694" y="27266"/>
                  </a:cubicBezTo>
                  <a:lnTo>
                    <a:pt x="27675" y="27266"/>
                  </a:lnTo>
                  <a:cubicBezTo>
                    <a:pt x="27675" y="27266"/>
                    <a:pt x="26354" y="9083"/>
                    <a:pt x="25181" y="5119"/>
                  </a:cubicBezTo>
                  <a:cubicBezTo>
                    <a:pt x="23990" y="1174"/>
                    <a:pt x="17923" y="1"/>
                    <a:pt x="17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p2">
              <a:extLst>
                <a:ext uri="{FF2B5EF4-FFF2-40B4-BE49-F238E27FC236}">
                  <a16:creationId xmlns:a16="http://schemas.microsoft.com/office/drawing/2014/main" id="{BA4B0F80-D712-4657-A80E-27E5A8AA0DFA}"/>
                </a:ext>
              </a:extLst>
            </p:cNvPr>
            <p:cNvSpPr/>
            <p:nvPr/>
          </p:nvSpPr>
          <p:spPr>
            <a:xfrm>
              <a:off x="6904711" y="3460387"/>
              <a:ext cx="909691" cy="928178"/>
            </a:xfrm>
            <a:custGeom>
              <a:avLst/>
              <a:gdLst/>
              <a:ahLst/>
              <a:cxnLst/>
              <a:rect l="l" t="t" r="r" b="b"/>
              <a:pathLst>
                <a:path w="20175" h="20585" extrusionOk="0">
                  <a:moveTo>
                    <a:pt x="11839" y="0"/>
                  </a:moveTo>
                  <a:cubicBezTo>
                    <a:pt x="10703" y="0"/>
                    <a:pt x="9575" y="283"/>
                    <a:pt x="8599" y="875"/>
                  </a:cubicBezTo>
                  <a:cubicBezTo>
                    <a:pt x="8213" y="673"/>
                    <a:pt x="7762" y="588"/>
                    <a:pt x="7289" y="588"/>
                  </a:cubicBezTo>
                  <a:cubicBezTo>
                    <a:pt x="6326" y="588"/>
                    <a:pt x="5272" y="941"/>
                    <a:pt x="4486" y="1378"/>
                  </a:cubicBezTo>
                  <a:cubicBezTo>
                    <a:pt x="3332" y="2029"/>
                    <a:pt x="2476" y="3127"/>
                    <a:pt x="1899" y="4318"/>
                  </a:cubicBezTo>
                  <a:cubicBezTo>
                    <a:pt x="1322" y="5528"/>
                    <a:pt x="1006" y="6831"/>
                    <a:pt x="727" y="8133"/>
                  </a:cubicBezTo>
                  <a:cubicBezTo>
                    <a:pt x="336" y="9994"/>
                    <a:pt x="1" y="11930"/>
                    <a:pt x="261" y="13828"/>
                  </a:cubicBezTo>
                  <a:cubicBezTo>
                    <a:pt x="541" y="15726"/>
                    <a:pt x="727" y="16918"/>
                    <a:pt x="2327" y="17941"/>
                  </a:cubicBezTo>
                  <a:cubicBezTo>
                    <a:pt x="4761" y="19515"/>
                    <a:pt x="7573" y="20585"/>
                    <a:pt x="10461" y="20585"/>
                  </a:cubicBezTo>
                  <a:cubicBezTo>
                    <a:pt x="10511" y="20585"/>
                    <a:pt x="10560" y="20584"/>
                    <a:pt x="10609" y="20584"/>
                  </a:cubicBezTo>
                  <a:cubicBezTo>
                    <a:pt x="13531" y="20547"/>
                    <a:pt x="16527" y="19262"/>
                    <a:pt x="18221" y="16862"/>
                  </a:cubicBezTo>
                  <a:cubicBezTo>
                    <a:pt x="19319" y="15317"/>
                    <a:pt x="19821" y="13419"/>
                    <a:pt x="19989" y="11539"/>
                  </a:cubicBezTo>
                  <a:cubicBezTo>
                    <a:pt x="20175" y="9417"/>
                    <a:pt x="19952" y="7203"/>
                    <a:pt x="19095" y="5230"/>
                  </a:cubicBezTo>
                  <a:cubicBezTo>
                    <a:pt x="18239" y="3257"/>
                    <a:pt x="16732" y="1545"/>
                    <a:pt x="14778" y="652"/>
                  </a:cubicBezTo>
                  <a:cubicBezTo>
                    <a:pt x="13859" y="223"/>
                    <a:pt x="12846" y="0"/>
                    <a:pt x="11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p2">
              <a:extLst>
                <a:ext uri="{FF2B5EF4-FFF2-40B4-BE49-F238E27FC236}">
                  <a16:creationId xmlns:a16="http://schemas.microsoft.com/office/drawing/2014/main" id="{85FC8DF8-F5F4-4ADB-8494-88F431F815BF}"/>
                </a:ext>
              </a:extLst>
            </p:cNvPr>
            <p:cNvSpPr/>
            <p:nvPr/>
          </p:nvSpPr>
          <p:spPr>
            <a:xfrm>
              <a:off x="7192572" y="4245019"/>
              <a:ext cx="317253" cy="361036"/>
            </a:xfrm>
            <a:custGeom>
              <a:avLst/>
              <a:gdLst/>
              <a:ahLst/>
              <a:cxnLst/>
              <a:rect l="l" t="t" r="r" b="b"/>
              <a:pathLst>
                <a:path w="7036" h="8007" extrusionOk="0">
                  <a:moveTo>
                    <a:pt x="56" y="0"/>
                  </a:moveTo>
                  <a:cubicBezTo>
                    <a:pt x="56" y="56"/>
                    <a:pt x="75" y="131"/>
                    <a:pt x="75" y="205"/>
                  </a:cubicBezTo>
                  <a:cubicBezTo>
                    <a:pt x="112" y="522"/>
                    <a:pt x="131" y="838"/>
                    <a:pt x="149" y="1154"/>
                  </a:cubicBezTo>
                  <a:cubicBezTo>
                    <a:pt x="168" y="1694"/>
                    <a:pt x="168" y="2234"/>
                    <a:pt x="168" y="2792"/>
                  </a:cubicBezTo>
                  <a:lnTo>
                    <a:pt x="168" y="3481"/>
                  </a:lnTo>
                  <a:cubicBezTo>
                    <a:pt x="149" y="4504"/>
                    <a:pt x="75" y="5509"/>
                    <a:pt x="0" y="6440"/>
                  </a:cubicBezTo>
                  <a:cubicBezTo>
                    <a:pt x="1468" y="7352"/>
                    <a:pt x="3057" y="8007"/>
                    <a:pt x="4528" y="8007"/>
                  </a:cubicBezTo>
                  <a:cubicBezTo>
                    <a:pt x="5426" y="8007"/>
                    <a:pt x="6280" y="7763"/>
                    <a:pt x="7035" y="7184"/>
                  </a:cubicBezTo>
                  <a:cubicBezTo>
                    <a:pt x="6961" y="6700"/>
                    <a:pt x="6905" y="6198"/>
                    <a:pt x="6868" y="5695"/>
                  </a:cubicBezTo>
                  <a:cubicBezTo>
                    <a:pt x="6830" y="5156"/>
                    <a:pt x="6812" y="4634"/>
                    <a:pt x="6793" y="4095"/>
                  </a:cubicBezTo>
                  <a:cubicBezTo>
                    <a:pt x="6756" y="2997"/>
                    <a:pt x="6775" y="1917"/>
                    <a:pt x="6793" y="857"/>
                  </a:cubicBezTo>
                  <a:lnTo>
                    <a:pt x="6793" y="317"/>
                  </a:lnTo>
                  <a:cubicBezTo>
                    <a:pt x="6138" y="699"/>
                    <a:pt x="5306" y="849"/>
                    <a:pt x="4415" y="849"/>
                  </a:cubicBezTo>
                  <a:cubicBezTo>
                    <a:pt x="3052" y="849"/>
                    <a:pt x="1551" y="499"/>
                    <a:pt x="335" y="93"/>
                  </a:cubicBezTo>
                  <a:lnTo>
                    <a:pt x="56" y="0"/>
                  </a:ln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p2">
              <a:extLst>
                <a:ext uri="{FF2B5EF4-FFF2-40B4-BE49-F238E27FC236}">
                  <a16:creationId xmlns:a16="http://schemas.microsoft.com/office/drawing/2014/main" id="{AFC88F65-972D-464C-B40A-F96244D38800}"/>
                </a:ext>
              </a:extLst>
            </p:cNvPr>
            <p:cNvSpPr/>
            <p:nvPr/>
          </p:nvSpPr>
          <p:spPr>
            <a:xfrm>
              <a:off x="7786692" y="4796980"/>
              <a:ext cx="251783" cy="71693"/>
            </a:xfrm>
            <a:custGeom>
              <a:avLst/>
              <a:gdLst/>
              <a:ahLst/>
              <a:cxnLst/>
              <a:rect l="l" t="t" r="r" b="b"/>
              <a:pathLst>
                <a:path w="5584" h="1590" extrusionOk="0">
                  <a:moveTo>
                    <a:pt x="875" y="1"/>
                  </a:moveTo>
                  <a:cubicBezTo>
                    <a:pt x="768" y="1"/>
                    <a:pt x="661" y="15"/>
                    <a:pt x="559" y="42"/>
                  </a:cubicBezTo>
                  <a:cubicBezTo>
                    <a:pt x="94" y="98"/>
                    <a:pt x="1" y="731"/>
                    <a:pt x="429" y="936"/>
                  </a:cubicBezTo>
                  <a:cubicBezTo>
                    <a:pt x="578" y="1029"/>
                    <a:pt x="764" y="1085"/>
                    <a:pt x="950" y="1103"/>
                  </a:cubicBezTo>
                  <a:lnTo>
                    <a:pt x="2402" y="1420"/>
                  </a:lnTo>
                  <a:cubicBezTo>
                    <a:pt x="2831" y="1531"/>
                    <a:pt x="3281" y="1590"/>
                    <a:pt x="3729" y="1590"/>
                  </a:cubicBezTo>
                  <a:cubicBezTo>
                    <a:pt x="3883" y="1590"/>
                    <a:pt x="4036" y="1583"/>
                    <a:pt x="4188" y="1569"/>
                  </a:cubicBezTo>
                  <a:cubicBezTo>
                    <a:pt x="4523" y="1531"/>
                    <a:pt x="5212" y="1345"/>
                    <a:pt x="5379" y="992"/>
                  </a:cubicBezTo>
                  <a:cubicBezTo>
                    <a:pt x="5584" y="489"/>
                    <a:pt x="4858" y="452"/>
                    <a:pt x="4560" y="415"/>
                  </a:cubicBezTo>
                  <a:lnTo>
                    <a:pt x="1192" y="42"/>
                  </a:lnTo>
                  <a:cubicBezTo>
                    <a:pt x="1089" y="15"/>
                    <a:pt x="982" y="1"/>
                    <a:pt x="875" y="1"/>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p2">
              <a:extLst>
                <a:ext uri="{FF2B5EF4-FFF2-40B4-BE49-F238E27FC236}">
                  <a16:creationId xmlns:a16="http://schemas.microsoft.com/office/drawing/2014/main" id="{6F4F0272-1229-433D-BECE-A59B7D3D71DB}"/>
                </a:ext>
              </a:extLst>
            </p:cNvPr>
            <p:cNvSpPr/>
            <p:nvPr/>
          </p:nvSpPr>
          <p:spPr>
            <a:xfrm>
              <a:off x="6777148" y="4425429"/>
              <a:ext cx="1150562" cy="1015427"/>
            </a:xfrm>
            <a:custGeom>
              <a:avLst/>
              <a:gdLst/>
              <a:ahLst/>
              <a:cxnLst/>
              <a:rect l="l" t="t" r="r" b="b"/>
              <a:pathLst>
                <a:path w="25517" h="22520" extrusionOk="0">
                  <a:moveTo>
                    <a:pt x="9362" y="1"/>
                  </a:moveTo>
                  <a:cubicBezTo>
                    <a:pt x="9362" y="1"/>
                    <a:pt x="5063" y="987"/>
                    <a:pt x="2644" y="4560"/>
                  </a:cubicBezTo>
                  <a:cubicBezTo>
                    <a:pt x="243" y="8134"/>
                    <a:pt x="1" y="22501"/>
                    <a:pt x="1" y="22501"/>
                  </a:cubicBezTo>
                  <a:lnTo>
                    <a:pt x="25516" y="22520"/>
                  </a:lnTo>
                  <a:cubicBezTo>
                    <a:pt x="25516" y="22520"/>
                    <a:pt x="25405" y="9622"/>
                    <a:pt x="23041" y="4988"/>
                  </a:cubicBezTo>
                  <a:cubicBezTo>
                    <a:pt x="21664" y="2271"/>
                    <a:pt x="19021" y="410"/>
                    <a:pt x="16006" y="1"/>
                  </a:cubicBezTo>
                  <a:cubicBezTo>
                    <a:pt x="16006" y="1"/>
                    <a:pt x="15597" y="2290"/>
                    <a:pt x="12694" y="2290"/>
                  </a:cubicBezTo>
                  <a:cubicBezTo>
                    <a:pt x="9790" y="2290"/>
                    <a:pt x="9362" y="1"/>
                    <a:pt x="9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p2">
              <a:extLst>
                <a:ext uri="{FF2B5EF4-FFF2-40B4-BE49-F238E27FC236}">
                  <a16:creationId xmlns:a16="http://schemas.microsoft.com/office/drawing/2014/main" id="{8A9128F3-C279-4306-9BED-FDE726C873CB}"/>
                </a:ext>
              </a:extLst>
            </p:cNvPr>
            <p:cNvSpPr/>
            <p:nvPr/>
          </p:nvSpPr>
          <p:spPr>
            <a:xfrm>
              <a:off x="7106133" y="2290586"/>
              <a:ext cx="338220" cy="887010"/>
            </a:xfrm>
            <a:custGeom>
              <a:avLst/>
              <a:gdLst/>
              <a:ahLst/>
              <a:cxnLst/>
              <a:rect l="l" t="t" r="r" b="b"/>
              <a:pathLst>
                <a:path w="7501" h="19672" extrusionOk="0">
                  <a:moveTo>
                    <a:pt x="7501" y="0"/>
                  </a:moveTo>
                  <a:cubicBezTo>
                    <a:pt x="6719" y="521"/>
                    <a:pt x="6216" y="1377"/>
                    <a:pt x="5919" y="2252"/>
                  </a:cubicBezTo>
                  <a:cubicBezTo>
                    <a:pt x="5658" y="3164"/>
                    <a:pt x="5472" y="4076"/>
                    <a:pt x="5360" y="5006"/>
                  </a:cubicBezTo>
                  <a:cubicBezTo>
                    <a:pt x="5230" y="5918"/>
                    <a:pt x="5063" y="6849"/>
                    <a:pt x="4690" y="7686"/>
                  </a:cubicBezTo>
                  <a:cubicBezTo>
                    <a:pt x="4299" y="8505"/>
                    <a:pt x="3648" y="9175"/>
                    <a:pt x="2997" y="9845"/>
                  </a:cubicBezTo>
                  <a:cubicBezTo>
                    <a:pt x="2345" y="10515"/>
                    <a:pt x="1638" y="11148"/>
                    <a:pt x="1098" y="11948"/>
                  </a:cubicBezTo>
                  <a:cubicBezTo>
                    <a:pt x="838" y="12339"/>
                    <a:pt x="633" y="12767"/>
                    <a:pt x="466" y="13214"/>
                  </a:cubicBezTo>
                  <a:cubicBezTo>
                    <a:pt x="391" y="13437"/>
                    <a:pt x="317" y="13660"/>
                    <a:pt x="280" y="13902"/>
                  </a:cubicBezTo>
                  <a:cubicBezTo>
                    <a:pt x="242" y="14014"/>
                    <a:pt x="242" y="14126"/>
                    <a:pt x="224" y="14256"/>
                  </a:cubicBezTo>
                  <a:cubicBezTo>
                    <a:pt x="186" y="14368"/>
                    <a:pt x="186" y="14479"/>
                    <a:pt x="168" y="14609"/>
                  </a:cubicBezTo>
                  <a:cubicBezTo>
                    <a:pt x="0" y="16489"/>
                    <a:pt x="708" y="18443"/>
                    <a:pt x="2141" y="19672"/>
                  </a:cubicBezTo>
                  <a:cubicBezTo>
                    <a:pt x="1471" y="19020"/>
                    <a:pt x="968" y="18220"/>
                    <a:pt x="670" y="17345"/>
                  </a:cubicBezTo>
                  <a:cubicBezTo>
                    <a:pt x="503" y="16899"/>
                    <a:pt x="410" y="16452"/>
                    <a:pt x="354" y="15987"/>
                  </a:cubicBezTo>
                  <a:cubicBezTo>
                    <a:pt x="298" y="15540"/>
                    <a:pt x="298" y="15075"/>
                    <a:pt x="354" y="14609"/>
                  </a:cubicBezTo>
                  <a:cubicBezTo>
                    <a:pt x="447" y="13698"/>
                    <a:pt x="763" y="12823"/>
                    <a:pt x="1285" y="12060"/>
                  </a:cubicBezTo>
                  <a:cubicBezTo>
                    <a:pt x="1806" y="11297"/>
                    <a:pt x="2494" y="10683"/>
                    <a:pt x="3164" y="10013"/>
                  </a:cubicBezTo>
                  <a:cubicBezTo>
                    <a:pt x="3816" y="9361"/>
                    <a:pt x="4467" y="8654"/>
                    <a:pt x="4876" y="7779"/>
                  </a:cubicBezTo>
                  <a:cubicBezTo>
                    <a:pt x="5230" y="6905"/>
                    <a:pt x="5472" y="5974"/>
                    <a:pt x="5546" y="5044"/>
                  </a:cubicBezTo>
                  <a:cubicBezTo>
                    <a:pt x="5621" y="4113"/>
                    <a:pt x="5788" y="3183"/>
                    <a:pt x="6030" y="2289"/>
                  </a:cubicBezTo>
                  <a:cubicBezTo>
                    <a:pt x="6254" y="1396"/>
                    <a:pt x="6775" y="577"/>
                    <a:pt x="7501" y="0"/>
                  </a:cubicBezTo>
                  <a:close/>
                </a:path>
              </a:pathLst>
            </a:custGeom>
            <a:solidFill>
              <a:srgbClr val="3D6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p2">
              <a:extLst>
                <a:ext uri="{FF2B5EF4-FFF2-40B4-BE49-F238E27FC236}">
                  <a16:creationId xmlns:a16="http://schemas.microsoft.com/office/drawing/2014/main" id="{FADF1780-4DB1-4E5D-A54C-56F7BCA98876}"/>
                </a:ext>
              </a:extLst>
            </p:cNvPr>
            <p:cNvSpPr/>
            <p:nvPr/>
          </p:nvSpPr>
          <p:spPr>
            <a:xfrm>
              <a:off x="6069760" y="1540674"/>
              <a:ext cx="960868" cy="896209"/>
            </a:xfrm>
            <a:custGeom>
              <a:avLst/>
              <a:gdLst/>
              <a:ahLst/>
              <a:cxnLst/>
              <a:rect l="l" t="t" r="r" b="b"/>
              <a:pathLst>
                <a:path w="21310" h="19876" extrusionOk="0">
                  <a:moveTo>
                    <a:pt x="12007" y="1"/>
                  </a:moveTo>
                  <a:cubicBezTo>
                    <a:pt x="11639" y="1"/>
                    <a:pt x="11271" y="12"/>
                    <a:pt x="10906" y="30"/>
                  </a:cubicBezTo>
                  <a:cubicBezTo>
                    <a:pt x="9212" y="49"/>
                    <a:pt x="7537" y="328"/>
                    <a:pt x="5918" y="831"/>
                  </a:cubicBezTo>
                  <a:cubicBezTo>
                    <a:pt x="4336" y="1389"/>
                    <a:pt x="2829" y="2301"/>
                    <a:pt x="1787" y="3641"/>
                  </a:cubicBezTo>
                  <a:cubicBezTo>
                    <a:pt x="521" y="5223"/>
                    <a:pt x="0" y="7288"/>
                    <a:pt x="0" y="9298"/>
                  </a:cubicBezTo>
                  <a:cubicBezTo>
                    <a:pt x="19" y="11327"/>
                    <a:pt x="540" y="13300"/>
                    <a:pt x="1210" y="15217"/>
                  </a:cubicBezTo>
                  <a:cubicBezTo>
                    <a:pt x="2366" y="18534"/>
                    <a:pt x="6606" y="19876"/>
                    <a:pt x="10596" y="19876"/>
                  </a:cubicBezTo>
                  <a:cubicBezTo>
                    <a:pt x="12001" y="19876"/>
                    <a:pt x="13375" y="19709"/>
                    <a:pt x="14572" y="19404"/>
                  </a:cubicBezTo>
                  <a:cubicBezTo>
                    <a:pt x="16508" y="18902"/>
                    <a:pt x="18369" y="17859"/>
                    <a:pt x="19486" y="16203"/>
                  </a:cubicBezTo>
                  <a:lnTo>
                    <a:pt x="19486" y="16203"/>
                  </a:lnTo>
                  <a:lnTo>
                    <a:pt x="19411" y="16538"/>
                  </a:lnTo>
                  <a:cubicBezTo>
                    <a:pt x="20509" y="13802"/>
                    <a:pt x="21309" y="10862"/>
                    <a:pt x="20974" y="7940"/>
                  </a:cubicBezTo>
                  <a:cubicBezTo>
                    <a:pt x="20658" y="5018"/>
                    <a:pt x="19058" y="2096"/>
                    <a:pt x="16396" y="831"/>
                  </a:cubicBezTo>
                  <a:cubicBezTo>
                    <a:pt x="15035" y="187"/>
                    <a:pt x="13517" y="1"/>
                    <a:pt x="120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p2">
              <a:extLst>
                <a:ext uri="{FF2B5EF4-FFF2-40B4-BE49-F238E27FC236}">
                  <a16:creationId xmlns:a16="http://schemas.microsoft.com/office/drawing/2014/main" id="{38F24E7B-E446-4F08-AA31-F5A049FBF65A}"/>
                </a:ext>
              </a:extLst>
            </p:cNvPr>
            <p:cNvSpPr/>
            <p:nvPr/>
          </p:nvSpPr>
          <p:spPr>
            <a:xfrm>
              <a:off x="7365451" y="2238145"/>
              <a:ext cx="756971" cy="919295"/>
            </a:xfrm>
            <a:custGeom>
              <a:avLst/>
              <a:gdLst/>
              <a:ahLst/>
              <a:cxnLst/>
              <a:rect l="l" t="t" r="r" b="b"/>
              <a:pathLst>
                <a:path w="16788" h="20388" extrusionOk="0">
                  <a:moveTo>
                    <a:pt x="8926" y="0"/>
                  </a:moveTo>
                  <a:cubicBezTo>
                    <a:pt x="7111" y="0"/>
                    <a:pt x="5370" y="751"/>
                    <a:pt x="4113" y="2075"/>
                  </a:cubicBezTo>
                  <a:cubicBezTo>
                    <a:pt x="1340" y="4997"/>
                    <a:pt x="0" y="9184"/>
                    <a:pt x="205" y="13204"/>
                  </a:cubicBezTo>
                  <a:cubicBezTo>
                    <a:pt x="242" y="14358"/>
                    <a:pt x="484" y="15493"/>
                    <a:pt x="912" y="16573"/>
                  </a:cubicBezTo>
                  <a:cubicBezTo>
                    <a:pt x="1080" y="17001"/>
                    <a:pt x="1284" y="17429"/>
                    <a:pt x="1545" y="17801"/>
                  </a:cubicBezTo>
                  <a:cubicBezTo>
                    <a:pt x="1656" y="17969"/>
                    <a:pt x="1768" y="18117"/>
                    <a:pt x="1898" y="18266"/>
                  </a:cubicBezTo>
                  <a:cubicBezTo>
                    <a:pt x="3015" y="19588"/>
                    <a:pt x="4634" y="20369"/>
                    <a:pt x="6346" y="20388"/>
                  </a:cubicBezTo>
                  <a:cubicBezTo>
                    <a:pt x="7314" y="20388"/>
                    <a:pt x="8263" y="20165"/>
                    <a:pt x="9138" y="19755"/>
                  </a:cubicBezTo>
                  <a:cubicBezTo>
                    <a:pt x="9641" y="19532"/>
                    <a:pt x="10106" y="19253"/>
                    <a:pt x="10552" y="18936"/>
                  </a:cubicBezTo>
                  <a:cubicBezTo>
                    <a:pt x="11074" y="18564"/>
                    <a:pt x="11557" y="18136"/>
                    <a:pt x="12004" y="17671"/>
                  </a:cubicBezTo>
                  <a:cubicBezTo>
                    <a:pt x="12767" y="16871"/>
                    <a:pt x="13437" y="15996"/>
                    <a:pt x="13995" y="15047"/>
                  </a:cubicBezTo>
                  <a:cubicBezTo>
                    <a:pt x="14535" y="14135"/>
                    <a:pt x="15168" y="13223"/>
                    <a:pt x="15559" y="12236"/>
                  </a:cubicBezTo>
                  <a:cubicBezTo>
                    <a:pt x="16526" y="9817"/>
                    <a:pt x="16787" y="7156"/>
                    <a:pt x="15708" y="4680"/>
                  </a:cubicBezTo>
                  <a:cubicBezTo>
                    <a:pt x="14647" y="2187"/>
                    <a:pt x="12227" y="270"/>
                    <a:pt x="9529" y="28"/>
                  </a:cubicBezTo>
                  <a:cubicBezTo>
                    <a:pt x="9327" y="9"/>
                    <a:pt x="9126" y="0"/>
                    <a:pt x="8926" y="0"/>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p2">
              <a:extLst>
                <a:ext uri="{FF2B5EF4-FFF2-40B4-BE49-F238E27FC236}">
                  <a16:creationId xmlns:a16="http://schemas.microsoft.com/office/drawing/2014/main" id="{11E825C0-DFE4-4EB4-96C0-9B8DE9350789}"/>
                </a:ext>
              </a:extLst>
            </p:cNvPr>
            <p:cNvSpPr/>
            <p:nvPr/>
          </p:nvSpPr>
          <p:spPr>
            <a:xfrm>
              <a:off x="7025555" y="3516480"/>
              <a:ext cx="686495" cy="895758"/>
            </a:xfrm>
            <a:custGeom>
              <a:avLst/>
              <a:gdLst/>
              <a:ahLst/>
              <a:cxnLst/>
              <a:rect l="l" t="t" r="r" b="b"/>
              <a:pathLst>
                <a:path w="15225" h="19866" extrusionOk="0">
                  <a:moveTo>
                    <a:pt x="7384" y="1"/>
                  </a:moveTo>
                  <a:cubicBezTo>
                    <a:pt x="6911" y="1"/>
                    <a:pt x="6439" y="50"/>
                    <a:pt x="5975" y="152"/>
                  </a:cubicBezTo>
                  <a:cubicBezTo>
                    <a:pt x="4095" y="599"/>
                    <a:pt x="2513" y="1864"/>
                    <a:pt x="1676" y="3595"/>
                  </a:cubicBezTo>
                  <a:cubicBezTo>
                    <a:pt x="1" y="7075"/>
                    <a:pt x="38" y="11281"/>
                    <a:pt x="1397" y="14855"/>
                  </a:cubicBezTo>
                  <a:cubicBezTo>
                    <a:pt x="2011" y="16492"/>
                    <a:pt x="2960" y="18074"/>
                    <a:pt x="4412" y="19005"/>
                  </a:cubicBezTo>
                  <a:cubicBezTo>
                    <a:pt x="5329" y="19568"/>
                    <a:pt x="6384" y="19865"/>
                    <a:pt x="7444" y="19865"/>
                  </a:cubicBezTo>
                  <a:cubicBezTo>
                    <a:pt x="7995" y="19865"/>
                    <a:pt x="8548" y="19785"/>
                    <a:pt x="9083" y="19619"/>
                  </a:cubicBezTo>
                  <a:cubicBezTo>
                    <a:pt x="11093" y="18986"/>
                    <a:pt x="12526" y="17311"/>
                    <a:pt x="13419" y="15469"/>
                  </a:cubicBezTo>
                  <a:cubicBezTo>
                    <a:pt x="13884" y="14538"/>
                    <a:pt x="14219" y="13533"/>
                    <a:pt x="14461" y="12510"/>
                  </a:cubicBezTo>
                  <a:cubicBezTo>
                    <a:pt x="14685" y="11505"/>
                    <a:pt x="14982" y="10518"/>
                    <a:pt x="15057" y="9495"/>
                  </a:cubicBezTo>
                  <a:cubicBezTo>
                    <a:pt x="15224" y="7001"/>
                    <a:pt x="14703" y="4526"/>
                    <a:pt x="12991" y="2572"/>
                  </a:cubicBezTo>
                  <a:cubicBezTo>
                    <a:pt x="11593" y="976"/>
                    <a:pt x="9487" y="1"/>
                    <a:pt x="7384" y="1"/>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7;p2">
              <a:extLst>
                <a:ext uri="{FF2B5EF4-FFF2-40B4-BE49-F238E27FC236}">
                  <a16:creationId xmlns:a16="http://schemas.microsoft.com/office/drawing/2014/main" id="{4924D5A3-DD64-4B88-89A7-1C804B0E0958}"/>
                </a:ext>
              </a:extLst>
            </p:cNvPr>
            <p:cNvSpPr/>
            <p:nvPr/>
          </p:nvSpPr>
          <p:spPr>
            <a:xfrm>
              <a:off x="5663580" y="3277181"/>
              <a:ext cx="723379" cy="923308"/>
            </a:xfrm>
            <a:custGeom>
              <a:avLst/>
              <a:gdLst/>
              <a:ahLst/>
              <a:cxnLst/>
              <a:rect l="l" t="t" r="r" b="b"/>
              <a:pathLst>
                <a:path w="16043" h="20477" extrusionOk="0">
                  <a:moveTo>
                    <a:pt x="7485" y="0"/>
                  </a:moveTo>
                  <a:cubicBezTo>
                    <a:pt x="6380" y="0"/>
                    <a:pt x="5283" y="236"/>
                    <a:pt x="4300" y="732"/>
                  </a:cubicBezTo>
                  <a:cubicBezTo>
                    <a:pt x="2513" y="1644"/>
                    <a:pt x="1229" y="3338"/>
                    <a:pt x="801" y="5310"/>
                  </a:cubicBezTo>
                  <a:cubicBezTo>
                    <a:pt x="0" y="9237"/>
                    <a:pt x="1098" y="13499"/>
                    <a:pt x="3388" y="16775"/>
                  </a:cubicBezTo>
                  <a:cubicBezTo>
                    <a:pt x="4430" y="18263"/>
                    <a:pt x="5788" y="19603"/>
                    <a:pt x="7501" y="20180"/>
                  </a:cubicBezTo>
                  <a:cubicBezTo>
                    <a:pt x="8103" y="20379"/>
                    <a:pt x="8725" y="20476"/>
                    <a:pt x="9344" y="20476"/>
                  </a:cubicBezTo>
                  <a:cubicBezTo>
                    <a:pt x="10409" y="20476"/>
                    <a:pt x="11465" y="20187"/>
                    <a:pt x="12395" y="19622"/>
                  </a:cubicBezTo>
                  <a:cubicBezTo>
                    <a:pt x="14256" y="18468"/>
                    <a:pt x="15280" y="16421"/>
                    <a:pt x="15727" y="14337"/>
                  </a:cubicBezTo>
                  <a:cubicBezTo>
                    <a:pt x="15950" y="13257"/>
                    <a:pt x="16043" y="12159"/>
                    <a:pt x="16024" y="11080"/>
                  </a:cubicBezTo>
                  <a:cubicBezTo>
                    <a:pt x="16006" y="10019"/>
                    <a:pt x="16043" y="8921"/>
                    <a:pt x="15857" y="7879"/>
                  </a:cubicBezTo>
                  <a:cubicBezTo>
                    <a:pt x="15392" y="5310"/>
                    <a:pt x="14219" y="2928"/>
                    <a:pt x="12004" y="1402"/>
                  </a:cubicBezTo>
                  <a:cubicBezTo>
                    <a:pt x="10686" y="490"/>
                    <a:pt x="9076" y="0"/>
                    <a:pt x="7485" y="0"/>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p2">
              <a:extLst>
                <a:ext uri="{FF2B5EF4-FFF2-40B4-BE49-F238E27FC236}">
                  <a16:creationId xmlns:a16="http://schemas.microsoft.com/office/drawing/2014/main" id="{EB01372F-3923-483F-918B-2C39DD74EF93}"/>
                </a:ext>
              </a:extLst>
            </p:cNvPr>
            <p:cNvSpPr/>
            <p:nvPr/>
          </p:nvSpPr>
          <p:spPr>
            <a:xfrm>
              <a:off x="6176310" y="1696464"/>
              <a:ext cx="756114" cy="1070211"/>
            </a:xfrm>
            <a:custGeom>
              <a:avLst/>
              <a:gdLst/>
              <a:ahLst/>
              <a:cxnLst/>
              <a:rect l="l" t="t" r="r" b="b"/>
              <a:pathLst>
                <a:path w="16769" h="23735" extrusionOk="0">
                  <a:moveTo>
                    <a:pt x="7923" y="0"/>
                  </a:moveTo>
                  <a:cubicBezTo>
                    <a:pt x="7382" y="0"/>
                    <a:pt x="6842" y="54"/>
                    <a:pt x="6310" y="167"/>
                  </a:cubicBezTo>
                  <a:cubicBezTo>
                    <a:pt x="4021" y="688"/>
                    <a:pt x="2085" y="2196"/>
                    <a:pt x="1043" y="4280"/>
                  </a:cubicBezTo>
                  <a:cubicBezTo>
                    <a:pt x="689" y="4950"/>
                    <a:pt x="391" y="5639"/>
                    <a:pt x="187" y="6365"/>
                  </a:cubicBezTo>
                  <a:cubicBezTo>
                    <a:pt x="1" y="7072"/>
                    <a:pt x="94" y="7891"/>
                    <a:pt x="94" y="8616"/>
                  </a:cubicBezTo>
                  <a:cubicBezTo>
                    <a:pt x="94" y="10180"/>
                    <a:pt x="150" y="11743"/>
                    <a:pt x="243" y="13288"/>
                  </a:cubicBezTo>
                  <a:cubicBezTo>
                    <a:pt x="354" y="15149"/>
                    <a:pt x="522" y="17010"/>
                    <a:pt x="1173" y="18759"/>
                  </a:cubicBezTo>
                  <a:cubicBezTo>
                    <a:pt x="1731" y="20323"/>
                    <a:pt x="2941" y="22146"/>
                    <a:pt x="4467" y="22909"/>
                  </a:cubicBezTo>
                  <a:cubicBezTo>
                    <a:pt x="5544" y="23459"/>
                    <a:pt x="6726" y="23734"/>
                    <a:pt x="7914" y="23734"/>
                  </a:cubicBezTo>
                  <a:cubicBezTo>
                    <a:pt x="8657" y="23734"/>
                    <a:pt x="9402" y="23627"/>
                    <a:pt x="10125" y="23412"/>
                  </a:cubicBezTo>
                  <a:cubicBezTo>
                    <a:pt x="14554" y="22072"/>
                    <a:pt x="16304" y="17289"/>
                    <a:pt x="16564" y="13102"/>
                  </a:cubicBezTo>
                  <a:cubicBezTo>
                    <a:pt x="16601" y="12599"/>
                    <a:pt x="16620" y="12078"/>
                    <a:pt x="16639" y="11576"/>
                  </a:cubicBezTo>
                  <a:cubicBezTo>
                    <a:pt x="16676" y="10831"/>
                    <a:pt x="16695" y="10087"/>
                    <a:pt x="16713" y="9342"/>
                  </a:cubicBezTo>
                  <a:cubicBezTo>
                    <a:pt x="16769" y="8133"/>
                    <a:pt x="16769" y="6718"/>
                    <a:pt x="16266" y="5583"/>
                  </a:cubicBezTo>
                  <a:cubicBezTo>
                    <a:pt x="16062" y="5136"/>
                    <a:pt x="15838" y="4708"/>
                    <a:pt x="15578" y="4299"/>
                  </a:cubicBezTo>
                  <a:cubicBezTo>
                    <a:pt x="15448" y="4094"/>
                    <a:pt x="14759" y="3424"/>
                    <a:pt x="14759" y="3201"/>
                  </a:cubicBezTo>
                  <a:cubicBezTo>
                    <a:pt x="13067" y="1232"/>
                    <a:pt x="10497" y="0"/>
                    <a:pt x="7923" y="0"/>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p2">
              <a:extLst>
                <a:ext uri="{FF2B5EF4-FFF2-40B4-BE49-F238E27FC236}">
                  <a16:creationId xmlns:a16="http://schemas.microsoft.com/office/drawing/2014/main" id="{809C1707-9527-470F-8F05-63C1DCDC3FDD}"/>
                </a:ext>
              </a:extLst>
            </p:cNvPr>
            <p:cNvSpPr/>
            <p:nvPr/>
          </p:nvSpPr>
          <p:spPr>
            <a:xfrm>
              <a:off x="7779974" y="1884269"/>
              <a:ext cx="449863" cy="349763"/>
            </a:xfrm>
            <a:custGeom>
              <a:avLst/>
              <a:gdLst/>
              <a:ahLst/>
              <a:cxnLst/>
              <a:rect l="l" t="t" r="r" b="b"/>
              <a:pathLst>
                <a:path w="9977" h="7757" extrusionOk="0">
                  <a:moveTo>
                    <a:pt x="5859" y="1"/>
                  </a:moveTo>
                  <a:cubicBezTo>
                    <a:pt x="4438" y="1"/>
                    <a:pt x="3010" y="584"/>
                    <a:pt x="2104" y="1604"/>
                  </a:cubicBezTo>
                  <a:cubicBezTo>
                    <a:pt x="1" y="3986"/>
                    <a:pt x="1229" y="7448"/>
                    <a:pt x="4598" y="7727"/>
                  </a:cubicBezTo>
                  <a:cubicBezTo>
                    <a:pt x="4799" y="7746"/>
                    <a:pt x="5002" y="7756"/>
                    <a:pt x="5204" y="7756"/>
                  </a:cubicBezTo>
                  <a:cubicBezTo>
                    <a:pt x="5973" y="7756"/>
                    <a:pt x="6742" y="7616"/>
                    <a:pt x="7464" y="7336"/>
                  </a:cubicBezTo>
                  <a:cubicBezTo>
                    <a:pt x="8376" y="7001"/>
                    <a:pt x="9102" y="6331"/>
                    <a:pt x="9548" y="5475"/>
                  </a:cubicBezTo>
                  <a:cubicBezTo>
                    <a:pt x="9753" y="5010"/>
                    <a:pt x="9865" y="4526"/>
                    <a:pt x="9883" y="4023"/>
                  </a:cubicBezTo>
                  <a:cubicBezTo>
                    <a:pt x="9976" y="3186"/>
                    <a:pt x="9772" y="2348"/>
                    <a:pt x="9343" y="1623"/>
                  </a:cubicBezTo>
                  <a:cubicBezTo>
                    <a:pt x="8748" y="711"/>
                    <a:pt x="7631" y="171"/>
                    <a:pt x="6496" y="41"/>
                  </a:cubicBezTo>
                  <a:cubicBezTo>
                    <a:pt x="6285" y="14"/>
                    <a:pt x="6072" y="1"/>
                    <a:pt x="5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p2">
              <a:extLst>
                <a:ext uri="{FF2B5EF4-FFF2-40B4-BE49-F238E27FC236}">
                  <a16:creationId xmlns:a16="http://schemas.microsoft.com/office/drawing/2014/main" id="{BE5DD960-A08A-41D3-B04B-6A634AFE92E0}"/>
                </a:ext>
              </a:extLst>
            </p:cNvPr>
            <p:cNvSpPr/>
            <p:nvPr/>
          </p:nvSpPr>
          <p:spPr>
            <a:xfrm>
              <a:off x="8100571" y="2205814"/>
              <a:ext cx="177114" cy="1147991"/>
            </a:xfrm>
            <a:custGeom>
              <a:avLst/>
              <a:gdLst/>
              <a:ahLst/>
              <a:cxnLst/>
              <a:rect l="l" t="t" r="r" b="b"/>
              <a:pathLst>
                <a:path w="3928" h="25460" extrusionOk="0">
                  <a:moveTo>
                    <a:pt x="596" y="0"/>
                  </a:moveTo>
                  <a:lnTo>
                    <a:pt x="596" y="0"/>
                  </a:lnTo>
                  <a:cubicBezTo>
                    <a:pt x="2289" y="1601"/>
                    <a:pt x="3350" y="3741"/>
                    <a:pt x="3611" y="6049"/>
                  </a:cubicBezTo>
                  <a:cubicBezTo>
                    <a:pt x="3741" y="7184"/>
                    <a:pt x="3648" y="8338"/>
                    <a:pt x="3331" y="9436"/>
                  </a:cubicBezTo>
                  <a:cubicBezTo>
                    <a:pt x="2959" y="10534"/>
                    <a:pt x="2438" y="11558"/>
                    <a:pt x="1768" y="12488"/>
                  </a:cubicBezTo>
                  <a:cubicBezTo>
                    <a:pt x="1452" y="12953"/>
                    <a:pt x="1098" y="13419"/>
                    <a:pt x="745" y="13884"/>
                  </a:cubicBezTo>
                  <a:cubicBezTo>
                    <a:pt x="652" y="13996"/>
                    <a:pt x="577" y="14107"/>
                    <a:pt x="503" y="14238"/>
                  </a:cubicBezTo>
                  <a:cubicBezTo>
                    <a:pt x="410" y="14368"/>
                    <a:pt x="335" y="14498"/>
                    <a:pt x="279" y="14628"/>
                  </a:cubicBezTo>
                  <a:cubicBezTo>
                    <a:pt x="223" y="14777"/>
                    <a:pt x="168" y="14908"/>
                    <a:pt x="130" y="15056"/>
                  </a:cubicBezTo>
                  <a:cubicBezTo>
                    <a:pt x="93" y="15205"/>
                    <a:pt x="75" y="15354"/>
                    <a:pt x="56" y="15503"/>
                  </a:cubicBezTo>
                  <a:cubicBezTo>
                    <a:pt x="0" y="16080"/>
                    <a:pt x="56" y="16676"/>
                    <a:pt x="205" y="17253"/>
                  </a:cubicBezTo>
                  <a:cubicBezTo>
                    <a:pt x="317" y="17829"/>
                    <a:pt x="503" y="18369"/>
                    <a:pt x="689" y="18927"/>
                  </a:cubicBezTo>
                  <a:cubicBezTo>
                    <a:pt x="856" y="19467"/>
                    <a:pt x="1042" y="20026"/>
                    <a:pt x="1173" y="20584"/>
                  </a:cubicBezTo>
                  <a:cubicBezTo>
                    <a:pt x="1303" y="21142"/>
                    <a:pt x="1359" y="21719"/>
                    <a:pt x="1322" y="22277"/>
                  </a:cubicBezTo>
                  <a:cubicBezTo>
                    <a:pt x="1284" y="23431"/>
                    <a:pt x="931" y="24585"/>
                    <a:pt x="168" y="25460"/>
                  </a:cubicBezTo>
                  <a:cubicBezTo>
                    <a:pt x="558" y="25032"/>
                    <a:pt x="875" y="24529"/>
                    <a:pt x="1080" y="23990"/>
                  </a:cubicBezTo>
                  <a:cubicBezTo>
                    <a:pt x="1284" y="23450"/>
                    <a:pt x="1396" y="22873"/>
                    <a:pt x="1433" y="22296"/>
                  </a:cubicBezTo>
                  <a:cubicBezTo>
                    <a:pt x="1470" y="21700"/>
                    <a:pt x="1433" y="21124"/>
                    <a:pt x="1322" y="20547"/>
                  </a:cubicBezTo>
                  <a:cubicBezTo>
                    <a:pt x="1191" y="19970"/>
                    <a:pt x="1024" y="19430"/>
                    <a:pt x="856" y="18872"/>
                  </a:cubicBezTo>
                  <a:cubicBezTo>
                    <a:pt x="670" y="18313"/>
                    <a:pt x="503" y="17774"/>
                    <a:pt x="391" y="17215"/>
                  </a:cubicBezTo>
                  <a:cubicBezTo>
                    <a:pt x="242" y="16657"/>
                    <a:pt x="205" y="16080"/>
                    <a:pt x="261" y="15522"/>
                  </a:cubicBezTo>
                  <a:cubicBezTo>
                    <a:pt x="261" y="15391"/>
                    <a:pt x="298" y="15243"/>
                    <a:pt x="335" y="15112"/>
                  </a:cubicBezTo>
                  <a:cubicBezTo>
                    <a:pt x="372" y="14982"/>
                    <a:pt x="410" y="14852"/>
                    <a:pt x="465" y="14721"/>
                  </a:cubicBezTo>
                  <a:cubicBezTo>
                    <a:pt x="521" y="14591"/>
                    <a:pt x="596" y="14461"/>
                    <a:pt x="670" y="14349"/>
                  </a:cubicBezTo>
                  <a:cubicBezTo>
                    <a:pt x="745" y="14238"/>
                    <a:pt x="819" y="14126"/>
                    <a:pt x="912" y="14014"/>
                  </a:cubicBezTo>
                  <a:cubicBezTo>
                    <a:pt x="1266" y="13549"/>
                    <a:pt x="1601" y="13084"/>
                    <a:pt x="1936" y="12618"/>
                  </a:cubicBezTo>
                  <a:cubicBezTo>
                    <a:pt x="2624" y="11669"/>
                    <a:pt x="3164" y="10608"/>
                    <a:pt x="3518" y="9510"/>
                  </a:cubicBezTo>
                  <a:cubicBezTo>
                    <a:pt x="3853" y="8375"/>
                    <a:pt x="3927" y="7184"/>
                    <a:pt x="3778" y="6030"/>
                  </a:cubicBezTo>
                  <a:cubicBezTo>
                    <a:pt x="3629" y="4876"/>
                    <a:pt x="3276" y="3741"/>
                    <a:pt x="2736" y="2718"/>
                  </a:cubicBezTo>
                  <a:cubicBezTo>
                    <a:pt x="2196" y="1694"/>
                    <a:pt x="1470" y="763"/>
                    <a:pt x="596" y="0"/>
                  </a:cubicBezTo>
                  <a:close/>
                </a:path>
              </a:pathLst>
            </a:custGeom>
            <a:solidFill>
              <a:srgbClr val="3D6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1;p2">
              <a:extLst>
                <a:ext uri="{FF2B5EF4-FFF2-40B4-BE49-F238E27FC236}">
                  <a16:creationId xmlns:a16="http://schemas.microsoft.com/office/drawing/2014/main" id="{21359A69-3CD0-404D-B009-53E42DC3183C}"/>
                </a:ext>
              </a:extLst>
            </p:cNvPr>
            <p:cNvSpPr/>
            <p:nvPr/>
          </p:nvSpPr>
          <p:spPr>
            <a:xfrm>
              <a:off x="7912586" y="2823203"/>
              <a:ext cx="233341" cy="165796"/>
            </a:xfrm>
            <a:custGeom>
              <a:avLst/>
              <a:gdLst/>
              <a:ahLst/>
              <a:cxnLst/>
              <a:rect l="l" t="t" r="r" b="b"/>
              <a:pathLst>
                <a:path w="5175" h="3677" extrusionOk="0">
                  <a:moveTo>
                    <a:pt x="0" y="3263"/>
                  </a:moveTo>
                  <a:cubicBezTo>
                    <a:pt x="1" y="3263"/>
                    <a:pt x="1" y="3263"/>
                    <a:pt x="2" y="3263"/>
                  </a:cubicBezTo>
                  <a:lnTo>
                    <a:pt x="2" y="3263"/>
                  </a:lnTo>
                  <a:cubicBezTo>
                    <a:pt x="1" y="3263"/>
                    <a:pt x="1" y="3263"/>
                    <a:pt x="0" y="3263"/>
                  </a:cubicBezTo>
                  <a:close/>
                  <a:moveTo>
                    <a:pt x="3333" y="1"/>
                  </a:moveTo>
                  <a:cubicBezTo>
                    <a:pt x="2890" y="1"/>
                    <a:pt x="2446" y="127"/>
                    <a:pt x="2141" y="378"/>
                  </a:cubicBezTo>
                  <a:cubicBezTo>
                    <a:pt x="1713" y="732"/>
                    <a:pt x="1378" y="1402"/>
                    <a:pt x="1061" y="1848"/>
                  </a:cubicBezTo>
                  <a:cubicBezTo>
                    <a:pt x="933" y="1995"/>
                    <a:pt x="135" y="3264"/>
                    <a:pt x="5" y="3264"/>
                  </a:cubicBezTo>
                  <a:cubicBezTo>
                    <a:pt x="4" y="3264"/>
                    <a:pt x="3" y="3263"/>
                    <a:pt x="2" y="3263"/>
                  </a:cubicBezTo>
                  <a:lnTo>
                    <a:pt x="2" y="3263"/>
                  </a:lnTo>
                  <a:cubicBezTo>
                    <a:pt x="742" y="3470"/>
                    <a:pt x="1499" y="3676"/>
                    <a:pt x="2256" y="3676"/>
                  </a:cubicBezTo>
                  <a:cubicBezTo>
                    <a:pt x="2317" y="3676"/>
                    <a:pt x="2378" y="3675"/>
                    <a:pt x="2438" y="3672"/>
                  </a:cubicBezTo>
                  <a:cubicBezTo>
                    <a:pt x="3257" y="3635"/>
                    <a:pt x="4113" y="3337"/>
                    <a:pt x="4616" y="2686"/>
                  </a:cubicBezTo>
                  <a:cubicBezTo>
                    <a:pt x="5118" y="2053"/>
                    <a:pt x="5174" y="1011"/>
                    <a:pt x="4579" y="434"/>
                  </a:cubicBezTo>
                  <a:cubicBezTo>
                    <a:pt x="4280" y="145"/>
                    <a:pt x="3808" y="1"/>
                    <a:pt x="3333" y="1"/>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p2">
              <a:extLst>
                <a:ext uri="{FF2B5EF4-FFF2-40B4-BE49-F238E27FC236}">
                  <a16:creationId xmlns:a16="http://schemas.microsoft.com/office/drawing/2014/main" id="{FE8A9BA7-329F-401E-B863-D58E2E88EA31}"/>
                </a:ext>
              </a:extLst>
            </p:cNvPr>
            <p:cNvSpPr/>
            <p:nvPr/>
          </p:nvSpPr>
          <p:spPr>
            <a:xfrm>
              <a:off x="7273962" y="2537280"/>
              <a:ext cx="160340" cy="235866"/>
            </a:xfrm>
            <a:custGeom>
              <a:avLst/>
              <a:gdLst/>
              <a:ahLst/>
              <a:cxnLst/>
              <a:rect l="l" t="t" r="r" b="b"/>
              <a:pathLst>
                <a:path w="3556" h="5231" extrusionOk="0">
                  <a:moveTo>
                    <a:pt x="1676" y="1"/>
                  </a:moveTo>
                  <a:cubicBezTo>
                    <a:pt x="838" y="1"/>
                    <a:pt x="168" y="801"/>
                    <a:pt x="75" y="1620"/>
                  </a:cubicBezTo>
                  <a:cubicBezTo>
                    <a:pt x="1" y="2439"/>
                    <a:pt x="410" y="3239"/>
                    <a:pt x="987" y="3834"/>
                  </a:cubicBezTo>
                  <a:cubicBezTo>
                    <a:pt x="1601" y="4393"/>
                    <a:pt x="2271" y="4858"/>
                    <a:pt x="3015" y="5230"/>
                  </a:cubicBezTo>
                  <a:cubicBezTo>
                    <a:pt x="2922" y="5174"/>
                    <a:pt x="3220" y="3648"/>
                    <a:pt x="3257" y="3462"/>
                  </a:cubicBezTo>
                  <a:cubicBezTo>
                    <a:pt x="3332" y="2923"/>
                    <a:pt x="3555" y="2197"/>
                    <a:pt x="3481" y="1657"/>
                  </a:cubicBezTo>
                  <a:cubicBezTo>
                    <a:pt x="3388" y="838"/>
                    <a:pt x="2476" y="1"/>
                    <a:pt x="1676" y="1"/>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3;p2">
              <a:extLst>
                <a:ext uri="{FF2B5EF4-FFF2-40B4-BE49-F238E27FC236}">
                  <a16:creationId xmlns:a16="http://schemas.microsoft.com/office/drawing/2014/main" id="{593C0799-4D66-4F08-A637-D2C6A40FE7C1}"/>
                </a:ext>
              </a:extLst>
            </p:cNvPr>
            <p:cNvSpPr/>
            <p:nvPr/>
          </p:nvSpPr>
          <p:spPr>
            <a:xfrm>
              <a:off x="6351714" y="3685617"/>
              <a:ext cx="148572" cy="190190"/>
            </a:xfrm>
            <a:custGeom>
              <a:avLst/>
              <a:gdLst/>
              <a:ahLst/>
              <a:cxnLst/>
              <a:rect l="l" t="t" r="r" b="b"/>
              <a:pathLst>
                <a:path w="3295" h="4218" extrusionOk="0">
                  <a:moveTo>
                    <a:pt x="1880" y="0"/>
                  </a:moveTo>
                  <a:cubicBezTo>
                    <a:pt x="1236" y="0"/>
                    <a:pt x="494" y="500"/>
                    <a:pt x="298" y="1072"/>
                  </a:cubicBezTo>
                  <a:cubicBezTo>
                    <a:pt x="131" y="1538"/>
                    <a:pt x="186" y="2189"/>
                    <a:pt x="149" y="2673"/>
                  </a:cubicBezTo>
                  <a:cubicBezTo>
                    <a:pt x="131" y="2822"/>
                    <a:pt x="94" y="4192"/>
                    <a:pt x="1" y="4218"/>
                  </a:cubicBezTo>
                  <a:lnTo>
                    <a:pt x="1" y="4218"/>
                  </a:lnTo>
                  <a:cubicBezTo>
                    <a:pt x="708" y="4050"/>
                    <a:pt x="1378" y="3790"/>
                    <a:pt x="2010" y="3417"/>
                  </a:cubicBezTo>
                  <a:cubicBezTo>
                    <a:pt x="2606" y="3027"/>
                    <a:pt x="3108" y="2412"/>
                    <a:pt x="3201" y="1687"/>
                  </a:cubicBezTo>
                  <a:cubicBezTo>
                    <a:pt x="3294" y="979"/>
                    <a:pt x="2848" y="179"/>
                    <a:pt x="2141" y="30"/>
                  </a:cubicBezTo>
                  <a:cubicBezTo>
                    <a:pt x="2057" y="10"/>
                    <a:pt x="1969" y="0"/>
                    <a:pt x="1880" y="0"/>
                  </a:cubicBezTo>
                  <a:close/>
                  <a:moveTo>
                    <a:pt x="1" y="4218"/>
                  </a:moveTo>
                  <a:lnTo>
                    <a:pt x="1" y="4218"/>
                  </a:lnTo>
                  <a:cubicBezTo>
                    <a:pt x="1" y="4218"/>
                    <a:pt x="1" y="4218"/>
                    <a:pt x="0" y="4218"/>
                  </a:cubicBezTo>
                  <a:cubicBezTo>
                    <a:pt x="1" y="4218"/>
                    <a:pt x="1" y="4218"/>
                    <a:pt x="1" y="4218"/>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p2">
              <a:extLst>
                <a:ext uri="{FF2B5EF4-FFF2-40B4-BE49-F238E27FC236}">
                  <a16:creationId xmlns:a16="http://schemas.microsoft.com/office/drawing/2014/main" id="{4526A685-7E0B-4482-AE2E-C5822C1A7968}"/>
                </a:ext>
              </a:extLst>
            </p:cNvPr>
            <p:cNvSpPr/>
            <p:nvPr/>
          </p:nvSpPr>
          <p:spPr>
            <a:xfrm>
              <a:off x="5614070" y="3836447"/>
              <a:ext cx="187169" cy="157680"/>
            </a:xfrm>
            <a:custGeom>
              <a:avLst/>
              <a:gdLst/>
              <a:ahLst/>
              <a:cxnLst/>
              <a:rect l="l" t="t" r="r" b="b"/>
              <a:pathLst>
                <a:path w="4151" h="3497" extrusionOk="0">
                  <a:moveTo>
                    <a:pt x="1502" y="1"/>
                  </a:moveTo>
                  <a:cubicBezTo>
                    <a:pt x="1237" y="1"/>
                    <a:pt x="983" y="59"/>
                    <a:pt x="782" y="184"/>
                  </a:cubicBezTo>
                  <a:cubicBezTo>
                    <a:pt x="168" y="556"/>
                    <a:pt x="0" y="1450"/>
                    <a:pt x="317" y="2101"/>
                  </a:cubicBezTo>
                  <a:cubicBezTo>
                    <a:pt x="615" y="2752"/>
                    <a:pt x="1303" y="3180"/>
                    <a:pt x="1992" y="3348"/>
                  </a:cubicBezTo>
                  <a:cubicBezTo>
                    <a:pt x="2463" y="3447"/>
                    <a:pt x="2943" y="3497"/>
                    <a:pt x="3425" y="3497"/>
                  </a:cubicBezTo>
                  <a:cubicBezTo>
                    <a:pt x="3667" y="3497"/>
                    <a:pt x="3909" y="3484"/>
                    <a:pt x="4151" y="3460"/>
                  </a:cubicBezTo>
                  <a:cubicBezTo>
                    <a:pt x="4058" y="3460"/>
                    <a:pt x="3592" y="2194"/>
                    <a:pt x="3518" y="2045"/>
                  </a:cubicBezTo>
                  <a:cubicBezTo>
                    <a:pt x="3332" y="1599"/>
                    <a:pt x="3164" y="966"/>
                    <a:pt x="2866" y="594"/>
                  </a:cubicBezTo>
                  <a:cubicBezTo>
                    <a:pt x="2583" y="224"/>
                    <a:pt x="2021" y="1"/>
                    <a:pt x="1502" y="1"/>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5;p2">
              <a:extLst>
                <a:ext uri="{FF2B5EF4-FFF2-40B4-BE49-F238E27FC236}">
                  <a16:creationId xmlns:a16="http://schemas.microsoft.com/office/drawing/2014/main" id="{4A207CF5-85C6-42BA-9395-C7258F5F0AB1}"/>
                </a:ext>
              </a:extLst>
            </p:cNvPr>
            <p:cNvSpPr/>
            <p:nvPr/>
          </p:nvSpPr>
          <p:spPr>
            <a:xfrm>
              <a:off x="7618863" y="3991516"/>
              <a:ext cx="171252" cy="173822"/>
            </a:xfrm>
            <a:custGeom>
              <a:avLst/>
              <a:gdLst/>
              <a:ahLst/>
              <a:cxnLst/>
              <a:rect l="l" t="t" r="r" b="b"/>
              <a:pathLst>
                <a:path w="3798" h="3855" extrusionOk="0">
                  <a:moveTo>
                    <a:pt x="2352" y="1"/>
                  </a:moveTo>
                  <a:cubicBezTo>
                    <a:pt x="1767" y="1"/>
                    <a:pt x="1110" y="330"/>
                    <a:pt x="838" y="802"/>
                  </a:cubicBezTo>
                  <a:cubicBezTo>
                    <a:pt x="596" y="1230"/>
                    <a:pt x="540" y="1900"/>
                    <a:pt x="410" y="2366"/>
                  </a:cubicBezTo>
                  <a:cubicBezTo>
                    <a:pt x="373" y="2514"/>
                    <a:pt x="97" y="3840"/>
                    <a:pt x="2" y="3854"/>
                  </a:cubicBezTo>
                  <a:lnTo>
                    <a:pt x="2" y="3854"/>
                  </a:lnTo>
                  <a:cubicBezTo>
                    <a:pt x="727" y="3798"/>
                    <a:pt x="1434" y="3668"/>
                    <a:pt x="2122" y="3408"/>
                  </a:cubicBezTo>
                  <a:cubicBezTo>
                    <a:pt x="2792" y="3129"/>
                    <a:pt x="3388" y="2607"/>
                    <a:pt x="3592" y="1919"/>
                  </a:cubicBezTo>
                  <a:cubicBezTo>
                    <a:pt x="3797" y="1230"/>
                    <a:pt x="3518" y="374"/>
                    <a:pt x="2848" y="95"/>
                  </a:cubicBezTo>
                  <a:cubicBezTo>
                    <a:pt x="2698" y="31"/>
                    <a:pt x="2528" y="1"/>
                    <a:pt x="2352" y="1"/>
                  </a:cubicBezTo>
                  <a:close/>
                  <a:moveTo>
                    <a:pt x="2" y="3854"/>
                  </a:moveTo>
                  <a:cubicBezTo>
                    <a:pt x="2" y="3854"/>
                    <a:pt x="1" y="3854"/>
                    <a:pt x="1" y="3854"/>
                  </a:cubicBezTo>
                  <a:cubicBezTo>
                    <a:pt x="1" y="3854"/>
                    <a:pt x="2" y="3854"/>
                    <a:pt x="2" y="3854"/>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6;p2">
              <a:extLst>
                <a:ext uri="{FF2B5EF4-FFF2-40B4-BE49-F238E27FC236}">
                  <a16:creationId xmlns:a16="http://schemas.microsoft.com/office/drawing/2014/main" id="{45BF3DD4-0E4A-4BE5-8B56-465E079B3535}"/>
                </a:ext>
              </a:extLst>
            </p:cNvPr>
            <p:cNvSpPr/>
            <p:nvPr/>
          </p:nvSpPr>
          <p:spPr>
            <a:xfrm>
              <a:off x="6952553" y="3994718"/>
              <a:ext cx="167870" cy="176482"/>
            </a:xfrm>
            <a:custGeom>
              <a:avLst/>
              <a:gdLst/>
              <a:ahLst/>
              <a:cxnLst/>
              <a:rect l="l" t="t" r="r" b="b"/>
              <a:pathLst>
                <a:path w="3723" h="3914" extrusionOk="0">
                  <a:moveTo>
                    <a:pt x="1425" y="0"/>
                  </a:moveTo>
                  <a:cubicBezTo>
                    <a:pt x="1264" y="0"/>
                    <a:pt x="1109" y="25"/>
                    <a:pt x="968" y="80"/>
                  </a:cubicBezTo>
                  <a:cubicBezTo>
                    <a:pt x="298" y="359"/>
                    <a:pt x="1" y="1197"/>
                    <a:pt x="187" y="1904"/>
                  </a:cubicBezTo>
                  <a:cubicBezTo>
                    <a:pt x="373" y="2592"/>
                    <a:pt x="968" y="3113"/>
                    <a:pt x="1620" y="3411"/>
                  </a:cubicBezTo>
                  <a:cubicBezTo>
                    <a:pt x="2290" y="3690"/>
                    <a:pt x="2997" y="3858"/>
                    <a:pt x="3723" y="3914"/>
                  </a:cubicBezTo>
                  <a:cubicBezTo>
                    <a:pt x="3630" y="3895"/>
                    <a:pt x="3388" y="2555"/>
                    <a:pt x="3351" y="2406"/>
                  </a:cubicBezTo>
                  <a:cubicBezTo>
                    <a:pt x="3239" y="1941"/>
                    <a:pt x="3183" y="1271"/>
                    <a:pt x="2960" y="843"/>
                  </a:cubicBezTo>
                  <a:cubicBezTo>
                    <a:pt x="2710" y="358"/>
                    <a:pt x="2030" y="0"/>
                    <a:pt x="1425" y="0"/>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7;p2">
              <a:extLst>
                <a:ext uri="{FF2B5EF4-FFF2-40B4-BE49-F238E27FC236}">
                  <a16:creationId xmlns:a16="http://schemas.microsoft.com/office/drawing/2014/main" id="{079A543F-02BF-4C88-B921-C88C56B369BA}"/>
                </a:ext>
              </a:extLst>
            </p:cNvPr>
            <p:cNvSpPr/>
            <p:nvPr/>
          </p:nvSpPr>
          <p:spPr>
            <a:xfrm>
              <a:off x="6875357" y="2182592"/>
              <a:ext cx="195555" cy="198667"/>
            </a:xfrm>
            <a:custGeom>
              <a:avLst/>
              <a:gdLst/>
              <a:ahLst/>
              <a:cxnLst/>
              <a:rect l="l" t="t" r="r" b="b"/>
              <a:pathLst>
                <a:path w="4337" h="4406" extrusionOk="0">
                  <a:moveTo>
                    <a:pt x="2696" y="0"/>
                  </a:moveTo>
                  <a:cubicBezTo>
                    <a:pt x="2024" y="0"/>
                    <a:pt x="1265" y="379"/>
                    <a:pt x="950" y="925"/>
                  </a:cubicBezTo>
                  <a:cubicBezTo>
                    <a:pt x="689" y="1409"/>
                    <a:pt x="615" y="2153"/>
                    <a:pt x="466" y="2693"/>
                  </a:cubicBezTo>
                  <a:cubicBezTo>
                    <a:pt x="428" y="2860"/>
                    <a:pt x="112" y="4386"/>
                    <a:pt x="0" y="4405"/>
                  </a:cubicBezTo>
                  <a:cubicBezTo>
                    <a:pt x="819" y="4312"/>
                    <a:pt x="1657" y="4219"/>
                    <a:pt x="2420" y="3903"/>
                  </a:cubicBezTo>
                  <a:cubicBezTo>
                    <a:pt x="3164" y="3586"/>
                    <a:pt x="3853" y="2991"/>
                    <a:pt x="4095" y="2209"/>
                  </a:cubicBezTo>
                  <a:cubicBezTo>
                    <a:pt x="4337" y="1409"/>
                    <a:pt x="4002" y="441"/>
                    <a:pt x="3257" y="106"/>
                  </a:cubicBezTo>
                  <a:cubicBezTo>
                    <a:pt x="3087" y="34"/>
                    <a:pt x="2895" y="0"/>
                    <a:pt x="2696" y="0"/>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p2">
              <a:extLst>
                <a:ext uri="{FF2B5EF4-FFF2-40B4-BE49-F238E27FC236}">
                  <a16:creationId xmlns:a16="http://schemas.microsoft.com/office/drawing/2014/main" id="{E5C0B061-3DD7-41D0-88F4-83E78E4C52B5}"/>
                </a:ext>
              </a:extLst>
            </p:cNvPr>
            <p:cNvSpPr/>
            <p:nvPr/>
          </p:nvSpPr>
          <p:spPr>
            <a:xfrm>
              <a:off x="6034499" y="2179887"/>
              <a:ext cx="192219" cy="201372"/>
            </a:xfrm>
            <a:custGeom>
              <a:avLst/>
              <a:gdLst/>
              <a:ahLst/>
              <a:cxnLst/>
              <a:rect l="l" t="t" r="r" b="b"/>
              <a:pathLst>
                <a:path w="4263" h="4466" extrusionOk="0">
                  <a:moveTo>
                    <a:pt x="1648" y="0"/>
                  </a:moveTo>
                  <a:cubicBezTo>
                    <a:pt x="1467" y="0"/>
                    <a:pt x="1292" y="29"/>
                    <a:pt x="1136" y="92"/>
                  </a:cubicBezTo>
                  <a:cubicBezTo>
                    <a:pt x="373" y="389"/>
                    <a:pt x="0" y="1357"/>
                    <a:pt x="224" y="2157"/>
                  </a:cubicBezTo>
                  <a:cubicBezTo>
                    <a:pt x="447" y="2958"/>
                    <a:pt x="1117" y="3553"/>
                    <a:pt x="1861" y="3907"/>
                  </a:cubicBezTo>
                  <a:cubicBezTo>
                    <a:pt x="2625" y="4204"/>
                    <a:pt x="3443" y="4391"/>
                    <a:pt x="4262" y="4465"/>
                  </a:cubicBezTo>
                  <a:cubicBezTo>
                    <a:pt x="4151" y="4446"/>
                    <a:pt x="3890" y="2920"/>
                    <a:pt x="3834" y="2753"/>
                  </a:cubicBezTo>
                  <a:cubicBezTo>
                    <a:pt x="3704" y="2213"/>
                    <a:pt x="3667" y="1469"/>
                    <a:pt x="3406" y="966"/>
                  </a:cubicBezTo>
                  <a:cubicBezTo>
                    <a:pt x="3112" y="408"/>
                    <a:pt x="2331" y="0"/>
                    <a:pt x="1648" y="0"/>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9;p2">
              <a:extLst>
                <a:ext uri="{FF2B5EF4-FFF2-40B4-BE49-F238E27FC236}">
                  <a16:creationId xmlns:a16="http://schemas.microsoft.com/office/drawing/2014/main" id="{7C217F51-16DC-4216-A950-F3D6697008CC}"/>
                </a:ext>
              </a:extLst>
            </p:cNvPr>
            <p:cNvSpPr/>
            <p:nvPr/>
          </p:nvSpPr>
          <p:spPr>
            <a:xfrm>
              <a:off x="7421680" y="2206040"/>
              <a:ext cx="741821" cy="611556"/>
            </a:xfrm>
            <a:custGeom>
              <a:avLst/>
              <a:gdLst/>
              <a:ahLst/>
              <a:cxnLst/>
              <a:rect l="l" t="t" r="r" b="b"/>
              <a:pathLst>
                <a:path w="16452" h="13563" extrusionOk="0">
                  <a:moveTo>
                    <a:pt x="6603" y="1"/>
                  </a:moveTo>
                  <a:cubicBezTo>
                    <a:pt x="5671" y="1"/>
                    <a:pt x="4743" y="141"/>
                    <a:pt x="3908" y="535"/>
                  </a:cubicBezTo>
                  <a:cubicBezTo>
                    <a:pt x="2903" y="1056"/>
                    <a:pt x="2084" y="1838"/>
                    <a:pt x="1508" y="2806"/>
                  </a:cubicBezTo>
                  <a:cubicBezTo>
                    <a:pt x="893" y="3755"/>
                    <a:pt x="409" y="5076"/>
                    <a:pt x="0" y="6118"/>
                  </a:cubicBezTo>
                  <a:cubicBezTo>
                    <a:pt x="2401" y="6062"/>
                    <a:pt x="4876" y="5095"/>
                    <a:pt x="6793" y="3643"/>
                  </a:cubicBezTo>
                  <a:cubicBezTo>
                    <a:pt x="6917" y="3636"/>
                    <a:pt x="7041" y="3632"/>
                    <a:pt x="7164" y="3632"/>
                  </a:cubicBezTo>
                  <a:cubicBezTo>
                    <a:pt x="10371" y="3632"/>
                    <a:pt x="13052" y="6168"/>
                    <a:pt x="13195" y="9412"/>
                  </a:cubicBezTo>
                  <a:cubicBezTo>
                    <a:pt x="13251" y="10715"/>
                    <a:pt x="12953" y="12018"/>
                    <a:pt x="13642" y="13228"/>
                  </a:cubicBezTo>
                  <a:cubicBezTo>
                    <a:pt x="13716" y="13395"/>
                    <a:pt x="13865" y="13507"/>
                    <a:pt x="14033" y="13563"/>
                  </a:cubicBezTo>
                  <a:cubicBezTo>
                    <a:pt x="14237" y="13563"/>
                    <a:pt x="14423" y="13470"/>
                    <a:pt x="14554" y="13302"/>
                  </a:cubicBezTo>
                  <a:cubicBezTo>
                    <a:pt x="15205" y="12613"/>
                    <a:pt x="15968" y="11646"/>
                    <a:pt x="16210" y="10697"/>
                  </a:cubicBezTo>
                  <a:cubicBezTo>
                    <a:pt x="16229" y="10529"/>
                    <a:pt x="16247" y="10362"/>
                    <a:pt x="16247" y="10194"/>
                  </a:cubicBezTo>
                  <a:cubicBezTo>
                    <a:pt x="16284" y="9915"/>
                    <a:pt x="16359" y="9636"/>
                    <a:pt x="16396" y="9357"/>
                  </a:cubicBezTo>
                  <a:cubicBezTo>
                    <a:pt x="16452" y="8780"/>
                    <a:pt x="16452" y="8184"/>
                    <a:pt x="16396" y="7589"/>
                  </a:cubicBezTo>
                  <a:cubicBezTo>
                    <a:pt x="16061" y="5430"/>
                    <a:pt x="14907" y="3457"/>
                    <a:pt x="13158" y="2136"/>
                  </a:cubicBezTo>
                  <a:cubicBezTo>
                    <a:pt x="11390" y="833"/>
                    <a:pt x="9287" y="88"/>
                    <a:pt x="7109" y="14"/>
                  </a:cubicBezTo>
                  <a:cubicBezTo>
                    <a:pt x="6941" y="5"/>
                    <a:pt x="6772" y="1"/>
                    <a:pt x="6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p2">
              <a:extLst>
                <a:ext uri="{FF2B5EF4-FFF2-40B4-BE49-F238E27FC236}">
                  <a16:creationId xmlns:a16="http://schemas.microsoft.com/office/drawing/2014/main" id="{505553C9-7393-465E-9A63-06FFA5EDFDD5}"/>
                </a:ext>
              </a:extLst>
            </p:cNvPr>
            <p:cNvSpPr/>
            <p:nvPr/>
          </p:nvSpPr>
          <p:spPr>
            <a:xfrm>
              <a:off x="6087346" y="1642670"/>
              <a:ext cx="889581" cy="500364"/>
            </a:xfrm>
            <a:custGeom>
              <a:avLst/>
              <a:gdLst/>
              <a:ahLst/>
              <a:cxnLst/>
              <a:rect l="l" t="t" r="r" b="b"/>
              <a:pathLst>
                <a:path w="19729" h="11097" extrusionOk="0">
                  <a:moveTo>
                    <a:pt x="9388" y="1"/>
                  </a:moveTo>
                  <a:cubicBezTo>
                    <a:pt x="8251" y="1"/>
                    <a:pt x="7121" y="210"/>
                    <a:pt x="6068" y="653"/>
                  </a:cubicBezTo>
                  <a:cubicBezTo>
                    <a:pt x="2029" y="2328"/>
                    <a:pt x="1" y="6869"/>
                    <a:pt x="1434" y="11001"/>
                  </a:cubicBezTo>
                  <a:cubicBezTo>
                    <a:pt x="1583" y="11056"/>
                    <a:pt x="1741" y="11084"/>
                    <a:pt x="1899" y="11084"/>
                  </a:cubicBezTo>
                  <a:cubicBezTo>
                    <a:pt x="2057" y="11084"/>
                    <a:pt x="2216" y="11056"/>
                    <a:pt x="2364" y="11001"/>
                  </a:cubicBezTo>
                  <a:cubicBezTo>
                    <a:pt x="2737" y="10833"/>
                    <a:pt x="3053" y="10572"/>
                    <a:pt x="3295" y="10219"/>
                  </a:cubicBezTo>
                  <a:cubicBezTo>
                    <a:pt x="4021" y="9270"/>
                    <a:pt x="4542" y="8172"/>
                    <a:pt x="4802" y="6999"/>
                  </a:cubicBezTo>
                  <a:cubicBezTo>
                    <a:pt x="5789" y="7967"/>
                    <a:pt x="6905" y="8711"/>
                    <a:pt x="8041" y="9493"/>
                  </a:cubicBezTo>
                  <a:cubicBezTo>
                    <a:pt x="9269" y="10312"/>
                    <a:pt x="10628" y="11038"/>
                    <a:pt x="12098" y="11094"/>
                  </a:cubicBezTo>
                  <a:cubicBezTo>
                    <a:pt x="12146" y="11095"/>
                    <a:pt x="12194" y="11096"/>
                    <a:pt x="12243" y="11096"/>
                  </a:cubicBezTo>
                  <a:cubicBezTo>
                    <a:pt x="13671" y="11096"/>
                    <a:pt x="15165" y="10303"/>
                    <a:pt x="15615" y="8953"/>
                  </a:cubicBezTo>
                  <a:cubicBezTo>
                    <a:pt x="15857" y="9437"/>
                    <a:pt x="16211" y="9977"/>
                    <a:pt x="16676" y="10256"/>
                  </a:cubicBezTo>
                  <a:cubicBezTo>
                    <a:pt x="16993" y="10479"/>
                    <a:pt x="17365" y="10591"/>
                    <a:pt x="17756" y="10591"/>
                  </a:cubicBezTo>
                  <a:cubicBezTo>
                    <a:pt x="18184" y="10591"/>
                    <a:pt x="18593" y="10442"/>
                    <a:pt x="18928" y="10163"/>
                  </a:cubicBezTo>
                  <a:cubicBezTo>
                    <a:pt x="19244" y="9903"/>
                    <a:pt x="19524" y="9568"/>
                    <a:pt x="19728" y="9214"/>
                  </a:cubicBezTo>
                  <a:cubicBezTo>
                    <a:pt x="18872" y="6255"/>
                    <a:pt x="17421" y="3333"/>
                    <a:pt x="14852" y="1658"/>
                  </a:cubicBezTo>
                  <a:cubicBezTo>
                    <a:pt x="13240" y="595"/>
                    <a:pt x="11305" y="1"/>
                    <a:pt x="9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1;p2">
              <a:extLst>
                <a:ext uri="{FF2B5EF4-FFF2-40B4-BE49-F238E27FC236}">
                  <a16:creationId xmlns:a16="http://schemas.microsoft.com/office/drawing/2014/main" id="{AC7C602F-9111-48FF-B783-7B5614BB20B1}"/>
                </a:ext>
              </a:extLst>
            </p:cNvPr>
            <p:cNvSpPr/>
            <p:nvPr/>
          </p:nvSpPr>
          <p:spPr>
            <a:xfrm>
              <a:off x="6976902" y="3507733"/>
              <a:ext cx="789706" cy="454507"/>
            </a:xfrm>
            <a:custGeom>
              <a:avLst/>
              <a:gdLst/>
              <a:ahLst/>
              <a:cxnLst/>
              <a:rect l="l" t="t" r="r" b="b"/>
              <a:pathLst>
                <a:path w="17514" h="10080" extrusionOk="0">
                  <a:moveTo>
                    <a:pt x="8936" y="1"/>
                  </a:moveTo>
                  <a:cubicBezTo>
                    <a:pt x="7277" y="1"/>
                    <a:pt x="5622" y="497"/>
                    <a:pt x="4206" y="1481"/>
                  </a:cubicBezTo>
                  <a:cubicBezTo>
                    <a:pt x="1694" y="3305"/>
                    <a:pt x="0" y="7027"/>
                    <a:pt x="633" y="10080"/>
                  </a:cubicBezTo>
                  <a:cubicBezTo>
                    <a:pt x="3183" y="8721"/>
                    <a:pt x="5062" y="6357"/>
                    <a:pt x="5807" y="3566"/>
                  </a:cubicBezTo>
                  <a:cubicBezTo>
                    <a:pt x="6868" y="5557"/>
                    <a:pt x="8543" y="7437"/>
                    <a:pt x="10571" y="8423"/>
                  </a:cubicBezTo>
                  <a:cubicBezTo>
                    <a:pt x="12048" y="9155"/>
                    <a:pt x="13672" y="9531"/>
                    <a:pt x="15309" y="9531"/>
                  </a:cubicBezTo>
                  <a:cubicBezTo>
                    <a:pt x="15920" y="9531"/>
                    <a:pt x="16533" y="9479"/>
                    <a:pt x="17141" y="9372"/>
                  </a:cubicBezTo>
                  <a:cubicBezTo>
                    <a:pt x="17513" y="6283"/>
                    <a:pt x="15745" y="2673"/>
                    <a:pt x="13046" y="1091"/>
                  </a:cubicBezTo>
                  <a:cubicBezTo>
                    <a:pt x="11770" y="362"/>
                    <a:pt x="10351" y="1"/>
                    <a:pt x="8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2;p2">
              <a:extLst>
                <a:ext uri="{FF2B5EF4-FFF2-40B4-BE49-F238E27FC236}">
                  <a16:creationId xmlns:a16="http://schemas.microsoft.com/office/drawing/2014/main" id="{B1A13476-CC08-4616-936A-05949B9839E3}"/>
                </a:ext>
              </a:extLst>
            </p:cNvPr>
            <p:cNvSpPr/>
            <p:nvPr/>
          </p:nvSpPr>
          <p:spPr>
            <a:xfrm>
              <a:off x="5641756" y="3249946"/>
              <a:ext cx="764501" cy="586486"/>
            </a:xfrm>
            <a:custGeom>
              <a:avLst/>
              <a:gdLst/>
              <a:ahLst/>
              <a:cxnLst/>
              <a:rect l="l" t="t" r="r" b="b"/>
              <a:pathLst>
                <a:path w="16955" h="13007" extrusionOk="0">
                  <a:moveTo>
                    <a:pt x="8257" y="1"/>
                  </a:moveTo>
                  <a:cubicBezTo>
                    <a:pt x="5468" y="1"/>
                    <a:pt x="2710" y="1408"/>
                    <a:pt x="1154" y="4072"/>
                  </a:cubicBezTo>
                  <a:cubicBezTo>
                    <a:pt x="336" y="5542"/>
                    <a:pt x="1" y="7236"/>
                    <a:pt x="224" y="8892"/>
                  </a:cubicBezTo>
                  <a:cubicBezTo>
                    <a:pt x="354" y="10102"/>
                    <a:pt x="168" y="11218"/>
                    <a:pt x="745" y="12372"/>
                  </a:cubicBezTo>
                  <a:cubicBezTo>
                    <a:pt x="838" y="12614"/>
                    <a:pt x="1006" y="12819"/>
                    <a:pt x="1247" y="12949"/>
                  </a:cubicBezTo>
                  <a:cubicBezTo>
                    <a:pt x="1351" y="12988"/>
                    <a:pt x="1458" y="13006"/>
                    <a:pt x="1565" y="13006"/>
                  </a:cubicBezTo>
                  <a:cubicBezTo>
                    <a:pt x="1766" y="13006"/>
                    <a:pt x="1964" y="12940"/>
                    <a:pt x="2122" y="12819"/>
                  </a:cubicBezTo>
                  <a:cubicBezTo>
                    <a:pt x="2960" y="12205"/>
                    <a:pt x="3369" y="11293"/>
                    <a:pt x="4058" y="10604"/>
                  </a:cubicBezTo>
                  <a:cubicBezTo>
                    <a:pt x="4728" y="9953"/>
                    <a:pt x="5174" y="9115"/>
                    <a:pt x="5323" y="8203"/>
                  </a:cubicBezTo>
                  <a:cubicBezTo>
                    <a:pt x="5360" y="7701"/>
                    <a:pt x="5491" y="7198"/>
                    <a:pt x="5677" y="6733"/>
                  </a:cubicBezTo>
                  <a:cubicBezTo>
                    <a:pt x="5882" y="6323"/>
                    <a:pt x="5914" y="5866"/>
                    <a:pt x="6293" y="5866"/>
                  </a:cubicBezTo>
                  <a:cubicBezTo>
                    <a:pt x="6327" y="5866"/>
                    <a:pt x="6363" y="5869"/>
                    <a:pt x="6403" y="5877"/>
                  </a:cubicBezTo>
                  <a:cubicBezTo>
                    <a:pt x="7110" y="6007"/>
                    <a:pt x="7501" y="6770"/>
                    <a:pt x="7743" y="7440"/>
                  </a:cubicBezTo>
                  <a:cubicBezTo>
                    <a:pt x="8003" y="8129"/>
                    <a:pt x="8301" y="8892"/>
                    <a:pt x="8971" y="9134"/>
                  </a:cubicBezTo>
                  <a:cubicBezTo>
                    <a:pt x="9122" y="9192"/>
                    <a:pt x="9276" y="9218"/>
                    <a:pt x="9429" y="9218"/>
                  </a:cubicBezTo>
                  <a:cubicBezTo>
                    <a:pt x="10009" y="9218"/>
                    <a:pt x="10588" y="8847"/>
                    <a:pt x="11074" y="8464"/>
                  </a:cubicBezTo>
                  <a:cubicBezTo>
                    <a:pt x="11651" y="7995"/>
                    <a:pt x="12263" y="7439"/>
                    <a:pt x="12995" y="7439"/>
                  </a:cubicBezTo>
                  <a:cubicBezTo>
                    <a:pt x="13018" y="7439"/>
                    <a:pt x="13042" y="7439"/>
                    <a:pt x="13065" y="7440"/>
                  </a:cubicBezTo>
                  <a:cubicBezTo>
                    <a:pt x="14238" y="7496"/>
                    <a:pt x="15299" y="8948"/>
                    <a:pt x="16099" y="9692"/>
                  </a:cubicBezTo>
                  <a:cubicBezTo>
                    <a:pt x="16220" y="9798"/>
                    <a:pt x="16366" y="9917"/>
                    <a:pt x="16517" y="9917"/>
                  </a:cubicBezTo>
                  <a:cubicBezTo>
                    <a:pt x="16551" y="9917"/>
                    <a:pt x="16586" y="9911"/>
                    <a:pt x="16620" y="9897"/>
                  </a:cubicBezTo>
                  <a:cubicBezTo>
                    <a:pt x="16750" y="9823"/>
                    <a:pt x="16843" y="9674"/>
                    <a:pt x="16862" y="9525"/>
                  </a:cubicBezTo>
                  <a:cubicBezTo>
                    <a:pt x="16918" y="9227"/>
                    <a:pt x="16955" y="8948"/>
                    <a:pt x="16936" y="8650"/>
                  </a:cubicBezTo>
                  <a:cubicBezTo>
                    <a:pt x="16899" y="7664"/>
                    <a:pt x="16452" y="6715"/>
                    <a:pt x="16080" y="5765"/>
                  </a:cubicBezTo>
                  <a:cubicBezTo>
                    <a:pt x="15596" y="4556"/>
                    <a:pt x="15001" y="3346"/>
                    <a:pt x="14070" y="2416"/>
                  </a:cubicBezTo>
                  <a:cubicBezTo>
                    <a:pt x="12440" y="785"/>
                    <a:pt x="10340" y="1"/>
                    <a:pt x="8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p2">
              <a:extLst>
                <a:ext uri="{FF2B5EF4-FFF2-40B4-BE49-F238E27FC236}">
                  <a16:creationId xmlns:a16="http://schemas.microsoft.com/office/drawing/2014/main" id="{FEBE9B67-64A6-4779-87E5-347CD856D800}"/>
                </a:ext>
              </a:extLst>
            </p:cNvPr>
            <p:cNvSpPr/>
            <p:nvPr/>
          </p:nvSpPr>
          <p:spPr>
            <a:xfrm>
              <a:off x="8232327" y="3530864"/>
              <a:ext cx="271081" cy="448736"/>
            </a:xfrm>
            <a:custGeom>
              <a:avLst/>
              <a:gdLst/>
              <a:ahLst/>
              <a:cxnLst/>
              <a:rect l="l" t="t" r="r" b="b"/>
              <a:pathLst>
                <a:path w="6012" h="9952" extrusionOk="0">
                  <a:moveTo>
                    <a:pt x="391" y="1"/>
                  </a:moveTo>
                  <a:cubicBezTo>
                    <a:pt x="931" y="987"/>
                    <a:pt x="968" y="2141"/>
                    <a:pt x="763" y="3220"/>
                  </a:cubicBezTo>
                  <a:cubicBezTo>
                    <a:pt x="558" y="4300"/>
                    <a:pt x="186" y="5379"/>
                    <a:pt x="74" y="6477"/>
                  </a:cubicBezTo>
                  <a:cubicBezTo>
                    <a:pt x="0" y="6663"/>
                    <a:pt x="56" y="6868"/>
                    <a:pt x="186" y="7036"/>
                  </a:cubicBezTo>
                  <a:cubicBezTo>
                    <a:pt x="248" y="7067"/>
                    <a:pt x="314" y="7081"/>
                    <a:pt x="378" y="7081"/>
                  </a:cubicBezTo>
                  <a:cubicBezTo>
                    <a:pt x="468" y="7081"/>
                    <a:pt x="557" y="7053"/>
                    <a:pt x="633" y="6998"/>
                  </a:cubicBezTo>
                  <a:cubicBezTo>
                    <a:pt x="763" y="6887"/>
                    <a:pt x="856" y="6756"/>
                    <a:pt x="931" y="6608"/>
                  </a:cubicBezTo>
                  <a:cubicBezTo>
                    <a:pt x="1470" y="5696"/>
                    <a:pt x="2010" y="4728"/>
                    <a:pt x="2550" y="3816"/>
                  </a:cubicBezTo>
                  <a:lnTo>
                    <a:pt x="2550" y="3816"/>
                  </a:lnTo>
                  <a:cubicBezTo>
                    <a:pt x="1991" y="5286"/>
                    <a:pt x="1601" y="6794"/>
                    <a:pt x="1396" y="8357"/>
                  </a:cubicBezTo>
                  <a:cubicBezTo>
                    <a:pt x="1359" y="8599"/>
                    <a:pt x="1359" y="8915"/>
                    <a:pt x="1582" y="9027"/>
                  </a:cubicBezTo>
                  <a:cubicBezTo>
                    <a:pt x="1628" y="9044"/>
                    <a:pt x="1676" y="9053"/>
                    <a:pt x="1723" y="9053"/>
                  </a:cubicBezTo>
                  <a:cubicBezTo>
                    <a:pt x="1829" y="9053"/>
                    <a:pt x="1933" y="9011"/>
                    <a:pt x="2010" y="8934"/>
                  </a:cubicBezTo>
                  <a:cubicBezTo>
                    <a:pt x="2122" y="8822"/>
                    <a:pt x="2215" y="8673"/>
                    <a:pt x="2271" y="8543"/>
                  </a:cubicBezTo>
                  <a:cubicBezTo>
                    <a:pt x="2736" y="7557"/>
                    <a:pt x="3238" y="6459"/>
                    <a:pt x="3704" y="5491"/>
                  </a:cubicBezTo>
                  <a:lnTo>
                    <a:pt x="3704" y="5491"/>
                  </a:lnTo>
                  <a:cubicBezTo>
                    <a:pt x="3201" y="6719"/>
                    <a:pt x="2848" y="8003"/>
                    <a:pt x="2661" y="9306"/>
                  </a:cubicBezTo>
                  <a:cubicBezTo>
                    <a:pt x="2643" y="9548"/>
                    <a:pt x="2624" y="9846"/>
                    <a:pt x="2866" y="9939"/>
                  </a:cubicBezTo>
                  <a:cubicBezTo>
                    <a:pt x="2895" y="9948"/>
                    <a:pt x="2923" y="9952"/>
                    <a:pt x="2950" y="9952"/>
                  </a:cubicBezTo>
                  <a:cubicBezTo>
                    <a:pt x="3155" y="9952"/>
                    <a:pt x="3326" y="9724"/>
                    <a:pt x="3424" y="9511"/>
                  </a:cubicBezTo>
                  <a:cubicBezTo>
                    <a:pt x="3871" y="8636"/>
                    <a:pt x="4318" y="7724"/>
                    <a:pt x="4746" y="6831"/>
                  </a:cubicBezTo>
                  <a:lnTo>
                    <a:pt x="4746" y="6831"/>
                  </a:lnTo>
                  <a:cubicBezTo>
                    <a:pt x="4560" y="7389"/>
                    <a:pt x="4448" y="7966"/>
                    <a:pt x="4411" y="8543"/>
                  </a:cubicBezTo>
                  <a:cubicBezTo>
                    <a:pt x="4392" y="8841"/>
                    <a:pt x="4392" y="9139"/>
                    <a:pt x="4411" y="9436"/>
                  </a:cubicBezTo>
                  <a:cubicBezTo>
                    <a:pt x="4432" y="9751"/>
                    <a:pt x="4509" y="9868"/>
                    <a:pt x="4608" y="9868"/>
                  </a:cubicBezTo>
                  <a:cubicBezTo>
                    <a:pt x="4766" y="9868"/>
                    <a:pt x="4981" y="9569"/>
                    <a:pt x="5118" y="9306"/>
                  </a:cubicBezTo>
                  <a:cubicBezTo>
                    <a:pt x="5918" y="7650"/>
                    <a:pt x="6011" y="5714"/>
                    <a:pt x="5360" y="4002"/>
                  </a:cubicBezTo>
                  <a:cubicBezTo>
                    <a:pt x="4578" y="1936"/>
                    <a:pt x="2550" y="429"/>
                    <a:pt x="391" y="1"/>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4;p2">
              <a:extLst>
                <a:ext uri="{FF2B5EF4-FFF2-40B4-BE49-F238E27FC236}">
                  <a16:creationId xmlns:a16="http://schemas.microsoft.com/office/drawing/2014/main" id="{7ACFC62A-F656-4FA7-8F76-3D0E4C1DC487}"/>
                </a:ext>
              </a:extLst>
            </p:cNvPr>
            <p:cNvSpPr/>
            <p:nvPr/>
          </p:nvSpPr>
          <p:spPr>
            <a:xfrm>
              <a:off x="7659986" y="4817587"/>
              <a:ext cx="474166" cy="354994"/>
            </a:xfrm>
            <a:custGeom>
              <a:avLst/>
              <a:gdLst/>
              <a:ahLst/>
              <a:cxnLst/>
              <a:rect l="l" t="t" r="r" b="b"/>
              <a:pathLst>
                <a:path w="10516" h="7873" extrusionOk="0">
                  <a:moveTo>
                    <a:pt x="8205" y="0"/>
                  </a:moveTo>
                  <a:cubicBezTo>
                    <a:pt x="7998" y="0"/>
                    <a:pt x="7788" y="53"/>
                    <a:pt x="7594" y="162"/>
                  </a:cubicBezTo>
                  <a:cubicBezTo>
                    <a:pt x="5640" y="1391"/>
                    <a:pt x="3555" y="2358"/>
                    <a:pt x="1452" y="3345"/>
                  </a:cubicBezTo>
                  <a:cubicBezTo>
                    <a:pt x="1192" y="3457"/>
                    <a:pt x="1" y="3866"/>
                    <a:pt x="615" y="4127"/>
                  </a:cubicBezTo>
                  <a:cubicBezTo>
                    <a:pt x="750" y="4181"/>
                    <a:pt x="922" y="4202"/>
                    <a:pt x="1111" y="4202"/>
                  </a:cubicBezTo>
                  <a:cubicBezTo>
                    <a:pt x="1572" y="4202"/>
                    <a:pt x="2127" y="4075"/>
                    <a:pt x="2457" y="3996"/>
                  </a:cubicBezTo>
                  <a:cubicBezTo>
                    <a:pt x="2736" y="3939"/>
                    <a:pt x="3011" y="3860"/>
                    <a:pt x="3279" y="3762"/>
                  </a:cubicBezTo>
                  <a:lnTo>
                    <a:pt x="3279" y="3762"/>
                  </a:lnTo>
                  <a:cubicBezTo>
                    <a:pt x="2945" y="3922"/>
                    <a:pt x="2610" y="4087"/>
                    <a:pt x="2271" y="4257"/>
                  </a:cubicBezTo>
                  <a:lnTo>
                    <a:pt x="1285" y="4722"/>
                  </a:lnTo>
                  <a:cubicBezTo>
                    <a:pt x="1024" y="4834"/>
                    <a:pt x="745" y="4852"/>
                    <a:pt x="484" y="4983"/>
                  </a:cubicBezTo>
                  <a:cubicBezTo>
                    <a:pt x="317" y="5057"/>
                    <a:pt x="224" y="5243"/>
                    <a:pt x="280" y="5429"/>
                  </a:cubicBezTo>
                  <a:cubicBezTo>
                    <a:pt x="356" y="5597"/>
                    <a:pt x="556" y="5640"/>
                    <a:pt x="759" y="5640"/>
                  </a:cubicBezTo>
                  <a:cubicBezTo>
                    <a:pt x="804" y="5640"/>
                    <a:pt x="850" y="5637"/>
                    <a:pt x="894" y="5634"/>
                  </a:cubicBezTo>
                  <a:cubicBezTo>
                    <a:pt x="2178" y="5522"/>
                    <a:pt x="3443" y="5206"/>
                    <a:pt x="4635" y="4703"/>
                  </a:cubicBezTo>
                  <a:lnTo>
                    <a:pt x="4635" y="4703"/>
                  </a:lnTo>
                  <a:cubicBezTo>
                    <a:pt x="3555" y="5169"/>
                    <a:pt x="2252" y="5783"/>
                    <a:pt x="1173" y="6248"/>
                  </a:cubicBezTo>
                  <a:cubicBezTo>
                    <a:pt x="1043" y="6304"/>
                    <a:pt x="875" y="6416"/>
                    <a:pt x="875" y="6565"/>
                  </a:cubicBezTo>
                  <a:cubicBezTo>
                    <a:pt x="894" y="6713"/>
                    <a:pt x="1136" y="6806"/>
                    <a:pt x="1322" y="6806"/>
                  </a:cubicBezTo>
                  <a:cubicBezTo>
                    <a:pt x="1364" y="6807"/>
                    <a:pt x="1406" y="6807"/>
                    <a:pt x="1448" y="6807"/>
                  </a:cubicBezTo>
                  <a:cubicBezTo>
                    <a:pt x="2672" y="6807"/>
                    <a:pt x="3891" y="6547"/>
                    <a:pt x="5007" y="6025"/>
                  </a:cubicBezTo>
                  <a:lnTo>
                    <a:pt x="5007" y="6025"/>
                  </a:lnTo>
                  <a:cubicBezTo>
                    <a:pt x="4300" y="6416"/>
                    <a:pt x="3443" y="6862"/>
                    <a:pt x="2755" y="7253"/>
                  </a:cubicBezTo>
                  <a:cubicBezTo>
                    <a:pt x="2569" y="7346"/>
                    <a:pt x="2345" y="7532"/>
                    <a:pt x="2439" y="7718"/>
                  </a:cubicBezTo>
                  <a:cubicBezTo>
                    <a:pt x="2486" y="7838"/>
                    <a:pt x="2603" y="7873"/>
                    <a:pt x="2730" y="7873"/>
                  </a:cubicBezTo>
                  <a:cubicBezTo>
                    <a:pt x="2800" y="7873"/>
                    <a:pt x="2874" y="7862"/>
                    <a:pt x="2941" y="7849"/>
                  </a:cubicBezTo>
                  <a:cubicBezTo>
                    <a:pt x="4783" y="7495"/>
                    <a:pt x="6607" y="6955"/>
                    <a:pt x="8357" y="6248"/>
                  </a:cubicBezTo>
                  <a:cubicBezTo>
                    <a:pt x="8934" y="6025"/>
                    <a:pt x="9529" y="5746"/>
                    <a:pt x="9939" y="5262"/>
                  </a:cubicBezTo>
                  <a:cubicBezTo>
                    <a:pt x="10348" y="4685"/>
                    <a:pt x="10516" y="3959"/>
                    <a:pt x="10404" y="3252"/>
                  </a:cubicBezTo>
                  <a:cubicBezTo>
                    <a:pt x="10274" y="2563"/>
                    <a:pt x="10032" y="1893"/>
                    <a:pt x="9678" y="1279"/>
                  </a:cubicBezTo>
                  <a:cubicBezTo>
                    <a:pt x="9511" y="870"/>
                    <a:pt x="9250" y="516"/>
                    <a:pt x="8915" y="218"/>
                  </a:cubicBezTo>
                  <a:cubicBezTo>
                    <a:pt x="8702" y="76"/>
                    <a:pt x="8455" y="0"/>
                    <a:pt x="8205" y="0"/>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5;p2">
              <a:extLst>
                <a:ext uri="{FF2B5EF4-FFF2-40B4-BE49-F238E27FC236}">
                  <a16:creationId xmlns:a16="http://schemas.microsoft.com/office/drawing/2014/main" id="{1AD64566-DA95-4240-9C0A-3AA25ABBE55E}"/>
                </a:ext>
              </a:extLst>
            </p:cNvPr>
            <p:cNvSpPr/>
            <p:nvPr/>
          </p:nvSpPr>
          <p:spPr>
            <a:xfrm>
              <a:off x="5363995" y="4283752"/>
              <a:ext cx="647042" cy="343225"/>
            </a:xfrm>
            <a:custGeom>
              <a:avLst/>
              <a:gdLst/>
              <a:ahLst/>
              <a:cxnLst/>
              <a:rect l="l" t="t" r="r" b="b"/>
              <a:pathLst>
                <a:path w="14350" h="7612" extrusionOk="0">
                  <a:moveTo>
                    <a:pt x="10222" y="0"/>
                  </a:moveTo>
                  <a:cubicBezTo>
                    <a:pt x="6262" y="0"/>
                    <a:pt x="2440" y="1848"/>
                    <a:pt x="0" y="5134"/>
                  </a:cubicBezTo>
                  <a:cubicBezTo>
                    <a:pt x="19" y="5469"/>
                    <a:pt x="205" y="5767"/>
                    <a:pt x="466" y="5972"/>
                  </a:cubicBezTo>
                  <a:cubicBezTo>
                    <a:pt x="745" y="6158"/>
                    <a:pt x="1043" y="6288"/>
                    <a:pt x="1359" y="6362"/>
                  </a:cubicBezTo>
                  <a:cubicBezTo>
                    <a:pt x="1786" y="6477"/>
                    <a:pt x="2240" y="6550"/>
                    <a:pt x="2686" y="6550"/>
                  </a:cubicBezTo>
                  <a:cubicBezTo>
                    <a:pt x="3329" y="6550"/>
                    <a:pt x="3954" y="6397"/>
                    <a:pt x="4448" y="5990"/>
                  </a:cubicBezTo>
                  <a:cubicBezTo>
                    <a:pt x="5044" y="5506"/>
                    <a:pt x="5323" y="4780"/>
                    <a:pt x="5695" y="4129"/>
                  </a:cubicBezTo>
                  <a:cubicBezTo>
                    <a:pt x="5843" y="3883"/>
                    <a:pt x="5976" y="3551"/>
                    <a:pt x="6272" y="3551"/>
                  </a:cubicBezTo>
                  <a:cubicBezTo>
                    <a:pt x="6312" y="3551"/>
                    <a:pt x="6356" y="3557"/>
                    <a:pt x="6403" y="3571"/>
                  </a:cubicBezTo>
                  <a:cubicBezTo>
                    <a:pt x="6775" y="3682"/>
                    <a:pt x="6905" y="4092"/>
                    <a:pt x="6924" y="4427"/>
                  </a:cubicBezTo>
                  <a:cubicBezTo>
                    <a:pt x="7017" y="5357"/>
                    <a:pt x="7072" y="6269"/>
                    <a:pt x="7166" y="7200"/>
                  </a:cubicBezTo>
                  <a:cubicBezTo>
                    <a:pt x="7166" y="7293"/>
                    <a:pt x="7184" y="7367"/>
                    <a:pt x="7221" y="7460"/>
                  </a:cubicBezTo>
                  <a:cubicBezTo>
                    <a:pt x="7259" y="7535"/>
                    <a:pt x="7333" y="7591"/>
                    <a:pt x="7407" y="7609"/>
                  </a:cubicBezTo>
                  <a:cubicBezTo>
                    <a:pt x="7417" y="7611"/>
                    <a:pt x="7427" y="7611"/>
                    <a:pt x="7436" y="7611"/>
                  </a:cubicBezTo>
                  <a:cubicBezTo>
                    <a:pt x="7571" y="7611"/>
                    <a:pt x="7673" y="7490"/>
                    <a:pt x="7742" y="7386"/>
                  </a:cubicBezTo>
                  <a:cubicBezTo>
                    <a:pt x="8487" y="5934"/>
                    <a:pt x="8617" y="3887"/>
                    <a:pt x="8338" y="2305"/>
                  </a:cubicBezTo>
                  <a:lnTo>
                    <a:pt x="8338" y="2305"/>
                  </a:lnTo>
                  <a:cubicBezTo>
                    <a:pt x="8506" y="2901"/>
                    <a:pt x="8654" y="3478"/>
                    <a:pt x="8785" y="4073"/>
                  </a:cubicBezTo>
                  <a:cubicBezTo>
                    <a:pt x="8878" y="4650"/>
                    <a:pt x="8934" y="5209"/>
                    <a:pt x="8934" y="5767"/>
                  </a:cubicBezTo>
                  <a:cubicBezTo>
                    <a:pt x="8952" y="6065"/>
                    <a:pt x="8878" y="6530"/>
                    <a:pt x="9027" y="6772"/>
                  </a:cubicBezTo>
                  <a:cubicBezTo>
                    <a:pt x="9111" y="6916"/>
                    <a:pt x="9202" y="6972"/>
                    <a:pt x="9292" y="6972"/>
                  </a:cubicBezTo>
                  <a:cubicBezTo>
                    <a:pt x="9539" y="6972"/>
                    <a:pt x="9777" y="6544"/>
                    <a:pt x="9845" y="6325"/>
                  </a:cubicBezTo>
                  <a:cubicBezTo>
                    <a:pt x="9994" y="5804"/>
                    <a:pt x="10050" y="5264"/>
                    <a:pt x="10032" y="4725"/>
                  </a:cubicBezTo>
                  <a:cubicBezTo>
                    <a:pt x="9976" y="3757"/>
                    <a:pt x="9808" y="2808"/>
                    <a:pt x="9529" y="1877"/>
                  </a:cubicBezTo>
                  <a:lnTo>
                    <a:pt x="9529" y="1877"/>
                  </a:lnTo>
                  <a:lnTo>
                    <a:pt x="10609" y="5097"/>
                  </a:lnTo>
                  <a:cubicBezTo>
                    <a:pt x="10627" y="5190"/>
                    <a:pt x="10683" y="5264"/>
                    <a:pt x="10757" y="5302"/>
                  </a:cubicBezTo>
                  <a:cubicBezTo>
                    <a:pt x="10776" y="5309"/>
                    <a:pt x="10794" y="5312"/>
                    <a:pt x="10812" y="5312"/>
                  </a:cubicBezTo>
                  <a:cubicBezTo>
                    <a:pt x="10937" y="5312"/>
                    <a:pt x="11041" y="5153"/>
                    <a:pt x="11074" y="5022"/>
                  </a:cubicBezTo>
                  <a:cubicBezTo>
                    <a:pt x="11446" y="3850"/>
                    <a:pt x="11353" y="2584"/>
                    <a:pt x="10850" y="1449"/>
                  </a:cubicBezTo>
                  <a:lnTo>
                    <a:pt x="13828" y="1337"/>
                  </a:lnTo>
                  <a:cubicBezTo>
                    <a:pt x="13845" y="1339"/>
                    <a:pt x="13863" y="1340"/>
                    <a:pt x="13880" y="1340"/>
                  </a:cubicBezTo>
                  <a:cubicBezTo>
                    <a:pt x="14030" y="1340"/>
                    <a:pt x="14175" y="1270"/>
                    <a:pt x="14275" y="1170"/>
                  </a:cubicBezTo>
                  <a:cubicBezTo>
                    <a:pt x="14349" y="1021"/>
                    <a:pt x="14331" y="835"/>
                    <a:pt x="14200" y="723"/>
                  </a:cubicBezTo>
                  <a:cubicBezTo>
                    <a:pt x="14070" y="612"/>
                    <a:pt x="13921" y="537"/>
                    <a:pt x="13754" y="500"/>
                  </a:cubicBezTo>
                  <a:cubicBezTo>
                    <a:pt x="12586" y="163"/>
                    <a:pt x="11398" y="0"/>
                    <a:pt x="10222" y="0"/>
                  </a:cubicBezTo>
                  <a:close/>
                </a:path>
              </a:pathLst>
            </a:custGeom>
            <a:solidFill>
              <a:srgbClr val="E8A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6;p2">
              <a:extLst>
                <a:ext uri="{FF2B5EF4-FFF2-40B4-BE49-F238E27FC236}">
                  <a16:creationId xmlns:a16="http://schemas.microsoft.com/office/drawing/2014/main" id="{785B4ECE-8A98-41CD-A474-B8F2A2D8A1F1}"/>
                </a:ext>
              </a:extLst>
            </p:cNvPr>
            <p:cNvSpPr/>
            <p:nvPr/>
          </p:nvSpPr>
          <p:spPr>
            <a:xfrm>
              <a:off x="7808516" y="1883638"/>
              <a:ext cx="288711" cy="281948"/>
            </a:xfrm>
            <a:custGeom>
              <a:avLst/>
              <a:gdLst/>
              <a:ahLst/>
              <a:cxnLst/>
              <a:rect l="l" t="t" r="r" b="b"/>
              <a:pathLst>
                <a:path w="6403" h="6253" extrusionOk="0">
                  <a:moveTo>
                    <a:pt x="3314" y="0"/>
                  </a:moveTo>
                  <a:cubicBezTo>
                    <a:pt x="2528" y="0"/>
                    <a:pt x="1759" y="293"/>
                    <a:pt x="1173" y="855"/>
                  </a:cubicBezTo>
                  <a:cubicBezTo>
                    <a:pt x="298" y="1748"/>
                    <a:pt x="1" y="3051"/>
                    <a:pt x="429" y="4224"/>
                  </a:cubicBezTo>
                  <a:cubicBezTo>
                    <a:pt x="261" y="3665"/>
                    <a:pt x="261" y="3051"/>
                    <a:pt x="410" y="2474"/>
                  </a:cubicBezTo>
                  <a:cubicBezTo>
                    <a:pt x="559" y="1916"/>
                    <a:pt x="857" y="1395"/>
                    <a:pt x="1285" y="985"/>
                  </a:cubicBezTo>
                  <a:cubicBezTo>
                    <a:pt x="1843" y="487"/>
                    <a:pt x="2560" y="223"/>
                    <a:pt x="3286" y="223"/>
                  </a:cubicBezTo>
                  <a:cubicBezTo>
                    <a:pt x="3699" y="223"/>
                    <a:pt x="4114" y="308"/>
                    <a:pt x="4504" y="483"/>
                  </a:cubicBezTo>
                  <a:cubicBezTo>
                    <a:pt x="5565" y="1004"/>
                    <a:pt x="6179" y="2158"/>
                    <a:pt x="6049" y="3330"/>
                  </a:cubicBezTo>
                  <a:cubicBezTo>
                    <a:pt x="5937" y="3907"/>
                    <a:pt x="5714" y="4447"/>
                    <a:pt x="5342" y="4912"/>
                  </a:cubicBezTo>
                  <a:cubicBezTo>
                    <a:pt x="4988" y="5396"/>
                    <a:pt x="4597" y="5843"/>
                    <a:pt x="4169" y="6252"/>
                  </a:cubicBezTo>
                  <a:cubicBezTo>
                    <a:pt x="4616" y="5861"/>
                    <a:pt x="5044" y="5433"/>
                    <a:pt x="5435" y="4987"/>
                  </a:cubicBezTo>
                  <a:cubicBezTo>
                    <a:pt x="5826" y="4521"/>
                    <a:pt x="6105" y="3944"/>
                    <a:pt x="6217" y="3349"/>
                  </a:cubicBezTo>
                  <a:cubicBezTo>
                    <a:pt x="6403" y="2083"/>
                    <a:pt x="5751" y="855"/>
                    <a:pt x="4616" y="278"/>
                  </a:cubicBezTo>
                  <a:cubicBezTo>
                    <a:pt x="4196" y="91"/>
                    <a:pt x="3753" y="0"/>
                    <a:pt x="3314" y="0"/>
                  </a:cubicBezTo>
                  <a:close/>
                </a:path>
              </a:pathLst>
            </a:custGeom>
            <a:solidFill>
              <a:srgbClr val="3D6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7;p2">
              <a:extLst>
                <a:ext uri="{FF2B5EF4-FFF2-40B4-BE49-F238E27FC236}">
                  <a16:creationId xmlns:a16="http://schemas.microsoft.com/office/drawing/2014/main" id="{AF0D9E5B-6A3C-47A3-BD3B-73CD2FC716F1}"/>
                </a:ext>
              </a:extLst>
            </p:cNvPr>
            <p:cNvSpPr/>
            <p:nvPr/>
          </p:nvSpPr>
          <p:spPr>
            <a:xfrm>
              <a:off x="7913398" y="1905913"/>
              <a:ext cx="329022" cy="336867"/>
            </a:xfrm>
            <a:custGeom>
              <a:avLst/>
              <a:gdLst/>
              <a:ahLst/>
              <a:cxnLst/>
              <a:rect l="l" t="t" r="r" b="b"/>
              <a:pathLst>
                <a:path w="7297" h="7471" extrusionOk="0">
                  <a:moveTo>
                    <a:pt x="3616" y="1"/>
                  </a:moveTo>
                  <a:cubicBezTo>
                    <a:pt x="3360" y="1"/>
                    <a:pt x="3104" y="25"/>
                    <a:pt x="2848" y="82"/>
                  </a:cubicBezTo>
                  <a:cubicBezTo>
                    <a:pt x="2197" y="212"/>
                    <a:pt x="1601" y="510"/>
                    <a:pt x="1099" y="957"/>
                  </a:cubicBezTo>
                  <a:cubicBezTo>
                    <a:pt x="838" y="1161"/>
                    <a:pt x="615" y="1403"/>
                    <a:pt x="429" y="1682"/>
                  </a:cubicBezTo>
                  <a:cubicBezTo>
                    <a:pt x="243" y="1943"/>
                    <a:pt x="113" y="2241"/>
                    <a:pt x="1" y="2557"/>
                  </a:cubicBezTo>
                  <a:cubicBezTo>
                    <a:pt x="131" y="2259"/>
                    <a:pt x="299" y="1980"/>
                    <a:pt x="485" y="1720"/>
                  </a:cubicBezTo>
                  <a:cubicBezTo>
                    <a:pt x="690" y="1459"/>
                    <a:pt x="913" y="1236"/>
                    <a:pt x="1173" y="1031"/>
                  </a:cubicBezTo>
                  <a:cubicBezTo>
                    <a:pt x="1415" y="845"/>
                    <a:pt x="1695" y="677"/>
                    <a:pt x="1974" y="528"/>
                  </a:cubicBezTo>
                  <a:cubicBezTo>
                    <a:pt x="2271" y="398"/>
                    <a:pt x="2569" y="305"/>
                    <a:pt x="2886" y="249"/>
                  </a:cubicBezTo>
                  <a:cubicBezTo>
                    <a:pt x="3086" y="214"/>
                    <a:pt x="3287" y="201"/>
                    <a:pt x="3487" y="201"/>
                  </a:cubicBezTo>
                  <a:cubicBezTo>
                    <a:pt x="3603" y="201"/>
                    <a:pt x="3719" y="205"/>
                    <a:pt x="3835" y="212"/>
                  </a:cubicBezTo>
                  <a:cubicBezTo>
                    <a:pt x="4151" y="249"/>
                    <a:pt x="4449" y="324"/>
                    <a:pt x="4747" y="435"/>
                  </a:cubicBezTo>
                  <a:cubicBezTo>
                    <a:pt x="5044" y="566"/>
                    <a:pt x="5324" y="715"/>
                    <a:pt x="5566" y="901"/>
                  </a:cubicBezTo>
                  <a:cubicBezTo>
                    <a:pt x="5826" y="1105"/>
                    <a:pt x="6049" y="1329"/>
                    <a:pt x="6254" y="1571"/>
                  </a:cubicBezTo>
                  <a:cubicBezTo>
                    <a:pt x="6440" y="1813"/>
                    <a:pt x="6608" y="2092"/>
                    <a:pt x="6757" y="2371"/>
                  </a:cubicBezTo>
                  <a:cubicBezTo>
                    <a:pt x="6887" y="2650"/>
                    <a:pt x="6980" y="2966"/>
                    <a:pt x="7036" y="3264"/>
                  </a:cubicBezTo>
                  <a:cubicBezTo>
                    <a:pt x="7092" y="3581"/>
                    <a:pt x="7092" y="3897"/>
                    <a:pt x="7054" y="4213"/>
                  </a:cubicBezTo>
                  <a:cubicBezTo>
                    <a:pt x="7017" y="4530"/>
                    <a:pt x="6943" y="4828"/>
                    <a:pt x="6831" y="5125"/>
                  </a:cubicBezTo>
                  <a:cubicBezTo>
                    <a:pt x="6701" y="5423"/>
                    <a:pt x="6552" y="5702"/>
                    <a:pt x="6366" y="5963"/>
                  </a:cubicBezTo>
                  <a:cubicBezTo>
                    <a:pt x="6161" y="6205"/>
                    <a:pt x="5956" y="6447"/>
                    <a:pt x="5714" y="6651"/>
                  </a:cubicBezTo>
                  <a:cubicBezTo>
                    <a:pt x="5454" y="6856"/>
                    <a:pt x="5193" y="7024"/>
                    <a:pt x="4896" y="7172"/>
                  </a:cubicBezTo>
                  <a:cubicBezTo>
                    <a:pt x="4598" y="7303"/>
                    <a:pt x="4281" y="7396"/>
                    <a:pt x="3965" y="7470"/>
                  </a:cubicBezTo>
                  <a:cubicBezTo>
                    <a:pt x="4281" y="7433"/>
                    <a:pt x="4616" y="7359"/>
                    <a:pt x="4914" y="7228"/>
                  </a:cubicBezTo>
                  <a:cubicBezTo>
                    <a:pt x="5212" y="7098"/>
                    <a:pt x="5510" y="6931"/>
                    <a:pt x="5770" y="6744"/>
                  </a:cubicBezTo>
                  <a:cubicBezTo>
                    <a:pt x="6031" y="6540"/>
                    <a:pt x="6254" y="6298"/>
                    <a:pt x="6478" y="6037"/>
                  </a:cubicBezTo>
                  <a:cubicBezTo>
                    <a:pt x="6664" y="5777"/>
                    <a:pt x="6850" y="5498"/>
                    <a:pt x="6980" y="5200"/>
                  </a:cubicBezTo>
                  <a:cubicBezTo>
                    <a:pt x="7110" y="4883"/>
                    <a:pt x="7203" y="4567"/>
                    <a:pt x="7259" y="4232"/>
                  </a:cubicBezTo>
                  <a:cubicBezTo>
                    <a:pt x="7296" y="3897"/>
                    <a:pt x="7296" y="3562"/>
                    <a:pt x="7241" y="3227"/>
                  </a:cubicBezTo>
                  <a:cubicBezTo>
                    <a:pt x="7185" y="2911"/>
                    <a:pt x="7092" y="2576"/>
                    <a:pt x="6943" y="2278"/>
                  </a:cubicBezTo>
                  <a:cubicBezTo>
                    <a:pt x="6682" y="1664"/>
                    <a:pt x="6254" y="1124"/>
                    <a:pt x="5696" y="733"/>
                  </a:cubicBezTo>
                  <a:cubicBezTo>
                    <a:pt x="5435" y="528"/>
                    <a:pt x="5138" y="380"/>
                    <a:pt x="4821" y="249"/>
                  </a:cubicBezTo>
                  <a:cubicBezTo>
                    <a:pt x="4523" y="119"/>
                    <a:pt x="4188" y="45"/>
                    <a:pt x="3853" y="7"/>
                  </a:cubicBezTo>
                  <a:cubicBezTo>
                    <a:pt x="3774" y="3"/>
                    <a:pt x="3695" y="1"/>
                    <a:pt x="3616" y="1"/>
                  </a:cubicBezTo>
                  <a:close/>
                </a:path>
              </a:pathLst>
            </a:custGeom>
            <a:solidFill>
              <a:srgbClr val="3D6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8;p2">
              <a:extLst>
                <a:ext uri="{FF2B5EF4-FFF2-40B4-BE49-F238E27FC236}">
                  <a16:creationId xmlns:a16="http://schemas.microsoft.com/office/drawing/2014/main" id="{E0F291B9-81BF-4512-A556-F77B5FB8DD8D}"/>
                </a:ext>
              </a:extLst>
            </p:cNvPr>
            <p:cNvSpPr/>
            <p:nvPr/>
          </p:nvSpPr>
          <p:spPr>
            <a:xfrm>
              <a:off x="6054655" y="1566691"/>
              <a:ext cx="365905" cy="569487"/>
            </a:xfrm>
            <a:custGeom>
              <a:avLst/>
              <a:gdLst/>
              <a:ahLst/>
              <a:cxnLst/>
              <a:rect l="l" t="t" r="r" b="b"/>
              <a:pathLst>
                <a:path w="8115" h="12630" extrusionOk="0">
                  <a:moveTo>
                    <a:pt x="6609" y="1"/>
                  </a:moveTo>
                  <a:cubicBezTo>
                    <a:pt x="6374" y="1"/>
                    <a:pt x="6142" y="13"/>
                    <a:pt x="5918" y="49"/>
                  </a:cubicBezTo>
                  <a:cubicBezTo>
                    <a:pt x="5546" y="86"/>
                    <a:pt x="5174" y="179"/>
                    <a:pt x="4820" y="291"/>
                  </a:cubicBezTo>
                  <a:cubicBezTo>
                    <a:pt x="4467" y="402"/>
                    <a:pt x="4132" y="551"/>
                    <a:pt x="3797" y="719"/>
                  </a:cubicBezTo>
                  <a:cubicBezTo>
                    <a:pt x="2475" y="1445"/>
                    <a:pt x="1452" y="2599"/>
                    <a:pt x="856" y="3976"/>
                  </a:cubicBezTo>
                  <a:cubicBezTo>
                    <a:pt x="242" y="5353"/>
                    <a:pt x="0" y="6842"/>
                    <a:pt x="112" y="8349"/>
                  </a:cubicBezTo>
                  <a:cubicBezTo>
                    <a:pt x="223" y="9819"/>
                    <a:pt x="558" y="11271"/>
                    <a:pt x="1154" y="12630"/>
                  </a:cubicBezTo>
                  <a:cubicBezTo>
                    <a:pt x="912" y="11941"/>
                    <a:pt x="707" y="11234"/>
                    <a:pt x="558" y="10508"/>
                  </a:cubicBezTo>
                  <a:cubicBezTo>
                    <a:pt x="410" y="9801"/>
                    <a:pt x="316" y="9075"/>
                    <a:pt x="279" y="8331"/>
                  </a:cubicBezTo>
                  <a:cubicBezTo>
                    <a:pt x="205" y="6879"/>
                    <a:pt x="484" y="5427"/>
                    <a:pt x="1061" y="4087"/>
                  </a:cubicBezTo>
                  <a:cubicBezTo>
                    <a:pt x="1638" y="2747"/>
                    <a:pt x="2624" y="1612"/>
                    <a:pt x="3890" y="886"/>
                  </a:cubicBezTo>
                  <a:cubicBezTo>
                    <a:pt x="4206" y="700"/>
                    <a:pt x="4541" y="551"/>
                    <a:pt x="4876" y="421"/>
                  </a:cubicBezTo>
                  <a:cubicBezTo>
                    <a:pt x="5230" y="291"/>
                    <a:pt x="5583" y="216"/>
                    <a:pt x="5937" y="142"/>
                  </a:cubicBezTo>
                  <a:cubicBezTo>
                    <a:pt x="6231" y="97"/>
                    <a:pt x="6528" y="73"/>
                    <a:pt x="6825" y="73"/>
                  </a:cubicBezTo>
                  <a:cubicBezTo>
                    <a:pt x="7260" y="73"/>
                    <a:pt x="7694" y="124"/>
                    <a:pt x="8114" y="235"/>
                  </a:cubicBezTo>
                  <a:cubicBezTo>
                    <a:pt x="7761" y="123"/>
                    <a:pt x="7389" y="49"/>
                    <a:pt x="7016" y="12"/>
                  </a:cubicBezTo>
                  <a:cubicBezTo>
                    <a:pt x="6880" y="5"/>
                    <a:pt x="6744" y="1"/>
                    <a:pt x="6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9;p2">
              <a:extLst>
                <a:ext uri="{FF2B5EF4-FFF2-40B4-BE49-F238E27FC236}">
                  <a16:creationId xmlns:a16="http://schemas.microsoft.com/office/drawing/2014/main" id="{D8A6D73E-4527-4409-9853-8111C5EF2C6E}"/>
                </a:ext>
              </a:extLst>
            </p:cNvPr>
            <p:cNvSpPr/>
            <p:nvPr/>
          </p:nvSpPr>
          <p:spPr>
            <a:xfrm>
              <a:off x="6785580" y="2020354"/>
              <a:ext cx="172063" cy="128912"/>
            </a:xfrm>
            <a:custGeom>
              <a:avLst/>
              <a:gdLst/>
              <a:ahLst/>
              <a:cxnLst/>
              <a:rect l="l" t="t" r="r" b="b"/>
              <a:pathLst>
                <a:path w="3816" h="2859" extrusionOk="0">
                  <a:moveTo>
                    <a:pt x="0" y="0"/>
                  </a:moveTo>
                  <a:cubicBezTo>
                    <a:pt x="112" y="447"/>
                    <a:pt x="279" y="857"/>
                    <a:pt x="465" y="1266"/>
                  </a:cubicBezTo>
                  <a:cubicBezTo>
                    <a:pt x="670" y="1675"/>
                    <a:pt x="949" y="2029"/>
                    <a:pt x="1303" y="2327"/>
                  </a:cubicBezTo>
                  <a:cubicBezTo>
                    <a:pt x="1656" y="2625"/>
                    <a:pt x="2084" y="2811"/>
                    <a:pt x="2550" y="2848"/>
                  </a:cubicBezTo>
                  <a:cubicBezTo>
                    <a:pt x="2609" y="2855"/>
                    <a:pt x="2669" y="2859"/>
                    <a:pt x="2728" y="2859"/>
                  </a:cubicBezTo>
                  <a:cubicBezTo>
                    <a:pt x="3128" y="2859"/>
                    <a:pt x="3507" y="2698"/>
                    <a:pt x="3815" y="2438"/>
                  </a:cubicBezTo>
                  <a:lnTo>
                    <a:pt x="3815" y="2438"/>
                  </a:lnTo>
                  <a:cubicBezTo>
                    <a:pt x="3536" y="2606"/>
                    <a:pt x="3215" y="2690"/>
                    <a:pt x="2891" y="2690"/>
                  </a:cubicBezTo>
                  <a:cubicBezTo>
                    <a:pt x="2784" y="2690"/>
                    <a:pt x="2675" y="2680"/>
                    <a:pt x="2568" y="2662"/>
                  </a:cubicBezTo>
                  <a:cubicBezTo>
                    <a:pt x="2159" y="2587"/>
                    <a:pt x="1768" y="2420"/>
                    <a:pt x="1452" y="2141"/>
                  </a:cubicBezTo>
                  <a:cubicBezTo>
                    <a:pt x="1135" y="1861"/>
                    <a:pt x="856" y="1527"/>
                    <a:pt x="633" y="1173"/>
                  </a:cubicBezTo>
                  <a:cubicBezTo>
                    <a:pt x="409" y="782"/>
                    <a:pt x="205" y="391"/>
                    <a:pt x="0" y="0"/>
                  </a:cubicBezTo>
                  <a:close/>
                </a:path>
              </a:pathLst>
            </a:custGeom>
            <a:solidFill>
              <a:srgbClr val="3D6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0;p2">
              <a:extLst>
                <a:ext uri="{FF2B5EF4-FFF2-40B4-BE49-F238E27FC236}">
                  <a16:creationId xmlns:a16="http://schemas.microsoft.com/office/drawing/2014/main" id="{E97778F3-6A76-40A3-9017-69514486B198}"/>
                </a:ext>
              </a:extLst>
            </p:cNvPr>
            <p:cNvSpPr/>
            <p:nvPr/>
          </p:nvSpPr>
          <p:spPr>
            <a:xfrm>
              <a:off x="6440679" y="1547528"/>
              <a:ext cx="604206" cy="612999"/>
            </a:xfrm>
            <a:custGeom>
              <a:avLst/>
              <a:gdLst/>
              <a:ahLst/>
              <a:cxnLst/>
              <a:rect l="l" t="t" r="r" b="b"/>
              <a:pathLst>
                <a:path w="13400" h="13595" extrusionOk="0">
                  <a:moveTo>
                    <a:pt x="2977" y="1"/>
                  </a:moveTo>
                  <a:cubicBezTo>
                    <a:pt x="1977" y="1"/>
                    <a:pt x="978" y="127"/>
                    <a:pt x="0" y="381"/>
                  </a:cubicBezTo>
                  <a:cubicBezTo>
                    <a:pt x="465" y="288"/>
                    <a:pt x="931" y="213"/>
                    <a:pt x="1396" y="176"/>
                  </a:cubicBezTo>
                  <a:cubicBezTo>
                    <a:pt x="1880" y="120"/>
                    <a:pt x="2364" y="120"/>
                    <a:pt x="2829" y="120"/>
                  </a:cubicBezTo>
                  <a:cubicBezTo>
                    <a:pt x="3294" y="120"/>
                    <a:pt x="3759" y="157"/>
                    <a:pt x="4243" y="213"/>
                  </a:cubicBezTo>
                  <a:cubicBezTo>
                    <a:pt x="4709" y="269"/>
                    <a:pt x="5174" y="362"/>
                    <a:pt x="5639" y="474"/>
                  </a:cubicBezTo>
                  <a:cubicBezTo>
                    <a:pt x="6086" y="604"/>
                    <a:pt x="6532" y="753"/>
                    <a:pt x="6979" y="921"/>
                  </a:cubicBezTo>
                  <a:cubicBezTo>
                    <a:pt x="7854" y="1256"/>
                    <a:pt x="8673" y="1721"/>
                    <a:pt x="9436" y="2279"/>
                  </a:cubicBezTo>
                  <a:cubicBezTo>
                    <a:pt x="9808" y="2577"/>
                    <a:pt x="10162" y="2893"/>
                    <a:pt x="10497" y="3210"/>
                  </a:cubicBezTo>
                  <a:cubicBezTo>
                    <a:pt x="11855" y="4531"/>
                    <a:pt x="12786" y="6243"/>
                    <a:pt x="13121" y="8104"/>
                  </a:cubicBezTo>
                  <a:cubicBezTo>
                    <a:pt x="13288" y="9035"/>
                    <a:pt x="13307" y="9984"/>
                    <a:pt x="13158" y="10914"/>
                  </a:cubicBezTo>
                  <a:cubicBezTo>
                    <a:pt x="13028" y="11845"/>
                    <a:pt x="12730" y="12757"/>
                    <a:pt x="12283" y="13594"/>
                  </a:cubicBezTo>
                  <a:cubicBezTo>
                    <a:pt x="12525" y="13185"/>
                    <a:pt x="12730" y="12757"/>
                    <a:pt x="12897" y="12310"/>
                  </a:cubicBezTo>
                  <a:cubicBezTo>
                    <a:pt x="13232" y="11417"/>
                    <a:pt x="13400" y="10449"/>
                    <a:pt x="13400" y="9500"/>
                  </a:cubicBezTo>
                  <a:cubicBezTo>
                    <a:pt x="13400" y="9016"/>
                    <a:pt x="13363" y="8532"/>
                    <a:pt x="13288" y="8067"/>
                  </a:cubicBezTo>
                  <a:cubicBezTo>
                    <a:pt x="12972" y="6150"/>
                    <a:pt x="12041" y="4401"/>
                    <a:pt x="10664" y="3042"/>
                  </a:cubicBezTo>
                  <a:cubicBezTo>
                    <a:pt x="9287" y="1684"/>
                    <a:pt x="7556" y="753"/>
                    <a:pt x="5676" y="306"/>
                  </a:cubicBezTo>
                  <a:cubicBezTo>
                    <a:pt x="4784" y="103"/>
                    <a:pt x="3880" y="1"/>
                    <a:pt x="2977" y="1"/>
                  </a:cubicBezTo>
                  <a:close/>
                </a:path>
              </a:pathLst>
            </a:custGeom>
            <a:solidFill>
              <a:srgbClr val="3D6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1;p2">
              <a:extLst>
                <a:ext uri="{FF2B5EF4-FFF2-40B4-BE49-F238E27FC236}">
                  <a16:creationId xmlns:a16="http://schemas.microsoft.com/office/drawing/2014/main" id="{D141C5F8-8920-4DE1-9A1D-DF6CDD193A1E}"/>
                </a:ext>
              </a:extLst>
            </p:cNvPr>
            <p:cNvSpPr/>
            <p:nvPr/>
          </p:nvSpPr>
          <p:spPr>
            <a:xfrm>
              <a:off x="5493226" y="3247150"/>
              <a:ext cx="383536" cy="885432"/>
            </a:xfrm>
            <a:custGeom>
              <a:avLst/>
              <a:gdLst/>
              <a:ahLst/>
              <a:cxnLst/>
              <a:rect l="l" t="t" r="r" b="b"/>
              <a:pathLst>
                <a:path w="8506" h="19637" extrusionOk="0">
                  <a:moveTo>
                    <a:pt x="6415" y="1"/>
                  </a:moveTo>
                  <a:cubicBezTo>
                    <a:pt x="6075" y="1"/>
                    <a:pt x="5734" y="44"/>
                    <a:pt x="5398" y="133"/>
                  </a:cubicBezTo>
                  <a:cubicBezTo>
                    <a:pt x="4355" y="449"/>
                    <a:pt x="3481" y="1193"/>
                    <a:pt x="2997" y="2180"/>
                  </a:cubicBezTo>
                  <a:cubicBezTo>
                    <a:pt x="2513" y="3166"/>
                    <a:pt x="2513" y="4264"/>
                    <a:pt x="2197" y="5269"/>
                  </a:cubicBezTo>
                  <a:cubicBezTo>
                    <a:pt x="1899" y="6274"/>
                    <a:pt x="1285" y="7149"/>
                    <a:pt x="782" y="8079"/>
                  </a:cubicBezTo>
                  <a:cubicBezTo>
                    <a:pt x="503" y="8545"/>
                    <a:pt x="298" y="9047"/>
                    <a:pt x="168" y="9568"/>
                  </a:cubicBezTo>
                  <a:cubicBezTo>
                    <a:pt x="38" y="10108"/>
                    <a:pt x="0" y="10648"/>
                    <a:pt x="56" y="11187"/>
                  </a:cubicBezTo>
                  <a:cubicBezTo>
                    <a:pt x="112" y="11727"/>
                    <a:pt x="242" y="12267"/>
                    <a:pt x="429" y="12769"/>
                  </a:cubicBezTo>
                  <a:cubicBezTo>
                    <a:pt x="633" y="13272"/>
                    <a:pt x="875" y="13737"/>
                    <a:pt x="1173" y="14184"/>
                  </a:cubicBezTo>
                  <a:cubicBezTo>
                    <a:pt x="1452" y="14630"/>
                    <a:pt x="1675" y="15096"/>
                    <a:pt x="1843" y="15598"/>
                  </a:cubicBezTo>
                  <a:cubicBezTo>
                    <a:pt x="1973" y="16101"/>
                    <a:pt x="1936" y="16640"/>
                    <a:pt x="1973" y="17180"/>
                  </a:cubicBezTo>
                  <a:cubicBezTo>
                    <a:pt x="1973" y="17720"/>
                    <a:pt x="2103" y="18241"/>
                    <a:pt x="2345" y="18725"/>
                  </a:cubicBezTo>
                  <a:cubicBezTo>
                    <a:pt x="2476" y="18967"/>
                    <a:pt x="2643" y="19171"/>
                    <a:pt x="2848" y="19339"/>
                  </a:cubicBezTo>
                  <a:cubicBezTo>
                    <a:pt x="3053" y="19506"/>
                    <a:pt x="3313" y="19618"/>
                    <a:pt x="3574" y="19637"/>
                  </a:cubicBezTo>
                  <a:cubicBezTo>
                    <a:pt x="3053" y="19544"/>
                    <a:pt x="2606" y="19190"/>
                    <a:pt x="2401" y="18706"/>
                  </a:cubicBezTo>
                  <a:cubicBezTo>
                    <a:pt x="2178" y="18222"/>
                    <a:pt x="2066" y="17701"/>
                    <a:pt x="2085" y="17161"/>
                  </a:cubicBezTo>
                  <a:cubicBezTo>
                    <a:pt x="2066" y="16640"/>
                    <a:pt x="2103" y="16101"/>
                    <a:pt x="1973" y="15579"/>
                  </a:cubicBezTo>
                  <a:cubicBezTo>
                    <a:pt x="1824" y="15058"/>
                    <a:pt x="1620" y="14556"/>
                    <a:pt x="1322" y="14091"/>
                  </a:cubicBezTo>
                  <a:cubicBezTo>
                    <a:pt x="1061" y="13663"/>
                    <a:pt x="819" y="13197"/>
                    <a:pt x="633" y="12695"/>
                  </a:cubicBezTo>
                  <a:cubicBezTo>
                    <a:pt x="447" y="12211"/>
                    <a:pt x="335" y="11708"/>
                    <a:pt x="280" y="11187"/>
                  </a:cubicBezTo>
                  <a:cubicBezTo>
                    <a:pt x="224" y="10666"/>
                    <a:pt x="261" y="10145"/>
                    <a:pt x="391" y="9643"/>
                  </a:cubicBezTo>
                  <a:cubicBezTo>
                    <a:pt x="522" y="9140"/>
                    <a:pt x="726" y="8656"/>
                    <a:pt x="987" y="8210"/>
                  </a:cubicBezTo>
                  <a:cubicBezTo>
                    <a:pt x="1489" y="7279"/>
                    <a:pt x="2122" y="6386"/>
                    <a:pt x="2420" y="5344"/>
                  </a:cubicBezTo>
                  <a:cubicBezTo>
                    <a:pt x="2718" y="4301"/>
                    <a:pt x="2736" y="3222"/>
                    <a:pt x="3164" y="2273"/>
                  </a:cubicBezTo>
                  <a:cubicBezTo>
                    <a:pt x="3611" y="1305"/>
                    <a:pt x="4430" y="579"/>
                    <a:pt x="5453" y="263"/>
                  </a:cubicBezTo>
                  <a:cubicBezTo>
                    <a:pt x="5818" y="148"/>
                    <a:pt x="6196" y="92"/>
                    <a:pt x="6576" y="92"/>
                  </a:cubicBezTo>
                  <a:cubicBezTo>
                    <a:pt x="7243" y="92"/>
                    <a:pt x="7912" y="266"/>
                    <a:pt x="8506" y="598"/>
                  </a:cubicBezTo>
                  <a:cubicBezTo>
                    <a:pt x="7870" y="204"/>
                    <a:pt x="7147" y="1"/>
                    <a:pt x="6415" y="1"/>
                  </a:cubicBezTo>
                  <a:close/>
                </a:path>
              </a:pathLst>
            </a:custGeom>
            <a:solidFill>
              <a:srgbClr val="3D6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2;p2">
              <a:extLst>
                <a:ext uri="{FF2B5EF4-FFF2-40B4-BE49-F238E27FC236}">
                  <a16:creationId xmlns:a16="http://schemas.microsoft.com/office/drawing/2014/main" id="{7CB62D10-DCB8-437F-89C2-19E9CB6F2379}"/>
                </a:ext>
              </a:extLst>
            </p:cNvPr>
            <p:cNvSpPr/>
            <p:nvPr/>
          </p:nvSpPr>
          <p:spPr>
            <a:xfrm>
              <a:off x="6469177" y="3467105"/>
              <a:ext cx="160340" cy="568991"/>
            </a:xfrm>
            <a:custGeom>
              <a:avLst/>
              <a:gdLst/>
              <a:ahLst/>
              <a:cxnLst/>
              <a:rect l="l" t="t" r="r" b="b"/>
              <a:pathLst>
                <a:path w="3556" h="12619" extrusionOk="0">
                  <a:moveTo>
                    <a:pt x="131" y="0"/>
                  </a:moveTo>
                  <a:lnTo>
                    <a:pt x="131" y="0"/>
                  </a:lnTo>
                  <a:cubicBezTo>
                    <a:pt x="1" y="596"/>
                    <a:pt x="38" y="1210"/>
                    <a:pt x="206" y="1787"/>
                  </a:cubicBezTo>
                  <a:cubicBezTo>
                    <a:pt x="392" y="2364"/>
                    <a:pt x="652" y="2904"/>
                    <a:pt x="969" y="3425"/>
                  </a:cubicBezTo>
                  <a:cubicBezTo>
                    <a:pt x="1583" y="4448"/>
                    <a:pt x="2364" y="5342"/>
                    <a:pt x="2830" y="6421"/>
                  </a:cubicBezTo>
                  <a:cubicBezTo>
                    <a:pt x="3295" y="7500"/>
                    <a:pt x="3351" y="8729"/>
                    <a:pt x="2979" y="9845"/>
                  </a:cubicBezTo>
                  <a:cubicBezTo>
                    <a:pt x="2811" y="10404"/>
                    <a:pt x="2550" y="10925"/>
                    <a:pt x="2215" y="11409"/>
                  </a:cubicBezTo>
                  <a:cubicBezTo>
                    <a:pt x="1862" y="11893"/>
                    <a:pt x="1434" y="12302"/>
                    <a:pt x="931" y="12618"/>
                  </a:cubicBezTo>
                  <a:cubicBezTo>
                    <a:pt x="1471" y="12339"/>
                    <a:pt x="1918" y="11930"/>
                    <a:pt x="2290" y="11464"/>
                  </a:cubicBezTo>
                  <a:cubicBezTo>
                    <a:pt x="2662" y="10981"/>
                    <a:pt x="2960" y="10460"/>
                    <a:pt x="3146" y="9883"/>
                  </a:cubicBezTo>
                  <a:cubicBezTo>
                    <a:pt x="3555" y="8729"/>
                    <a:pt x="3518" y="7463"/>
                    <a:pt x="3034" y="6328"/>
                  </a:cubicBezTo>
                  <a:cubicBezTo>
                    <a:pt x="2550" y="5211"/>
                    <a:pt x="1750" y="4281"/>
                    <a:pt x="1117" y="3313"/>
                  </a:cubicBezTo>
                  <a:cubicBezTo>
                    <a:pt x="782" y="2811"/>
                    <a:pt x="522" y="2289"/>
                    <a:pt x="317" y="1731"/>
                  </a:cubicBezTo>
                  <a:cubicBezTo>
                    <a:pt x="112" y="1173"/>
                    <a:pt x="38" y="577"/>
                    <a:pt x="131" y="0"/>
                  </a:cubicBezTo>
                  <a:close/>
                </a:path>
              </a:pathLst>
            </a:custGeom>
            <a:solidFill>
              <a:srgbClr val="3D6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3;p2">
              <a:extLst>
                <a:ext uri="{FF2B5EF4-FFF2-40B4-BE49-F238E27FC236}">
                  <a16:creationId xmlns:a16="http://schemas.microsoft.com/office/drawing/2014/main" id="{73507690-3FDA-46C0-9A5F-E46B2113FC48}"/>
                </a:ext>
              </a:extLst>
            </p:cNvPr>
            <p:cNvSpPr/>
            <p:nvPr/>
          </p:nvSpPr>
          <p:spPr>
            <a:xfrm>
              <a:off x="5908605" y="3513234"/>
              <a:ext cx="222429" cy="161467"/>
            </a:xfrm>
            <a:custGeom>
              <a:avLst/>
              <a:gdLst/>
              <a:ahLst/>
              <a:cxnLst/>
              <a:rect l="l" t="t" r="r" b="b"/>
              <a:pathLst>
                <a:path w="4933" h="3581" extrusionOk="0">
                  <a:moveTo>
                    <a:pt x="1" y="1"/>
                  </a:moveTo>
                  <a:lnTo>
                    <a:pt x="1" y="1"/>
                  </a:lnTo>
                  <a:cubicBezTo>
                    <a:pt x="299" y="57"/>
                    <a:pt x="578" y="206"/>
                    <a:pt x="782" y="429"/>
                  </a:cubicBezTo>
                  <a:cubicBezTo>
                    <a:pt x="987" y="634"/>
                    <a:pt x="1136" y="894"/>
                    <a:pt x="1248" y="1155"/>
                  </a:cubicBezTo>
                  <a:cubicBezTo>
                    <a:pt x="1471" y="1694"/>
                    <a:pt x="1601" y="2290"/>
                    <a:pt x="1955" y="2830"/>
                  </a:cubicBezTo>
                  <a:cubicBezTo>
                    <a:pt x="2122" y="3090"/>
                    <a:pt x="2364" y="3314"/>
                    <a:pt x="2644" y="3462"/>
                  </a:cubicBezTo>
                  <a:cubicBezTo>
                    <a:pt x="2827" y="3543"/>
                    <a:pt x="3017" y="3580"/>
                    <a:pt x="3210" y="3580"/>
                  </a:cubicBezTo>
                  <a:cubicBezTo>
                    <a:pt x="3330" y="3580"/>
                    <a:pt x="3452" y="3566"/>
                    <a:pt x="3574" y="3537"/>
                  </a:cubicBezTo>
                  <a:cubicBezTo>
                    <a:pt x="3872" y="3462"/>
                    <a:pt x="4170" y="3314"/>
                    <a:pt x="4393" y="3109"/>
                  </a:cubicBezTo>
                  <a:cubicBezTo>
                    <a:pt x="4616" y="2904"/>
                    <a:pt x="4802" y="2662"/>
                    <a:pt x="4933" y="2383"/>
                  </a:cubicBezTo>
                  <a:lnTo>
                    <a:pt x="4933" y="2383"/>
                  </a:lnTo>
                  <a:cubicBezTo>
                    <a:pt x="4616" y="2886"/>
                    <a:pt x="4114" y="3239"/>
                    <a:pt x="3537" y="3369"/>
                  </a:cubicBezTo>
                  <a:cubicBezTo>
                    <a:pt x="3467" y="3379"/>
                    <a:pt x="3397" y="3383"/>
                    <a:pt x="3328" y="3383"/>
                  </a:cubicBezTo>
                  <a:cubicBezTo>
                    <a:pt x="3119" y="3383"/>
                    <a:pt x="2913" y="3342"/>
                    <a:pt x="2718" y="3258"/>
                  </a:cubicBezTo>
                  <a:cubicBezTo>
                    <a:pt x="2476" y="3127"/>
                    <a:pt x="2271" y="2923"/>
                    <a:pt x="2122" y="2699"/>
                  </a:cubicBezTo>
                  <a:cubicBezTo>
                    <a:pt x="1787" y="2216"/>
                    <a:pt x="1657" y="1620"/>
                    <a:pt x="1378" y="1080"/>
                  </a:cubicBezTo>
                  <a:cubicBezTo>
                    <a:pt x="1248" y="801"/>
                    <a:pt x="1062" y="559"/>
                    <a:pt x="820" y="354"/>
                  </a:cubicBezTo>
                  <a:cubicBezTo>
                    <a:pt x="596" y="131"/>
                    <a:pt x="299" y="19"/>
                    <a:pt x="1" y="1"/>
                  </a:cubicBezTo>
                  <a:close/>
                </a:path>
              </a:pathLst>
            </a:custGeom>
            <a:solidFill>
              <a:srgbClr val="3D6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4;p2">
              <a:extLst>
                <a:ext uri="{FF2B5EF4-FFF2-40B4-BE49-F238E27FC236}">
                  <a16:creationId xmlns:a16="http://schemas.microsoft.com/office/drawing/2014/main" id="{AE9C8889-964B-4478-B1E6-A3AF9BE69D37}"/>
                </a:ext>
              </a:extLst>
            </p:cNvPr>
            <p:cNvSpPr/>
            <p:nvPr/>
          </p:nvSpPr>
          <p:spPr>
            <a:xfrm>
              <a:off x="7231982" y="3644990"/>
              <a:ext cx="367619" cy="259673"/>
            </a:xfrm>
            <a:custGeom>
              <a:avLst/>
              <a:gdLst/>
              <a:ahLst/>
              <a:cxnLst/>
              <a:rect l="l" t="t" r="r" b="b"/>
              <a:pathLst>
                <a:path w="8153" h="5759" extrusionOk="0">
                  <a:moveTo>
                    <a:pt x="1" y="1"/>
                  </a:moveTo>
                  <a:cubicBezTo>
                    <a:pt x="38" y="447"/>
                    <a:pt x="131" y="913"/>
                    <a:pt x="280" y="1359"/>
                  </a:cubicBezTo>
                  <a:cubicBezTo>
                    <a:pt x="410" y="1806"/>
                    <a:pt x="615" y="2234"/>
                    <a:pt x="857" y="2643"/>
                  </a:cubicBezTo>
                  <a:cubicBezTo>
                    <a:pt x="1806" y="4300"/>
                    <a:pt x="3481" y="5416"/>
                    <a:pt x="5380" y="5696"/>
                  </a:cubicBezTo>
                  <a:cubicBezTo>
                    <a:pt x="5728" y="5738"/>
                    <a:pt x="6077" y="5758"/>
                    <a:pt x="6426" y="5758"/>
                  </a:cubicBezTo>
                  <a:cubicBezTo>
                    <a:pt x="6543" y="5758"/>
                    <a:pt x="6659" y="5756"/>
                    <a:pt x="6775" y="5751"/>
                  </a:cubicBezTo>
                  <a:cubicBezTo>
                    <a:pt x="7241" y="5714"/>
                    <a:pt x="7706" y="5621"/>
                    <a:pt x="8153" y="5472"/>
                  </a:cubicBezTo>
                  <a:lnTo>
                    <a:pt x="8153" y="5472"/>
                  </a:lnTo>
                  <a:cubicBezTo>
                    <a:pt x="7706" y="5584"/>
                    <a:pt x="7241" y="5621"/>
                    <a:pt x="6775" y="5621"/>
                  </a:cubicBezTo>
                  <a:cubicBezTo>
                    <a:pt x="6722" y="5622"/>
                    <a:pt x="6669" y="5623"/>
                    <a:pt x="6616" y="5623"/>
                  </a:cubicBezTo>
                  <a:cubicBezTo>
                    <a:pt x="4350" y="5623"/>
                    <a:pt x="2243" y="4460"/>
                    <a:pt x="1006" y="2550"/>
                  </a:cubicBezTo>
                  <a:cubicBezTo>
                    <a:pt x="745" y="2160"/>
                    <a:pt x="541" y="1750"/>
                    <a:pt x="373" y="1322"/>
                  </a:cubicBezTo>
                  <a:cubicBezTo>
                    <a:pt x="206" y="894"/>
                    <a:pt x="75" y="447"/>
                    <a:pt x="1" y="1"/>
                  </a:cubicBezTo>
                  <a:close/>
                </a:path>
              </a:pathLst>
            </a:custGeom>
            <a:solidFill>
              <a:srgbClr val="3D6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p2">
              <a:extLst>
                <a:ext uri="{FF2B5EF4-FFF2-40B4-BE49-F238E27FC236}">
                  <a16:creationId xmlns:a16="http://schemas.microsoft.com/office/drawing/2014/main" id="{DE170F5B-636B-4FAF-9A45-1ECB3C57E846}"/>
                </a:ext>
              </a:extLst>
            </p:cNvPr>
            <p:cNvSpPr/>
            <p:nvPr/>
          </p:nvSpPr>
          <p:spPr>
            <a:xfrm>
              <a:off x="7299123" y="3469811"/>
              <a:ext cx="518670" cy="525163"/>
            </a:xfrm>
            <a:custGeom>
              <a:avLst/>
              <a:gdLst/>
              <a:ahLst/>
              <a:cxnLst/>
              <a:rect l="l" t="t" r="r" b="b"/>
              <a:pathLst>
                <a:path w="11503" h="11647" extrusionOk="0">
                  <a:moveTo>
                    <a:pt x="3100" y="1"/>
                  </a:moveTo>
                  <a:cubicBezTo>
                    <a:pt x="2861" y="1"/>
                    <a:pt x="2622" y="12"/>
                    <a:pt x="2383" y="33"/>
                  </a:cubicBezTo>
                  <a:cubicBezTo>
                    <a:pt x="1564" y="89"/>
                    <a:pt x="764" y="294"/>
                    <a:pt x="1" y="610"/>
                  </a:cubicBezTo>
                  <a:cubicBezTo>
                    <a:pt x="923" y="288"/>
                    <a:pt x="1884" y="125"/>
                    <a:pt x="2850" y="125"/>
                  </a:cubicBezTo>
                  <a:cubicBezTo>
                    <a:pt x="3503" y="125"/>
                    <a:pt x="4157" y="200"/>
                    <a:pt x="4802" y="350"/>
                  </a:cubicBezTo>
                  <a:cubicBezTo>
                    <a:pt x="8041" y="1038"/>
                    <a:pt x="10535" y="3607"/>
                    <a:pt x="11149" y="6863"/>
                  </a:cubicBezTo>
                  <a:cubicBezTo>
                    <a:pt x="11316" y="7664"/>
                    <a:pt x="11372" y="8464"/>
                    <a:pt x="11298" y="9264"/>
                  </a:cubicBezTo>
                  <a:cubicBezTo>
                    <a:pt x="11242" y="10083"/>
                    <a:pt x="11074" y="10883"/>
                    <a:pt x="10777" y="11646"/>
                  </a:cubicBezTo>
                  <a:cubicBezTo>
                    <a:pt x="11112" y="10883"/>
                    <a:pt x="11335" y="10102"/>
                    <a:pt x="11409" y="9283"/>
                  </a:cubicBezTo>
                  <a:cubicBezTo>
                    <a:pt x="11502" y="8464"/>
                    <a:pt x="11465" y="7645"/>
                    <a:pt x="11335" y="6826"/>
                  </a:cubicBezTo>
                  <a:cubicBezTo>
                    <a:pt x="10777" y="3476"/>
                    <a:pt x="8171" y="815"/>
                    <a:pt x="4840" y="182"/>
                  </a:cubicBezTo>
                  <a:cubicBezTo>
                    <a:pt x="4260" y="64"/>
                    <a:pt x="3680" y="1"/>
                    <a:pt x="3100" y="1"/>
                  </a:cubicBezTo>
                  <a:close/>
                </a:path>
              </a:pathLst>
            </a:custGeom>
            <a:solidFill>
              <a:srgbClr val="3D6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6;p2">
              <a:extLst>
                <a:ext uri="{FF2B5EF4-FFF2-40B4-BE49-F238E27FC236}">
                  <a16:creationId xmlns:a16="http://schemas.microsoft.com/office/drawing/2014/main" id="{01BB1B0F-8106-4DF9-904D-5C115FA6B831}"/>
                </a:ext>
              </a:extLst>
            </p:cNvPr>
            <p:cNvSpPr/>
            <p:nvPr/>
          </p:nvSpPr>
          <p:spPr>
            <a:xfrm>
              <a:off x="6885412" y="3718850"/>
              <a:ext cx="133466" cy="541305"/>
            </a:xfrm>
            <a:custGeom>
              <a:avLst/>
              <a:gdLst/>
              <a:ahLst/>
              <a:cxnLst/>
              <a:rect l="l" t="t" r="r" b="b"/>
              <a:pathLst>
                <a:path w="2960" h="12005" extrusionOk="0">
                  <a:moveTo>
                    <a:pt x="1806" y="1"/>
                  </a:moveTo>
                  <a:cubicBezTo>
                    <a:pt x="1341" y="987"/>
                    <a:pt x="931" y="2029"/>
                    <a:pt x="596" y="3071"/>
                  </a:cubicBezTo>
                  <a:cubicBezTo>
                    <a:pt x="261" y="4132"/>
                    <a:pt x="57" y="5230"/>
                    <a:pt x="19" y="6347"/>
                  </a:cubicBezTo>
                  <a:cubicBezTo>
                    <a:pt x="1" y="7463"/>
                    <a:pt x="243" y="8580"/>
                    <a:pt x="708" y="9604"/>
                  </a:cubicBezTo>
                  <a:cubicBezTo>
                    <a:pt x="950" y="10106"/>
                    <a:pt x="1266" y="10571"/>
                    <a:pt x="1638" y="10999"/>
                  </a:cubicBezTo>
                  <a:cubicBezTo>
                    <a:pt x="2011" y="11409"/>
                    <a:pt x="2457" y="11744"/>
                    <a:pt x="2960" y="12004"/>
                  </a:cubicBezTo>
                  <a:cubicBezTo>
                    <a:pt x="2029" y="11409"/>
                    <a:pt x="1304" y="10553"/>
                    <a:pt x="894" y="9529"/>
                  </a:cubicBezTo>
                  <a:cubicBezTo>
                    <a:pt x="447" y="8524"/>
                    <a:pt x="243" y="7445"/>
                    <a:pt x="261" y="6365"/>
                  </a:cubicBezTo>
                  <a:cubicBezTo>
                    <a:pt x="299" y="5267"/>
                    <a:pt x="466" y="4169"/>
                    <a:pt x="782" y="3127"/>
                  </a:cubicBezTo>
                  <a:cubicBezTo>
                    <a:pt x="1080" y="2066"/>
                    <a:pt x="1452" y="1043"/>
                    <a:pt x="1806" y="1"/>
                  </a:cubicBezTo>
                  <a:close/>
                </a:path>
              </a:pathLst>
            </a:custGeom>
            <a:solidFill>
              <a:srgbClr val="3D6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7;p2">
              <a:extLst>
                <a:ext uri="{FF2B5EF4-FFF2-40B4-BE49-F238E27FC236}">
                  <a16:creationId xmlns:a16="http://schemas.microsoft.com/office/drawing/2014/main" id="{16C0FCB4-FA5E-400B-B094-6E9CA0C94924}"/>
                </a:ext>
              </a:extLst>
            </p:cNvPr>
            <p:cNvSpPr/>
            <p:nvPr/>
          </p:nvSpPr>
          <p:spPr>
            <a:xfrm>
              <a:off x="7769918" y="2322871"/>
              <a:ext cx="318065" cy="449412"/>
            </a:xfrm>
            <a:custGeom>
              <a:avLst/>
              <a:gdLst/>
              <a:ahLst/>
              <a:cxnLst/>
              <a:rect l="l" t="t" r="r" b="b"/>
              <a:pathLst>
                <a:path w="7054" h="9967" extrusionOk="0">
                  <a:moveTo>
                    <a:pt x="1482" y="1"/>
                  </a:moveTo>
                  <a:cubicBezTo>
                    <a:pt x="975" y="1"/>
                    <a:pt x="481" y="78"/>
                    <a:pt x="1" y="233"/>
                  </a:cubicBezTo>
                  <a:cubicBezTo>
                    <a:pt x="385" y="134"/>
                    <a:pt x="786" y="84"/>
                    <a:pt x="1182" y="84"/>
                  </a:cubicBezTo>
                  <a:cubicBezTo>
                    <a:pt x="1380" y="84"/>
                    <a:pt x="1576" y="97"/>
                    <a:pt x="1769" y="122"/>
                  </a:cubicBezTo>
                  <a:cubicBezTo>
                    <a:pt x="2364" y="177"/>
                    <a:pt x="2941" y="326"/>
                    <a:pt x="3462" y="587"/>
                  </a:cubicBezTo>
                  <a:cubicBezTo>
                    <a:pt x="4542" y="1108"/>
                    <a:pt x="5379" y="1983"/>
                    <a:pt x="5844" y="3081"/>
                  </a:cubicBezTo>
                  <a:cubicBezTo>
                    <a:pt x="6068" y="3602"/>
                    <a:pt x="6217" y="4179"/>
                    <a:pt x="6235" y="4774"/>
                  </a:cubicBezTo>
                  <a:cubicBezTo>
                    <a:pt x="6272" y="5370"/>
                    <a:pt x="6217" y="5947"/>
                    <a:pt x="6198" y="6561"/>
                  </a:cubicBezTo>
                  <a:cubicBezTo>
                    <a:pt x="6161" y="7156"/>
                    <a:pt x="6198" y="7752"/>
                    <a:pt x="6291" y="8366"/>
                  </a:cubicBezTo>
                  <a:cubicBezTo>
                    <a:pt x="6384" y="8962"/>
                    <a:pt x="6663" y="9520"/>
                    <a:pt x="7054" y="9967"/>
                  </a:cubicBezTo>
                  <a:cubicBezTo>
                    <a:pt x="6700" y="9501"/>
                    <a:pt x="6477" y="8924"/>
                    <a:pt x="6403" y="8347"/>
                  </a:cubicBezTo>
                  <a:cubicBezTo>
                    <a:pt x="6328" y="7752"/>
                    <a:pt x="6328" y="7156"/>
                    <a:pt x="6384" y="6561"/>
                  </a:cubicBezTo>
                  <a:cubicBezTo>
                    <a:pt x="6440" y="5965"/>
                    <a:pt x="6458" y="5370"/>
                    <a:pt x="6458" y="4756"/>
                  </a:cubicBezTo>
                  <a:cubicBezTo>
                    <a:pt x="6365" y="2206"/>
                    <a:pt x="4337" y="140"/>
                    <a:pt x="1787" y="10"/>
                  </a:cubicBezTo>
                  <a:cubicBezTo>
                    <a:pt x="1685" y="4"/>
                    <a:pt x="1583" y="1"/>
                    <a:pt x="1482" y="1"/>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8;p2">
              <a:extLst>
                <a:ext uri="{FF2B5EF4-FFF2-40B4-BE49-F238E27FC236}">
                  <a16:creationId xmlns:a16="http://schemas.microsoft.com/office/drawing/2014/main" id="{DDD8BC2C-FD04-4021-BD45-DF42FA39207A}"/>
                </a:ext>
              </a:extLst>
            </p:cNvPr>
            <p:cNvSpPr/>
            <p:nvPr/>
          </p:nvSpPr>
          <p:spPr>
            <a:xfrm>
              <a:off x="7810185" y="2283506"/>
              <a:ext cx="297143" cy="456040"/>
            </a:xfrm>
            <a:custGeom>
              <a:avLst/>
              <a:gdLst/>
              <a:ahLst/>
              <a:cxnLst/>
              <a:rect l="l" t="t" r="r" b="b"/>
              <a:pathLst>
                <a:path w="6590" h="10114" extrusionOk="0">
                  <a:moveTo>
                    <a:pt x="1537" y="0"/>
                  </a:moveTo>
                  <a:cubicBezTo>
                    <a:pt x="1014" y="0"/>
                    <a:pt x="494" y="91"/>
                    <a:pt x="1" y="250"/>
                  </a:cubicBezTo>
                  <a:cubicBezTo>
                    <a:pt x="299" y="176"/>
                    <a:pt x="596" y="138"/>
                    <a:pt x="894" y="101"/>
                  </a:cubicBezTo>
                  <a:cubicBezTo>
                    <a:pt x="1017" y="94"/>
                    <a:pt x="1141" y="89"/>
                    <a:pt x="1265" y="89"/>
                  </a:cubicBezTo>
                  <a:cubicBezTo>
                    <a:pt x="1442" y="89"/>
                    <a:pt x="1621" y="98"/>
                    <a:pt x="1806" y="120"/>
                  </a:cubicBezTo>
                  <a:cubicBezTo>
                    <a:pt x="2383" y="176"/>
                    <a:pt x="2979" y="325"/>
                    <a:pt x="3518" y="585"/>
                  </a:cubicBezTo>
                  <a:cubicBezTo>
                    <a:pt x="4058" y="827"/>
                    <a:pt x="4542" y="1181"/>
                    <a:pt x="4951" y="1609"/>
                  </a:cubicBezTo>
                  <a:cubicBezTo>
                    <a:pt x="5770" y="2465"/>
                    <a:pt x="6254" y="3600"/>
                    <a:pt x="6347" y="4791"/>
                  </a:cubicBezTo>
                  <a:cubicBezTo>
                    <a:pt x="6384" y="5387"/>
                    <a:pt x="6310" y="5982"/>
                    <a:pt x="6161" y="6559"/>
                  </a:cubicBezTo>
                  <a:cubicBezTo>
                    <a:pt x="6012" y="7155"/>
                    <a:pt x="5900" y="7750"/>
                    <a:pt x="5845" y="8364"/>
                  </a:cubicBezTo>
                  <a:cubicBezTo>
                    <a:pt x="5807" y="8979"/>
                    <a:pt x="5938" y="9593"/>
                    <a:pt x="6273" y="10114"/>
                  </a:cubicBezTo>
                  <a:cubicBezTo>
                    <a:pt x="5994" y="9574"/>
                    <a:pt x="5882" y="8960"/>
                    <a:pt x="5975" y="8364"/>
                  </a:cubicBezTo>
                  <a:cubicBezTo>
                    <a:pt x="6049" y="7769"/>
                    <a:pt x="6161" y="7173"/>
                    <a:pt x="6347" y="6596"/>
                  </a:cubicBezTo>
                  <a:cubicBezTo>
                    <a:pt x="6515" y="6001"/>
                    <a:pt x="6589" y="5387"/>
                    <a:pt x="6570" y="4773"/>
                  </a:cubicBezTo>
                  <a:cubicBezTo>
                    <a:pt x="6533" y="4158"/>
                    <a:pt x="6403" y="3544"/>
                    <a:pt x="6142" y="2986"/>
                  </a:cubicBezTo>
                  <a:cubicBezTo>
                    <a:pt x="5640" y="1832"/>
                    <a:pt x="4728" y="920"/>
                    <a:pt x="3593" y="418"/>
                  </a:cubicBezTo>
                  <a:cubicBezTo>
                    <a:pt x="3016" y="176"/>
                    <a:pt x="2420" y="45"/>
                    <a:pt x="1806" y="8"/>
                  </a:cubicBezTo>
                  <a:cubicBezTo>
                    <a:pt x="1716" y="3"/>
                    <a:pt x="1627" y="0"/>
                    <a:pt x="1537"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p2">
              <a:extLst>
                <a:ext uri="{FF2B5EF4-FFF2-40B4-BE49-F238E27FC236}">
                  <a16:creationId xmlns:a16="http://schemas.microsoft.com/office/drawing/2014/main" id="{B40A9E53-808E-428A-9E83-1A5B0F0BAB4F}"/>
                </a:ext>
              </a:extLst>
            </p:cNvPr>
            <p:cNvSpPr/>
            <p:nvPr/>
          </p:nvSpPr>
          <p:spPr>
            <a:xfrm>
              <a:off x="7433404" y="2315747"/>
              <a:ext cx="262694" cy="102399"/>
            </a:xfrm>
            <a:custGeom>
              <a:avLst/>
              <a:gdLst/>
              <a:ahLst/>
              <a:cxnLst/>
              <a:rect l="l" t="t" r="r" b="b"/>
              <a:pathLst>
                <a:path w="5826" h="2271" extrusionOk="0">
                  <a:moveTo>
                    <a:pt x="5826" y="0"/>
                  </a:moveTo>
                  <a:lnTo>
                    <a:pt x="5826" y="0"/>
                  </a:lnTo>
                  <a:cubicBezTo>
                    <a:pt x="5416" y="335"/>
                    <a:pt x="4988" y="652"/>
                    <a:pt x="4542" y="931"/>
                  </a:cubicBezTo>
                  <a:cubicBezTo>
                    <a:pt x="4076" y="1191"/>
                    <a:pt x="3611" y="1433"/>
                    <a:pt x="3109" y="1620"/>
                  </a:cubicBezTo>
                  <a:cubicBezTo>
                    <a:pt x="2625" y="1806"/>
                    <a:pt x="2104" y="1955"/>
                    <a:pt x="1601" y="2048"/>
                  </a:cubicBezTo>
                  <a:lnTo>
                    <a:pt x="1210" y="2122"/>
                  </a:lnTo>
                  <a:lnTo>
                    <a:pt x="801" y="2159"/>
                  </a:lnTo>
                  <a:lnTo>
                    <a:pt x="410" y="2196"/>
                  </a:lnTo>
                  <a:cubicBezTo>
                    <a:pt x="280" y="2196"/>
                    <a:pt x="149" y="2215"/>
                    <a:pt x="1" y="2215"/>
                  </a:cubicBezTo>
                  <a:lnTo>
                    <a:pt x="410" y="2252"/>
                  </a:lnTo>
                  <a:lnTo>
                    <a:pt x="819" y="2271"/>
                  </a:lnTo>
                  <a:lnTo>
                    <a:pt x="1210" y="2271"/>
                  </a:lnTo>
                  <a:lnTo>
                    <a:pt x="1620" y="2234"/>
                  </a:lnTo>
                  <a:cubicBezTo>
                    <a:pt x="2699" y="2085"/>
                    <a:pt x="3741" y="1694"/>
                    <a:pt x="4635" y="1080"/>
                  </a:cubicBezTo>
                  <a:cubicBezTo>
                    <a:pt x="5081" y="782"/>
                    <a:pt x="5472" y="410"/>
                    <a:pt x="5826"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0;p2">
              <a:extLst>
                <a:ext uri="{FF2B5EF4-FFF2-40B4-BE49-F238E27FC236}">
                  <a16:creationId xmlns:a16="http://schemas.microsoft.com/office/drawing/2014/main" id="{D48AA391-0A00-46D7-ABE5-721904B4905F}"/>
                </a:ext>
              </a:extLst>
            </p:cNvPr>
            <p:cNvSpPr/>
            <p:nvPr/>
          </p:nvSpPr>
          <p:spPr>
            <a:xfrm>
              <a:off x="8064453" y="1914615"/>
              <a:ext cx="126793" cy="241727"/>
            </a:xfrm>
            <a:custGeom>
              <a:avLst/>
              <a:gdLst/>
              <a:ahLst/>
              <a:cxnLst/>
              <a:rect l="l" t="t" r="r" b="b"/>
              <a:pathLst>
                <a:path w="2812" h="5361" extrusionOk="0">
                  <a:moveTo>
                    <a:pt x="1" y="0"/>
                  </a:moveTo>
                  <a:cubicBezTo>
                    <a:pt x="280" y="75"/>
                    <a:pt x="541" y="187"/>
                    <a:pt x="801" y="335"/>
                  </a:cubicBezTo>
                  <a:cubicBezTo>
                    <a:pt x="1527" y="764"/>
                    <a:pt x="2067" y="1471"/>
                    <a:pt x="2253" y="2308"/>
                  </a:cubicBezTo>
                  <a:cubicBezTo>
                    <a:pt x="2420" y="3146"/>
                    <a:pt x="2234" y="4020"/>
                    <a:pt x="1750" y="4709"/>
                  </a:cubicBezTo>
                  <a:cubicBezTo>
                    <a:pt x="1601" y="4951"/>
                    <a:pt x="1397" y="5174"/>
                    <a:pt x="1192" y="5360"/>
                  </a:cubicBezTo>
                  <a:cubicBezTo>
                    <a:pt x="1434" y="5211"/>
                    <a:pt x="1657" y="5007"/>
                    <a:pt x="1843" y="4783"/>
                  </a:cubicBezTo>
                  <a:cubicBezTo>
                    <a:pt x="2048" y="4560"/>
                    <a:pt x="2197" y="4300"/>
                    <a:pt x="2309" y="4020"/>
                  </a:cubicBezTo>
                  <a:cubicBezTo>
                    <a:pt x="2811" y="2885"/>
                    <a:pt x="2513" y="1564"/>
                    <a:pt x="1583" y="726"/>
                  </a:cubicBezTo>
                  <a:cubicBezTo>
                    <a:pt x="1359" y="540"/>
                    <a:pt x="1118" y="373"/>
                    <a:pt x="838" y="242"/>
                  </a:cubicBezTo>
                  <a:cubicBezTo>
                    <a:pt x="578" y="112"/>
                    <a:pt x="299" y="38"/>
                    <a:pt x="1"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1;p2">
              <a:extLst>
                <a:ext uri="{FF2B5EF4-FFF2-40B4-BE49-F238E27FC236}">
                  <a16:creationId xmlns:a16="http://schemas.microsoft.com/office/drawing/2014/main" id="{5F45273E-0E89-4DE7-B657-673C94D40AC0}"/>
                </a:ext>
              </a:extLst>
            </p:cNvPr>
            <p:cNvSpPr/>
            <p:nvPr/>
          </p:nvSpPr>
          <p:spPr>
            <a:xfrm>
              <a:off x="7915111" y="1949741"/>
              <a:ext cx="164488" cy="106728"/>
            </a:xfrm>
            <a:custGeom>
              <a:avLst/>
              <a:gdLst/>
              <a:ahLst/>
              <a:cxnLst/>
              <a:rect l="l" t="t" r="r" b="b"/>
              <a:pathLst>
                <a:path w="3648" h="2367" extrusionOk="0">
                  <a:moveTo>
                    <a:pt x="2564" y="0"/>
                  </a:moveTo>
                  <a:cubicBezTo>
                    <a:pt x="2522" y="0"/>
                    <a:pt x="2480" y="1"/>
                    <a:pt x="2438" y="3"/>
                  </a:cubicBezTo>
                  <a:cubicBezTo>
                    <a:pt x="2010" y="3"/>
                    <a:pt x="1601" y="96"/>
                    <a:pt x="1210" y="301"/>
                  </a:cubicBezTo>
                  <a:cubicBezTo>
                    <a:pt x="838" y="487"/>
                    <a:pt x="521" y="803"/>
                    <a:pt x="298" y="1157"/>
                  </a:cubicBezTo>
                  <a:cubicBezTo>
                    <a:pt x="75" y="1529"/>
                    <a:pt x="0" y="1957"/>
                    <a:pt x="75" y="2367"/>
                  </a:cubicBezTo>
                  <a:cubicBezTo>
                    <a:pt x="75" y="1976"/>
                    <a:pt x="224" y="1585"/>
                    <a:pt x="447" y="1269"/>
                  </a:cubicBezTo>
                  <a:cubicBezTo>
                    <a:pt x="670" y="952"/>
                    <a:pt x="968" y="673"/>
                    <a:pt x="1303" y="506"/>
                  </a:cubicBezTo>
                  <a:cubicBezTo>
                    <a:pt x="1657" y="320"/>
                    <a:pt x="2047" y="208"/>
                    <a:pt x="2438" y="171"/>
                  </a:cubicBezTo>
                  <a:cubicBezTo>
                    <a:pt x="2587" y="156"/>
                    <a:pt x="2739" y="150"/>
                    <a:pt x="2893" y="150"/>
                  </a:cubicBezTo>
                  <a:cubicBezTo>
                    <a:pt x="3142" y="150"/>
                    <a:pt x="3395" y="166"/>
                    <a:pt x="3648" y="189"/>
                  </a:cubicBezTo>
                  <a:cubicBezTo>
                    <a:pt x="3297" y="72"/>
                    <a:pt x="2931" y="0"/>
                    <a:pt x="2564"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2;p2">
              <a:extLst>
                <a:ext uri="{FF2B5EF4-FFF2-40B4-BE49-F238E27FC236}">
                  <a16:creationId xmlns:a16="http://schemas.microsoft.com/office/drawing/2014/main" id="{3C665D56-4305-47AE-A039-696A564393EE}"/>
                </a:ext>
              </a:extLst>
            </p:cNvPr>
            <p:cNvSpPr/>
            <p:nvPr/>
          </p:nvSpPr>
          <p:spPr>
            <a:xfrm>
              <a:off x="7993976" y="1982568"/>
              <a:ext cx="67184" cy="113356"/>
            </a:xfrm>
            <a:custGeom>
              <a:avLst/>
              <a:gdLst/>
              <a:ahLst/>
              <a:cxnLst/>
              <a:rect l="l" t="t" r="r" b="b"/>
              <a:pathLst>
                <a:path w="1490" h="2514" extrusionOk="0">
                  <a:moveTo>
                    <a:pt x="1489" y="1"/>
                  </a:moveTo>
                  <a:lnTo>
                    <a:pt x="1489" y="1"/>
                  </a:lnTo>
                  <a:cubicBezTo>
                    <a:pt x="410" y="317"/>
                    <a:pt x="1" y="1639"/>
                    <a:pt x="726" y="2513"/>
                  </a:cubicBezTo>
                  <a:cubicBezTo>
                    <a:pt x="354" y="1601"/>
                    <a:pt x="671" y="541"/>
                    <a:pt x="1489" y="1"/>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3;p2">
              <a:extLst>
                <a:ext uri="{FF2B5EF4-FFF2-40B4-BE49-F238E27FC236}">
                  <a16:creationId xmlns:a16="http://schemas.microsoft.com/office/drawing/2014/main" id="{7427269F-7CF6-4813-B7FD-95B00428ACF8}"/>
                </a:ext>
              </a:extLst>
            </p:cNvPr>
            <p:cNvSpPr/>
            <p:nvPr/>
          </p:nvSpPr>
          <p:spPr>
            <a:xfrm>
              <a:off x="7242082" y="2809180"/>
              <a:ext cx="90676" cy="307153"/>
            </a:xfrm>
            <a:custGeom>
              <a:avLst/>
              <a:gdLst/>
              <a:ahLst/>
              <a:cxnLst/>
              <a:rect l="l" t="t" r="r" b="b"/>
              <a:pathLst>
                <a:path w="2011" h="6812" extrusionOk="0">
                  <a:moveTo>
                    <a:pt x="2010" y="0"/>
                  </a:moveTo>
                  <a:lnTo>
                    <a:pt x="2010" y="0"/>
                  </a:lnTo>
                  <a:cubicBezTo>
                    <a:pt x="1619" y="484"/>
                    <a:pt x="1266" y="987"/>
                    <a:pt x="968" y="1527"/>
                  </a:cubicBezTo>
                  <a:cubicBezTo>
                    <a:pt x="633" y="2066"/>
                    <a:pt x="373" y="2643"/>
                    <a:pt x="205" y="3239"/>
                  </a:cubicBezTo>
                  <a:cubicBezTo>
                    <a:pt x="38" y="3853"/>
                    <a:pt x="0" y="4486"/>
                    <a:pt x="93" y="5118"/>
                  </a:cubicBezTo>
                  <a:cubicBezTo>
                    <a:pt x="131" y="5435"/>
                    <a:pt x="224" y="5733"/>
                    <a:pt x="354" y="6030"/>
                  </a:cubicBezTo>
                  <a:cubicBezTo>
                    <a:pt x="466" y="6310"/>
                    <a:pt x="652" y="6570"/>
                    <a:pt x="856" y="6812"/>
                  </a:cubicBezTo>
                  <a:cubicBezTo>
                    <a:pt x="521" y="6291"/>
                    <a:pt x="298" y="5714"/>
                    <a:pt x="261" y="5100"/>
                  </a:cubicBezTo>
                  <a:cubicBezTo>
                    <a:pt x="205" y="4486"/>
                    <a:pt x="261" y="3890"/>
                    <a:pt x="428" y="3295"/>
                  </a:cubicBezTo>
                  <a:cubicBezTo>
                    <a:pt x="596" y="2718"/>
                    <a:pt x="819" y="2141"/>
                    <a:pt x="1098" y="1620"/>
                  </a:cubicBezTo>
                  <a:cubicBezTo>
                    <a:pt x="1378" y="1061"/>
                    <a:pt x="1713" y="540"/>
                    <a:pt x="2010"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4;p2">
              <a:extLst>
                <a:ext uri="{FF2B5EF4-FFF2-40B4-BE49-F238E27FC236}">
                  <a16:creationId xmlns:a16="http://schemas.microsoft.com/office/drawing/2014/main" id="{5AC98694-F800-4F49-8735-A2BE8169B25F}"/>
                </a:ext>
              </a:extLst>
            </p:cNvPr>
            <p:cNvSpPr/>
            <p:nvPr/>
          </p:nvSpPr>
          <p:spPr>
            <a:xfrm>
              <a:off x="7303316" y="2910725"/>
              <a:ext cx="42881" cy="163677"/>
            </a:xfrm>
            <a:custGeom>
              <a:avLst/>
              <a:gdLst/>
              <a:ahLst/>
              <a:cxnLst/>
              <a:rect l="l" t="t" r="r" b="b"/>
              <a:pathLst>
                <a:path w="951" h="3630" extrusionOk="0">
                  <a:moveTo>
                    <a:pt x="950" y="0"/>
                  </a:moveTo>
                  <a:lnTo>
                    <a:pt x="950" y="0"/>
                  </a:lnTo>
                  <a:cubicBezTo>
                    <a:pt x="150" y="1043"/>
                    <a:pt x="1" y="2438"/>
                    <a:pt x="541" y="3629"/>
                  </a:cubicBezTo>
                  <a:cubicBezTo>
                    <a:pt x="317" y="2401"/>
                    <a:pt x="448" y="1136"/>
                    <a:pt x="950"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5;p2">
              <a:extLst>
                <a:ext uri="{FF2B5EF4-FFF2-40B4-BE49-F238E27FC236}">
                  <a16:creationId xmlns:a16="http://schemas.microsoft.com/office/drawing/2014/main" id="{3BEA698D-0274-40CD-A292-0D7036FF8715}"/>
                </a:ext>
              </a:extLst>
            </p:cNvPr>
            <p:cNvSpPr/>
            <p:nvPr/>
          </p:nvSpPr>
          <p:spPr>
            <a:xfrm>
              <a:off x="8007413" y="3028188"/>
              <a:ext cx="31067" cy="184689"/>
            </a:xfrm>
            <a:custGeom>
              <a:avLst/>
              <a:gdLst/>
              <a:ahLst/>
              <a:cxnLst/>
              <a:rect l="l" t="t" r="r" b="b"/>
              <a:pathLst>
                <a:path w="689" h="4096" extrusionOk="0">
                  <a:moveTo>
                    <a:pt x="466" y="1"/>
                  </a:moveTo>
                  <a:cubicBezTo>
                    <a:pt x="391" y="336"/>
                    <a:pt x="354" y="708"/>
                    <a:pt x="373" y="1062"/>
                  </a:cubicBezTo>
                  <a:cubicBezTo>
                    <a:pt x="391" y="1415"/>
                    <a:pt x="447" y="1769"/>
                    <a:pt x="447" y="2123"/>
                  </a:cubicBezTo>
                  <a:cubicBezTo>
                    <a:pt x="466" y="2458"/>
                    <a:pt x="447" y="2811"/>
                    <a:pt x="391" y="3146"/>
                  </a:cubicBezTo>
                  <a:cubicBezTo>
                    <a:pt x="335" y="3481"/>
                    <a:pt x="205" y="3816"/>
                    <a:pt x="0" y="4095"/>
                  </a:cubicBezTo>
                  <a:cubicBezTo>
                    <a:pt x="280" y="3853"/>
                    <a:pt x="466" y="3537"/>
                    <a:pt x="559" y="3183"/>
                  </a:cubicBezTo>
                  <a:cubicBezTo>
                    <a:pt x="652" y="2830"/>
                    <a:pt x="689" y="2476"/>
                    <a:pt x="670" y="2104"/>
                  </a:cubicBezTo>
                  <a:cubicBezTo>
                    <a:pt x="633" y="1397"/>
                    <a:pt x="466" y="708"/>
                    <a:pt x="466" y="1"/>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6;p2">
              <a:extLst>
                <a:ext uri="{FF2B5EF4-FFF2-40B4-BE49-F238E27FC236}">
                  <a16:creationId xmlns:a16="http://schemas.microsoft.com/office/drawing/2014/main" id="{68D10FE0-C494-4EB9-8A7A-2C0FF3B97BFC}"/>
                </a:ext>
              </a:extLst>
            </p:cNvPr>
            <p:cNvSpPr/>
            <p:nvPr/>
          </p:nvSpPr>
          <p:spPr>
            <a:xfrm>
              <a:off x="6333227" y="1814738"/>
              <a:ext cx="455725" cy="198757"/>
            </a:xfrm>
            <a:custGeom>
              <a:avLst/>
              <a:gdLst/>
              <a:ahLst/>
              <a:cxnLst/>
              <a:rect l="l" t="t" r="r" b="b"/>
              <a:pathLst>
                <a:path w="10107" h="4408" extrusionOk="0">
                  <a:moveTo>
                    <a:pt x="1" y="1"/>
                  </a:moveTo>
                  <a:cubicBezTo>
                    <a:pt x="615" y="801"/>
                    <a:pt x="1304" y="1545"/>
                    <a:pt x="2029" y="2253"/>
                  </a:cubicBezTo>
                  <a:cubicBezTo>
                    <a:pt x="2755" y="2960"/>
                    <a:pt x="3611" y="3537"/>
                    <a:pt x="4542" y="3946"/>
                  </a:cubicBezTo>
                  <a:cubicBezTo>
                    <a:pt x="5224" y="4254"/>
                    <a:pt x="5964" y="4408"/>
                    <a:pt x="6706" y="4408"/>
                  </a:cubicBezTo>
                  <a:cubicBezTo>
                    <a:pt x="6997" y="4408"/>
                    <a:pt x="7288" y="4384"/>
                    <a:pt x="7575" y="4337"/>
                  </a:cubicBezTo>
                  <a:cubicBezTo>
                    <a:pt x="8078" y="4244"/>
                    <a:pt x="8562" y="4058"/>
                    <a:pt x="9008" y="3816"/>
                  </a:cubicBezTo>
                  <a:cubicBezTo>
                    <a:pt x="9437" y="3555"/>
                    <a:pt x="9827" y="3202"/>
                    <a:pt x="10107" y="2774"/>
                  </a:cubicBezTo>
                  <a:lnTo>
                    <a:pt x="10107" y="2774"/>
                  </a:lnTo>
                  <a:cubicBezTo>
                    <a:pt x="9958" y="2960"/>
                    <a:pt x="9772" y="3146"/>
                    <a:pt x="9585" y="3295"/>
                  </a:cubicBezTo>
                  <a:cubicBezTo>
                    <a:pt x="9381" y="3462"/>
                    <a:pt x="9176" y="3593"/>
                    <a:pt x="8953" y="3704"/>
                  </a:cubicBezTo>
                  <a:cubicBezTo>
                    <a:pt x="8506" y="3946"/>
                    <a:pt x="8041" y="4095"/>
                    <a:pt x="7538" y="4170"/>
                  </a:cubicBezTo>
                  <a:cubicBezTo>
                    <a:pt x="7306" y="4200"/>
                    <a:pt x="7073" y="4215"/>
                    <a:pt x="6841" y="4215"/>
                  </a:cubicBezTo>
                  <a:cubicBezTo>
                    <a:pt x="6085" y="4215"/>
                    <a:pt x="5337" y="4055"/>
                    <a:pt x="4654" y="3742"/>
                  </a:cubicBezTo>
                  <a:cubicBezTo>
                    <a:pt x="3723" y="3332"/>
                    <a:pt x="2886" y="2792"/>
                    <a:pt x="2141" y="2122"/>
                  </a:cubicBezTo>
                  <a:cubicBezTo>
                    <a:pt x="1397" y="1471"/>
                    <a:pt x="708" y="727"/>
                    <a:pt x="1" y="1"/>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p2">
              <a:extLst>
                <a:ext uri="{FF2B5EF4-FFF2-40B4-BE49-F238E27FC236}">
                  <a16:creationId xmlns:a16="http://schemas.microsoft.com/office/drawing/2014/main" id="{405ECEA3-BA1D-4950-9EEE-D8C1AEFD30B1}"/>
                </a:ext>
              </a:extLst>
            </p:cNvPr>
            <p:cNvSpPr/>
            <p:nvPr/>
          </p:nvSpPr>
          <p:spPr>
            <a:xfrm>
              <a:off x="6377732" y="1787909"/>
              <a:ext cx="427183" cy="107404"/>
            </a:xfrm>
            <a:custGeom>
              <a:avLst/>
              <a:gdLst/>
              <a:ahLst/>
              <a:cxnLst/>
              <a:rect l="l" t="t" r="r" b="b"/>
              <a:pathLst>
                <a:path w="9474" h="2382" extrusionOk="0">
                  <a:moveTo>
                    <a:pt x="9473" y="0"/>
                  </a:moveTo>
                  <a:lnTo>
                    <a:pt x="9473" y="0"/>
                  </a:lnTo>
                  <a:cubicBezTo>
                    <a:pt x="9026" y="782"/>
                    <a:pt x="8338" y="1396"/>
                    <a:pt x="7500" y="1731"/>
                  </a:cubicBezTo>
                  <a:cubicBezTo>
                    <a:pt x="6867" y="2011"/>
                    <a:pt x="6175" y="2151"/>
                    <a:pt x="5471" y="2151"/>
                  </a:cubicBezTo>
                  <a:cubicBezTo>
                    <a:pt x="5286" y="2151"/>
                    <a:pt x="5100" y="2141"/>
                    <a:pt x="4913" y="2122"/>
                  </a:cubicBezTo>
                  <a:cubicBezTo>
                    <a:pt x="4039" y="2047"/>
                    <a:pt x="3164" y="1805"/>
                    <a:pt x="2364" y="1433"/>
                  </a:cubicBezTo>
                  <a:cubicBezTo>
                    <a:pt x="1954" y="1247"/>
                    <a:pt x="1545" y="1042"/>
                    <a:pt x="1154" y="838"/>
                  </a:cubicBezTo>
                  <a:cubicBezTo>
                    <a:pt x="763" y="614"/>
                    <a:pt x="391" y="372"/>
                    <a:pt x="0" y="149"/>
                  </a:cubicBezTo>
                  <a:lnTo>
                    <a:pt x="0" y="149"/>
                  </a:lnTo>
                  <a:cubicBezTo>
                    <a:pt x="707" y="707"/>
                    <a:pt x="1489" y="1173"/>
                    <a:pt x="2289" y="1582"/>
                  </a:cubicBezTo>
                  <a:cubicBezTo>
                    <a:pt x="3108" y="1992"/>
                    <a:pt x="3983" y="2252"/>
                    <a:pt x="4895" y="2364"/>
                  </a:cubicBezTo>
                  <a:cubicBezTo>
                    <a:pt x="5040" y="2375"/>
                    <a:pt x="5184" y="2381"/>
                    <a:pt x="5328" y="2381"/>
                  </a:cubicBezTo>
                  <a:cubicBezTo>
                    <a:pt x="6108" y="2381"/>
                    <a:pt x="6868" y="2213"/>
                    <a:pt x="7575" y="1899"/>
                  </a:cubicBezTo>
                  <a:cubicBezTo>
                    <a:pt x="8003" y="1694"/>
                    <a:pt x="8375" y="1433"/>
                    <a:pt x="8710" y="1117"/>
                  </a:cubicBezTo>
                  <a:cubicBezTo>
                    <a:pt x="9045" y="801"/>
                    <a:pt x="9287" y="428"/>
                    <a:pt x="9473"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8;p2">
              <a:extLst>
                <a:ext uri="{FF2B5EF4-FFF2-40B4-BE49-F238E27FC236}">
                  <a16:creationId xmlns:a16="http://schemas.microsoft.com/office/drawing/2014/main" id="{D5496285-DB1C-48C4-8F87-7ACDAEA59D76}"/>
                </a:ext>
              </a:extLst>
            </p:cNvPr>
            <p:cNvSpPr/>
            <p:nvPr/>
          </p:nvSpPr>
          <p:spPr>
            <a:xfrm>
              <a:off x="6140237" y="1862580"/>
              <a:ext cx="127605" cy="230816"/>
            </a:xfrm>
            <a:custGeom>
              <a:avLst/>
              <a:gdLst/>
              <a:ahLst/>
              <a:cxnLst/>
              <a:rect l="l" t="t" r="r" b="b"/>
              <a:pathLst>
                <a:path w="2830" h="5119" extrusionOk="0">
                  <a:moveTo>
                    <a:pt x="2811" y="1"/>
                  </a:moveTo>
                  <a:lnTo>
                    <a:pt x="2811" y="1"/>
                  </a:lnTo>
                  <a:cubicBezTo>
                    <a:pt x="2736" y="503"/>
                    <a:pt x="2624" y="987"/>
                    <a:pt x="2476" y="1471"/>
                  </a:cubicBezTo>
                  <a:cubicBezTo>
                    <a:pt x="2327" y="1936"/>
                    <a:pt x="2122" y="2383"/>
                    <a:pt x="1880" y="2829"/>
                  </a:cubicBezTo>
                  <a:cubicBezTo>
                    <a:pt x="1638" y="3257"/>
                    <a:pt x="1359" y="3667"/>
                    <a:pt x="1043" y="4058"/>
                  </a:cubicBezTo>
                  <a:lnTo>
                    <a:pt x="819" y="4337"/>
                  </a:lnTo>
                  <a:lnTo>
                    <a:pt x="559" y="4597"/>
                  </a:lnTo>
                  <a:lnTo>
                    <a:pt x="280" y="4858"/>
                  </a:lnTo>
                  <a:cubicBezTo>
                    <a:pt x="186" y="4951"/>
                    <a:pt x="93" y="5026"/>
                    <a:pt x="0" y="5119"/>
                  </a:cubicBezTo>
                  <a:lnTo>
                    <a:pt x="317" y="4914"/>
                  </a:lnTo>
                  <a:lnTo>
                    <a:pt x="633" y="4672"/>
                  </a:lnTo>
                  <a:lnTo>
                    <a:pt x="912" y="4430"/>
                  </a:lnTo>
                  <a:lnTo>
                    <a:pt x="1191" y="4169"/>
                  </a:lnTo>
                  <a:cubicBezTo>
                    <a:pt x="1545" y="3797"/>
                    <a:pt x="1843" y="3369"/>
                    <a:pt x="2085" y="2922"/>
                  </a:cubicBezTo>
                  <a:cubicBezTo>
                    <a:pt x="2327" y="2476"/>
                    <a:pt x="2513" y="2011"/>
                    <a:pt x="2643" y="1508"/>
                  </a:cubicBezTo>
                  <a:cubicBezTo>
                    <a:pt x="2773" y="1006"/>
                    <a:pt x="2829" y="503"/>
                    <a:pt x="2811" y="1"/>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9;p2">
              <a:extLst>
                <a:ext uri="{FF2B5EF4-FFF2-40B4-BE49-F238E27FC236}">
                  <a16:creationId xmlns:a16="http://schemas.microsoft.com/office/drawing/2014/main" id="{6EC0570D-4FD0-45DA-87CF-599E4EEF9DF6}"/>
                </a:ext>
              </a:extLst>
            </p:cNvPr>
            <p:cNvSpPr/>
            <p:nvPr/>
          </p:nvSpPr>
          <p:spPr>
            <a:xfrm>
              <a:off x="6843477" y="1654484"/>
              <a:ext cx="127605" cy="335695"/>
            </a:xfrm>
            <a:custGeom>
              <a:avLst/>
              <a:gdLst/>
              <a:ahLst/>
              <a:cxnLst/>
              <a:rect l="l" t="t" r="r" b="b"/>
              <a:pathLst>
                <a:path w="2830" h="7445" extrusionOk="0">
                  <a:moveTo>
                    <a:pt x="0" y="0"/>
                  </a:moveTo>
                  <a:lnTo>
                    <a:pt x="0" y="0"/>
                  </a:lnTo>
                  <a:cubicBezTo>
                    <a:pt x="521" y="465"/>
                    <a:pt x="968" y="987"/>
                    <a:pt x="1359" y="1563"/>
                  </a:cubicBezTo>
                  <a:cubicBezTo>
                    <a:pt x="1731" y="2140"/>
                    <a:pt x="2029" y="2755"/>
                    <a:pt x="2234" y="3406"/>
                  </a:cubicBezTo>
                  <a:cubicBezTo>
                    <a:pt x="2457" y="4039"/>
                    <a:pt x="2587" y="4709"/>
                    <a:pt x="2643" y="5397"/>
                  </a:cubicBezTo>
                  <a:lnTo>
                    <a:pt x="2662" y="5918"/>
                  </a:lnTo>
                  <a:lnTo>
                    <a:pt x="2643" y="6421"/>
                  </a:lnTo>
                  <a:lnTo>
                    <a:pt x="2587" y="6942"/>
                  </a:lnTo>
                  <a:cubicBezTo>
                    <a:pt x="2568" y="7109"/>
                    <a:pt x="2531" y="7277"/>
                    <a:pt x="2513" y="7444"/>
                  </a:cubicBezTo>
                  <a:cubicBezTo>
                    <a:pt x="2550" y="7296"/>
                    <a:pt x="2606" y="7128"/>
                    <a:pt x="2643" y="6961"/>
                  </a:cubicBezTo>
                  <a:lnTo>
                    <a:pt x="2755" y="6439"/>
                  </a:lnTo>
                  <a:lnTo>
                    <a:pt x="2810" y="5918"/>
                  </a:lnTo>
                  <a:lnTo>
                    <a:pt x="2829" y="5397"/>
                  </a:lnTo>
                  <a:cubicBezTo>
                    <a:pt x="2792" y="3983"/>
                    <a:pt x="2327" y="2606"/>
                    <a:pt x="1489" y="1452"/>
                  </a:cubicBezTo>
                  <a:lnTo>
                    <a:pt x="1173" y="1042"/>
                  </a:lnTo>
                  <a:lnTo>
                    <a:pt x="819" y="670"/>
                  </a:lnTo>
                  <a:lnTo>
                    <a:pt x="428" y="317"/>
                  </a:lnTo>
                  <a:cubicBezTo>
                    <a:pt x="279" y="205"/>
                    <a:pt x="149" y="112"/>
                    <a:pt x="0"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0;p2">
              <a:extLst>
                <a:ext uri="{FF2B5EF4-FFF2-40B4-BE49-F238E27FC236}">
                  <a16:creationId xmlns:a16="http://schemas.microsoft.com/office/drawing/2014/main" id="{4B452C27-0606-4E71-9550-37A91060989B}"/>
                </a:ext>
              </a:extLst>
            </p:cNvPr>
            <p:cNvSpPr/>
            <p:nvPr/>
          </p:nvSpPr>
          <p:spPr>
            <a:xfrm>
              <a:off x="5907793" y="3432701"/>
              <a:ext cx="446481" cy="209804"/>
            </a:xfrm>
            <a:custGeom>
              <a:avLst/>
              <a:gdLst/>
              <a:ahLst/>
              <a:cxnLst/>
              <a:rect l="l" t="t" r="r" b="b"/>
              <a:pathLst>
                <a:path w="9902" h="4653" extrusionOk="0">
                  <a:moveTo>
                    <a:pt x="0" y="0"/>
                  </a:moveTo>
                  <a:cubicBezTo>
                    <a:pt x="521" y="56"/>
                    <a:pt x="1005" y="242"/>
                    <a:pt x="1433" y="577"/>
                  </a:cubicBezTo>
                  <a:cubicBezTo>
                    <a:pt x="1843" y="875"/>
                    <a:pt x="2178" y="1303"/>
                    <a:pt x="2364" y="1787"/>
                  </a:cubicBezTo>
                  <a:cubicBezTo>
                    <a:pt x="2438" y="2029"/>
                    <a:pt x="2513" y="2289"/>
                    <a:pt x="2624" y="2531"/>
                  </a:cubicBezTo>
                  <a:cubicBezTo>
                    <a:pt x="2699" y="2810"/>
                    <a:pt x="2866" y="3034"/>
                    <a:pt x="3090" y="3220"/>
                  </a:cubicBezTo>
                  <a:cubicBezTo>
                    <a:pt x="3250" y="3323"/>
                    <a:pt x="3432" y="3377"/>
                    <a:pt x="3613" y="3377"/>
                  </a:cubicBezTo>
                  <a:cubicBezTo>
                    <a:pt x="3726" y="3377"/>
                    <a:pt x="3838" y="3356"/>
                    <a:pt x="3946" y="3313"/>
                  </a:cubicBezTo>
                  <a:cubicBezTo>
                    <a:pt x="4206" y="3220"/>
                    <a:pt x="4448" y="3090"/>
                    <a:pt x="4671" y="2941"/>
                  </a:cubicBezTo>
                  <a:cubicBezTo>
                    <a:pt x="5241" y="2610"/>
                    <a:pt x="5875" y="2447"/>
                    <a:pt x="6505" y="2447"/>
                  </a:cubicBezTo>
                  <a:cubicBezTo>
                    <a:pt x="7398" y="2447"/>
                    <a:pt x="8283" y="2773"/>
                    <a:pt x="8971" y="3406"/>
                  </a:cubicBezTo>
                  <a:cubicBezTo>
                    <a:pt x="9361" y="3741"/>
                    <a:pt x="9678" y="4169"/>
                    <a:pt x="9901" y="4653"/>
                  </a:cubicBezTo>
                  <a:cubicBezTo>
                    <a:pt x="9715" y="4150"/>
                    <a:pt x="9436" y="3685"/>
                    <a:pt x="9045" y="3313"/>
                  </a:cubicBezTo>
                  <a:cubicBezTo>
                    <a:pt x="8654" y="2941"/>
                    <a:pt x="8208" y="2643"/>
                    <a:pt x="7686" y="2457"/>
                  </a:cubicBezTo>
                  <a:cubicBezTo>
                    <a:pt x="7291" y="2320"/>
                    <a:pt x="6877" y="2253"/>
                    <a:pt x="6462" y="2253"/>
                  </a:cubicBezTo>
                  <a:cubicBezTo>
                    <a:pt x="5803" y="2253"/>
                    <a:pt x="5143" y="2423"/>
                    <a:pt x="4560" y="2755"/>
                  </a:cubicBezTo>
                  <a:cubicBezTo>
                    <a:pt x="4336" y="2885"/>
                    <a:pt x="4113" y="3015"/>
                    <a:pt x="3871" y="3108"/>
                  </a:cubicBezTo>
                  <a:cubicBezTo>
                    <a:pt x="3784" y="3145"/>
                    <a:pt x="3694" y="3161"/>
                    <a:pt x="3605" y="3161"/>
                  </a:cubicBezTo>
                  <a:cubicBezTo>
                    <a:pt x="3465" y="3161"/>
                    <a:pt x="3326" y="3121"/>
                    <a:pt x="3201" y="3052"/>
                  </a:cubicBezTo>
                  <a:cubicBezTo>
                    <a:pt x="3015" y="2885"/>
                    <a:pt x="2866" y="2680"/>
                    <a:pt x="2792" y="2457"/>
                  </a:cubicBezTo>
                  <a:cubicBezTo>
                    <a:pt x="2699" y="2215"/>
                    <a:pt x="2624" y="1973"/>
                    <a:pt x="2513" y="1712"/>
                  </a:cubicBezTo>
                  <a:cubicBezTo>
                    <a:pt x="2308" y="1210"/>
                    <a:pt x="1954" y="782"/>
                    <a:pt x="1508" y="484"/>
                  </a:cubicBezTo>
                  <a:cubicBezTo>
                    <a:pt x="1061" y="168"/>
                    <a:pt x="540" y="0"/>
                    <a:pt x="0"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p2">
              <a:extLst>
                <a:ext uri="{FF2B5EF4-FFF2-40B4-BE49-F238E27FC236}">
                  <a16:creationId xmlns:a16="http://schemas.microsoft.com/office/drawing/2014/main" id="{AC9578B8-58EF-480D-A1F3-CA84A2C81DB4}"/>
                </a:ext>
              </a:extLst>
            </p:cNvPr>
            <p:cNvSpPr/>
            <p:nvPr/>
          </p:nvSpPr>
          <p:spPr>
            <a:xfrm>
              <a:off x="5691266" y="3461243"/>
              <a:ext cx="161152" cy="299623"/>
            </a:xfrm>
            <a:custGeom>
              <a:avLst/>
              <a:gdLst/>
              <a:ahLst/>
              <a:cxnLst/>
              <a:rect l="l" t="t" r="r" b="b"/>
              <a:pathLst>
                <a:path w="3574" h="6645" extrusionOk="0">
                  <a:moveTo>
                    <a:pt x="3537" y="0"/>
                  </a:moveTo>
                  <a:cubicBezTo>
                    <a:pt x="3537" y="651"/>
                    <a:pt x="3444" y="1303"/>
                    <a:pt x="3295" y="1936"/>
                  </a:cubicBezTo>
                  <a:cubicBezTo>
                    <a:pt x="2978" y="3201"/>
                    <a:pt x="2346" y="4392"/>
                    <a:pt x="1489" y="5360"/>
                  </a:cubicBezTo>
                  <a:lnTo>
                    <a:pt x="1136" y="5714"/>
                  </a:lnTo>
                  <a:lnTo>
                    <a:pt x="782" y="6048"/>
                  </a:lnTo>
                  <a:lnTo>
                    <a:pt x="391" y="6365"/>
                  </a:lnTo>
                  <a:cubicBezTo>
                    <a:pt x="261" y="6458"/>
                    <a:pt x="131" y="6551"/>
                    <a:pt x="1" y="6644"/>
                  </a:cubicBezTo>
                  <a:cubicBezTo>
                    <a:pt x="149" y="6570"/>
                    <a:pt x="280" y="6495"/>
                    <a:pt x="429" y="6421"/>
                  </a:cubicBezTo>
                  <a:lnTo>
                    <a:pt x="857" y="6142"/>
                  </a:lnTo>
                  <a:lnTo>
                    <a:pt x="1248" y="5825"/>
                  </a:lnTo>
                  <a:lnTo>
                    <a:pt x="1620" y="5490"/>
                  </a:lnTo>
                  <a:cubicBezTo>
                    <a:pt x="2569" y="4522"/>
                    <a:pt x="3220" y="3313"/>
                    <a:pt x="3481" y="1991"/>
                  </a:cubicBezTo>
                  <a:lnTo>
                    <a:pt x="3537" y="1489"/>
                  </a:lnTo>
                  <a:lnTo>
                    <a:pt x="3574" y="986"/>
                  </a:lnTo>
                  <a:lnTo>
                    <a:pt x="3574" y="484"/>
                  </a:lnTo>
                  <a:cubicBezTo>
                    <a:pt x="3555" y="316"/>
                    <a:pt x="3555" y="168"/>
                    <a:pt x="3537"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2;p2">
              <a:extLst>
                <a:ext uri="{FF2B5EF4-FFF2-40B4-BE49-F238E27FC236}">
                  <a16:creationId xmlns:a16="http://schemas.microsoft.com/office/drawing/2014/main" id="{61DD0AB6-49AC-4F9C-A53A-3BDFECD3DF06}"/>
                </a:ext>
              </a:extLst>
            </p:cNvPr>
            <p:cNvSpPr/>
            <p:nvPr/>
          </p:nvSpPr>
          <p:spPr>
            <a:xfrm>
              <a:off x="5997569" y="3215902"/>
              <a:ext cx="432233" cy="311662"/>
            </a:xfrm>
            <a:custGeom>
              <a:avLst/>
              <a:gdLst/>
              <a:ahLst/>
              <a:cxnLst/>
              <a:rect l="l" t="t" r="r" b="b"/>
              <a:pathLst>
                <a:path w="9586" h="6912" extrusionOk="0">
                  <a:moveTo>
                    <a:pt x="1631" y="1"/>
                  </a:moveTo>
                  <a:cubicBezTo>
                    <a:pt x="1453" y="1"/>
                    <a:pt x="1274" y="22"/>
                    <a:pt x="1099" y="63"/>
                  </a:cubicBezTo>
                  <a:cubicBezTo>
                    <a:pt x="819" y="137"/>
                    <a:pt x="577" y="286"/>
                    <a:pt x="373" y="491"/>
                  </a:cubicBezTo>
                  <a:cubicBezTo>
                    <a:pt x="168" y="677"/>
                    <a:pt x="38" y="937"/>
                    <a:pt x="1" y="1216"/>
                  </a:cubicBezTo>
                  <a:cubicBezTo>
                    <a:pt x="131" y="677"/>
                    <a:pt x="577" y="267"/>
                    <a:pt x="1136" y="174"/>
                  </a:cubicBezTo>
                  <a:cubicBezTo>
                    <a:pt x="1270" y="145"/>
                    <a:pt x="1408" y="131"/>
                    <a:pt x="1545" y="131"/>
                  </a:cubicBezTo>
                  <a:cubicBezTo>
                    <a:pt x="1938" y="131"/>
                    <a:pt x="2331" y="246"/>
                    <a:pt x="2662" y="453"/>
                  </a:cubicBezTo>
                  <a:cubicBezTo>
                    <a:pt x="3611" y="974"/>
                    <a:pt x="4244" y="1942"/>
                    <a:pt x="5174" y="2594"/>
                  </a:cubicBezTo>
                  <a:cubicBezTo>
                    <a:pt x="6123" y="3245"/>
                    <a:pt x="7184" y="3561"/>
                    <a:pt x="8096" y="4175"/>
                  </a:cubicBezTo>
                  <a:cubicBezTo>
                    <a:pt x="8543" y="4455"/>
                    <a:pt x="8934" y="4864"/>
                    <a:pt x="9194" y="5329"/>
                  </a:cubicBezTo>
                  <a:cubicBezTo>
                    <a:pt x="9473" y="5813"/>
                    <a:pt x="9548" y="6390"/>
                    <a:pt x="9399" y="6911"/>
                  </a:cubicBezTo>
                  <a:cubicBezTo>
                    <a:pt x="9585" y="6390"/>
                    <a:pt x="9548" y="5795"/>
                    <a:pt x="9306" y="5292"/>
                  </a:cubicBezTo>
                  <a:cubicBezTo>
                    <a:pt x="9045" y="4790"/>
                    <a:pt x="8655" y="4343"/>
                    <a:pt x="8189" y="4027"/>
                  </a:cubicBezTo>
                  <a:cubicBezTo>
                    <a:pt x="7277" y="3357"/>
                    <a:pt x="6198" y="3022"/>
                    <a:pt x="5305" y="2407"/>
                  </a:cubicBezTo>
                  <a:cubicBezTo>
                    <a:pt x="4877" y="2072"/>
                    <a:pt x="4467" y="1719"/>
                    <a:pt x="4076" y="1328"/>
                  </a:cubicBezTo>
                  <a:cubicBezTo>
                    <a:pt x="3685" y="919"/>
                    <a:pt x="3239" y="565"/>
                    <a:pt x="2755" y="304"/>
                  </a:cubicBezTo>
                  <a:cubicBezTo>
                    <a:pt x="2410" y="100"/>
                    <a:pt x="2021" y="1"/>
                    <a:pt x="1631" y="1"/>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p2">
              <a:extLst>
                <a:ext uri="{FF2B5EF4-FFF2-40B4-BE49-F238E27FC236}">
                  <a16:creationId xmlns:a16="http://schemas.microsoft.com/office/drawing/2014/main" id="{A065C497-AF6D-4957-9B80-7E06E3179446}"/>
                </a:ext>
              </a:extLst>
            </p:cNvPr>
            <p:cNvSpPr/>
            <p:nvPr/>
          </p:nvSpPr>
          <p:spPr>
            <a:xfrm>
              <a:off x="5556173" y="3340399"/>
              <a:ext cx="193887" cy="431331"/>
            </a:xfrm>
            <a:custGeom>
              <a:avLst/>
              <a:gdLst/>
              <a:ahLst/>
              <a:cxnLst/>
              <a:rect l="l" t="t" r="r" b="b"/>
              <a:pathLst>
                <a:path w="4300" h="9566" extrusionOk="0">
                  <a:moveTo>
                    <a:pt x="4299" y="0"/>
                  </a:moveTo>
                  <a:lnTo>
                    <a:pt x="4299" y="0"/>
                  </a:lnTo>
                  <a:cubicBezTo>
                    <a:pt x="3834" y="112"/>
                    <a:pt x="3443" y="428"/>
                    <a:pt x="3220" y="856"/>
                  </a:cubicBezTo>
                  <a:cubicBezTo>
                    <a:pt x="2997" y="1266"/>
                    <a:pt x="2848" y="1731"/>
                    <a:pt x="2810" y="2215"/>
                  </a:cubicBezTo>
                  <a:cubicBezTo>
                    <a:pt x="2755" y="2680"/>
                    <a:pt x="2755" y="3145"/>
                    <a:pt x="2717" y="3611"/>
                  </a:cubicBezTo>
                  <a:cubicBezTo>
                    <a:pt x="2680" y="4057"/>
                    <a:pt x="2550" y="4504"/>
                    <a:pt x="2345" y="4895"/>
                  </a:cubicBezTo>
                  <a:cubicBezTo>
                    <a:pt x="1899" y="5676"/>
                    <a:pt x="1098" y="6216"/>
                    <a:pt x="540" y="6998"/>
                  </a:cubicBezTo>
                  <a:cubicBezTo>
                    <a:pt x="242" y="7370"/>
                    <a:pt x="56" y="7835"/>
                    <a:pt x="37" y="8319"/>
                  </a:cubicBezTo>
                  <a:cubicBezTo>
                    <a:pt x="0" y="8803"/>
                    <a:pt x="205" y="9268"/>
                    <a:pt x="596" y="9566"/>
                  </a:cubicBezTo>
                  <a:cubicBezTo>
                    <a:pt x="261" y="9250"/>
                    <a:pt x="75" y="8784"/>
                    <a:pt x="149" y="8319"/>
                  </a:cubicBezTo>
                  <a:cubicBezTo>
                    <a:pt x="205" y="7872"/>
                    <a:pt x="372" y="7444"/>
                    <a:pt x="670" y="7091"/>
                  </a:cubicBezTo>
                  <a:cubicBezTo>
                    <a:pt x="1229" y="6384"/>
                    <a:pt x="2047" y="5844"/>
                    <a:pt x="2531" y="5006"/>
                  </a:cubicBezTo>
                  <a:cubicBezTo>
                    <a:pt x="2755" y="4578"/>
                    <a:pt x="2885" y="4094"/>
                    <a:pt x="2922" y="3611"/>
                  </a:cubicBezTo>
                  <a:cubicBezTo>
                    <a:pt x="2959" y="3145"/>
                    <a:pt x="2959" y="2680"/>
                    <a:pt x="2978" y="2215"/>
                  </a:cubicBezTo>
                  <a:cubicBezTo>
                    <a:pt x="2997" y="1768"/>
                    <a:pt x="3127" y="1321"/>
                    <a:pt x="3313" y="912"/>
                  </a:cubicBezTo>
                  <a:cubicBezTo>
                    <a:pt x="3499" y="484"/>
                    <a:pt x="3853" y="149"/>
                    <a:pt x="4299"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4;p2">
              <a:extLst>
                <a:ext uri="{FF2B5EF4-FFF2-40B4-BE49-F238E27FC236}">
                  <a16:creationId xmlns:a16="http://schemas.microsoft.com/office/drawing/2014/main" id="{C391EB1D-D988-4F5B-A612-DF9E97843C7B}"/>
                </a:ext>
              </a:extLst>
            </p:cNvPr>
            <p:cNvSpPr/>
            <p:nvPr/>
          </p:nvSpPr>
          <p:spPr>
            <a:xfrm>
              <a:off x="6450734" y="3795234"/>
              <a:ext cx="100731" cy="226577"/>
            </a:xfrm>
            <a:custGeom>
              <a:avLst/>
              <a:gdLst/>
              <a:ahLst/>
              <a:cxnLst/>
              <a:rect l="l" t="t" r="r" b="b"/>
              <a:pathLst>
                <a:path w="2234" h="5025" extrusionOk="0">
                  <a:moveTo>
                    <a:pt x="1843" y="0"/>
                  </a:moveTo>
                  <a:lnTo>
                    <a:pt x="1843" y="0"/>
                  </a:lnTo>
                  <a:cubicBezTo>
                    <a:pt x="1899" y="242"/>
                    <a:pt x="1954" y="484"/>
                    <a:pt x="1973" y="726"/>
                  </a:cubicBezTo>
                  <a:cubicBezTo>
                    <a:pt x="2010" y="968"/>
                    <a:pt x="2029" y="1191"/>
                    <a:pt x="2010" y="1433"/>
                  </a:cubicBezTo>
                  <a:cubicBezTo>
                    <a:pt x="1992" y="2382"/>
                    <a:pt x="1657" y="3313"/>
                    <a:pt x="1061" y="4057"/>
                  </a:cubicBezTo>
                  <a:cubicBezTo>
                    <a:pt x="912" y="4243"/>
                    <a:pt x="745" y="4411"/>
                    <a:pt x="577" y="4578"/>
                  </a:cubicBezTo>
                  <a:cubicBezTo>
                    <a:pt x="391" y="4727"/>
                    <a:pt x="205" y="4895"/>
                    <a:pt x="0" y="5025"/>
                  </a:cubicBezTo>
                  <a:cubicBezTo>
                    <a:pt x="224" y="4932"/>
                    <a:pt x="447" y="4802"/>
                    <a:pt x="633" y="4653"/>
                  </a:cubicBezTo>
                  <a:cubicBezTo>
                    <a:pt x="838" y="4504"/>
                    <a:pt x="1024" y="4355"/>
                    <a:pt x="1191" y="4169"/>
                  </a:cubicBezTo>
                  <a:cubicBezTo>
                    <a:pt x="1880" y="3424"/>
                    <a:pt x="2234" y="2438"/>
                    <a:pt x="2196" y="1433"/>
                  </a:cubicBezTo>
                  <a:cubicBezTo>
                    <a:pt x="2178" y="1191"/>
                    <a:pt x="2141" y="949"/>
                    <a:pt x="2085" y="707"/>
                  </a:cubicBezTo>
                  <a:cubicBezTo>
                    <a:pt x="2029" y="465"/>
                    <a:pt x="1936" y="223"/>
                    <a:pt x="1843"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5;p2">
              <a:extLst>
                <a:ext uri="{FF2B5EF4-FFF2-40B4-BE49-F238E27FC236}">
                  <a16:creationId xmlns:a16="http://schemas.microsoft.com/office/drawing/2014/main" id="{772519B6-92F0-42C8-AD90-25653402294C}"/>
                </a:ext>
              </a:extLst>
            </p:cNvPr>
            <p:cNvSpPr/>
            <p:nvPr/>
          </p:nvSpPr>
          <p:spPr>
            <a:xfrm>
              <a:off x="7280680" y="3642465"/>
              <a:ext cx="353325" cy="239202"/>
            </a:xfrm>
            <a:custGeom>
              <a:avLst/>
              <a:gdLst/>
              <a:ahLst/>
              <a:cxnLst/>
              <a:rect l="l" t="t" r="r" b="b"/>
              <a:pathLst>
                <a:path w="7836" h="5305" extrusionOk="0">
                  <a:moveTo>
                    <a:pt x="0" y="1"/>
                  </a:moveTo>
                  <a:lnTo>
                    <a:pt x="0" y="1"/>
                  </a:lnTo>
                  <a:cubicBezTo>
                    <a:pt x="373" y="745"/>
                    <a:pt x="819" y="1415"/>
                    <a:pt x="1378" y="2029"/>
                  </a:cubicBezTo>
                  <a:cubicBezTo>
                    <a:pt x="1917" y="2644"/>
                    <a:pt x="2550" y="3202"/>
                    <a:pt x="3239" y="3649"/>
                  </a:cubicBezTo>
                  <a:cubicBezTo>
                    <a:pt x="3927" y="4114"/>
                    <a:pt x="4653" y="4505"/>
                    <a:pt x="5435" y="4784"/>
                  </a:cubicBezTo>
                  <a:lnTo>
                    <a:pt x="6030" y="4970"/>
                  </a:lnTo>
                  <a:lnTo>
                    <a:pt x="6626" y="5119"/>
                  </a:lnTo>
                  <a:lnTo>
                    <a:pt x="7221" y="5231"/>
                  </a:lnTo>
                  <a:cubicBezTo>
                    <a:pt x="7426" y="5249"/>
                    <a:pt x="7631" y="5286"/>
                    <a:pt x="7836" y="5305"/>
                  </a:cubicBezTo>
                  <a:cubicBezTo>
                    <a:pt x="7649" y="5249"/>
                    <a:pt x="7445" y="5212"/>
                    <a:pt x="7240" y="5175"/>
                  </a:cubicBezTo>
                  <a:lnTo>
                    <a:pt x="6644" y="5007"/>
                  </a:lnTo>
                  <a:lnTo>
                    <a:pt x="6068" y="4821"/>
                  </a:lnTo>
                  <a:lnTo>
                    <a:pt x="5509" y="4616"/>
                  </a:lnTo>
                  <a:cubicBezTo>
                    <a:pt x="4746" y="4300"/>
                    <a:pt x="4039" y="3928"/>
                    <a:pt x="3369" y="3463"/>
                  </a:cubicBezTo>
                  <a:cubicBezTo>
                    <a:pt x="2699" y="3016"/>
                    <a:pt x="2066" y="2495"/>
                    <a:pt x="1508" y="1918"/>
                  </a:cubicBezTo>
                  <a:cubicBezTo>
                    <a:pt x="950" y="1322"/>
                    <a:pt x="428" y="690"/>
                    <a:pt x="0" y="1"/>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6;p2">
              <a:extLst>
                <a:ext uri="{FF2B5EF4-FFF2-40B4-BE49-F238E27FC236}">
                  <a16:creationId xmlns:a16="http://schemas.microsoft.com/office/drawing/2014/main" id="{459B446C-333C-484F-AA9C-E96FEC100F71}"/>
                </a:ext>
              </a:extLst>
            </p:cNvPr>
            <p:cNvSpPr/>
            <p:nvPr/>
          </p:nvSpPr>
          <p:spPr>
            <a:xfrm>
              <a:off x="7324328" y="3630741"/>
              <a:ext cx="341557" cy="117505"/>
            </a:xfrm>
            <a:custGeom>
              <a:avLst/>
              <a:gdLst/>
              <a:ahLst/>
              <a:cxnLst/>
              <a:rect l="l" t="t" r="r" b="b"/>
              <a:pathLst>
                <a:path w="7575" h="2606" extrusionOk="0">
                  <a:moveTo>
                    <a:pt x="0" y="0"/>
                  </a:moveTo>
                  <a:lnTo>
                    <a:pt x="0" y="0"/>
                  </a:lnTo>
                  <a:cubicBezTo>
                    <a:pt x="503" y="447"/>
                    <a:pt x="1061" y="856"/>
                    <a:pt x="1657" y="1210"/>
                  </a:cubicBezTo>
                  <a:cubicBezTo>
                    <a:pt x="2252" y="1545"/>
                    <a:pt x="2866" y="1843"/>
                    <a:pt x="3518" y="2066"/>
                  </a:cubicBezTo>
                  <a:cubicBezTo>
                    <a:pt x="4169" y="2289"/>
                    <a:pt x="4839" y="2438"/>
                    <a:pt x="5528" y="2531"/>
                  </a:cubicBezTo>
                  <a:lnTo>
                    <a:pt x="6030" y="2587"/>
                  </a:lnTo>
                  <a:lnTo>
                    <a:pt x="6533" y="2606"/>
                  </a:lnTo>
                  <a:lnTo>
                    <a:pt x="7054" y="2606"/>
                  </a:lnTo>
                  <a:cubicBezTo>
                    <a:pt x="7221" y="2606"/>
                    <a:pt x="7389" y="2587"/>
                    <a:pt x="7575" y="2569"/>
                  </a:cubicBezTo>
                  <a:cubicBezTo>
                    <a:pt x="7389" y="2569"/>
                    <a:pt x="7221" y="2550"/>
                    <a:pt x="7054" y="2550"/>
                  </a:cubicBezTo>
                  <a:lnTo>
                    <a:pt x="6551" y="2494"/>
                  </a:lnTo>
                  <a:lnTo>
                    <a:pt x="6049" y="2438"/>
                  </a:lnTo>
                  <a:lnTo>
                    <a:pt x="5546" y="2345"/>
                  </a:lnTo>
                  <a:cubicBezTo>
                    <a:pt x="4225" y="2103"/>
                    <a:pt x="2941" y="1675"/>
                    <a:pt x="1731" y="1043"/>
                  </a:cubicBezTo>
                  <a:cubicBezTo>
                    <a:pt x="1135" y="745"/>
                    <a:pt x="559" y="391"/>
                    <a:pt x="0"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7;p2">
              <a:extLst>
                <a:ext uri="{FF2B5EF4-FFF2-40B4-BE49-F238E27FC236}">
                  <a16:creationId xmlns:a16="http://schemas.microsoft.com/office/drawing/2014/main" id="{A3FE2340-3477-4714-ABE8-C4DB3624FE32}"/>
                </a:ext>
              </a:extLst>
            </p:cNvPr>
            <p:cNvSpPr/>
            <p:nvPr/>
          </p:nvSpPr>
          <p:spPr>
            <a:xfrm>
              <a:off x="7000394" y="3635792"/>
              <a:ext cx="196412" cy="248401"/>
            </a:xfrm>
            <a:custGeom>
              <a:avLst/>
              <a:gdLst/>
              <a:ahLst/>
              <a:cxnLst/>
              <a:rect l="l" t="t" r="r" b="b"/>
              <a:pathLst>
                <a:path w="4356" h="5509" extrusionOk="0">
                  <a:moveTo>
                    <a:pt x="4355" y="0"/>
                  </a:moveTo>
                  <a:cubicBezTo>
                    <a:pt x="4206" y="577"/>
                    <a:pt x="3983" y="1154"/>
                    <a:pt x="3723" y="1694"/>
                  </a:cubicBezTo>
                  <a:cubicBezTo>
                    <a:pt x="3183" y="2773"/>
                    <a:pt x="2438" y="3722"/>
                    <a:pt x="1508" y="4485"/>
                  </a:cubicBezTo>
                  <a:lnTo>
                    <a:pt x="1154" y="4764"/>
                  </a:lnTo>
                  <a:lnTo>
                    <a:pt x="782" y="5025"/>
                  </a:lnTo>
                  <a:lnTo>
                    <a:pt x="410" y="5267"/>
                  </a:lnTo>
                  <a:cubicBezTo>
                    <a:pt x="261" y="5360"/>
                    <a:pt x="131" y="5434"/>
                    <a:pt x="0" y="5509"/>
                  </a:cubicBezTo>
                  <a:cubicBezTo>
                    <a:pt x="149" y="5453"/>
                    <a:pt x="298" y="5397"/>
                    <a:pt x="428" y="5341"/>
                  </a:cubicBezTo>
                  <a:lnTo>
                    <a:pt x="838" y="5137"/>
                  </a:lnTo>
                  <a:lnTo>
                    <a:pt x="1247" y="4913"/>
                  </a:lnTo>
                  <a:lnTo>
                    <a:pt x="1620" y="4653"/>
                  </a:lnTo>
                  <a:cubicBezTo>
                    <a:pt x="2606" y="3908"/>
                    <a:pt x="3388" y="2922"/>
                    <a:pt x="3890" y="1768"/>
                  </a:cubicBezTo>
                  <a:lnTo>
                    <a:pt x="4058" y="1340"/>
                  </a:lnTo>
                  <a:lnTo>
                    <a:pt x="4188" y="912"/>
                  </a:lnTo>
                  <a:lnTo>
                    <a:pt x="4281" y="465"/>
                  </a:lnTo>
                  <a:cubicBezTo>
                    <a:pt x="4318" y="298"/>
                    <a:pt x="4337" y="149"/>
                    <a:pt x="4355" y="0"/>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8;p2">
              <a:extLst>
                <a:ext uri="{FF2B5EF4-FFF2-40B4-BE49-F238E27FC236}">
                  <a16:creationId xmlns:a16="http://schemas.microsoft.com/office/drawing/2014/main" id="{65ABA4D4-4C5E-40BE-BBA8-1D1352A46A04}"/>
                </a:ext>
              </a:extLst>
            </p:cNvPr>
            <p:cNvSpPr/>
            <p:nvPr/>
          </p:nvSpPr>
          <p:spPr>
            <a:xfrm>
              <a:off x="7002919" y="3515759"/>
              <a:ext cx="219904" cy="246778"/>
            </a:xfrm>
            <a:custGeom>
              <a:avLst/>
              <a:gdLst/>
              <a:ahLst/>
              <a:cxnLst/>
              <a:rect l="l" t="t" r="r" b="b"/>
              <a:pathLst>
                <a:path w="4877" h="5473" extrusionOk="0">
                  <a:moveTo>
                    <a:pt x="4876" y="1"/>
                  </a:moveTo>
                  <a:lnTo>
                    <a:pt x="4876" y="1"/>
                  </a:lnTo>
                  <a:cubicBezTo>
                    <a:pt x="4541" y="19"/>
                    <a:pt x="4206" y="75"/>
                    <a:pt x="3890" y="168"/>
                  </a:cubicBezTo>
                  <a:cubicBezTo>
                    <a:pt x="3555" y="261"/>
                    <a:pt x="3257" y="392"/>
                    <a:pt x="2959" y="540"/>
                  </a:cubicBezTo>
                  <a:cubicBezTo>
                    <a:pt x="1731" y="1136"/>
                    <a:pt x="782" y="2215"/>
                    <a:pt x="335" y="3500"/>
                  </a:cubicBezTo>
                  <a:cubicBezTo>
                    <a:pt x="205" y="3816"/>
                    <a:pt x="131" y="4151"/>
                    <a:pt x="75" y="4467"/>
                  </a:cubicBezTo>
                  <a:cubicBezTo>
                    <a:pt x="19" y="4802"/>
                    <a:pt x="0" y="5137"/>
                    <a:pt x="19" y="5472"/>
                  </a:cubicBezTo>
                  <a:cubicBezTo>
                    <a:pt x="56" y="5137"/>
                    <a:pt x="112" y="4821"/>
                    <a:pt x="186" y="4505"/>
                  </a:cubicBezTo>
                  <a:cubicBezTo>
                    <a:pt x="261" y="4170"/>
                    <a:pt x="354" y="3872"/>
                    <a:pt x="484" y="3574"/>
                  </a:cubicBezTo>
                  <a:cubicBezTo>
                    <a:pt x="745" y="2960"/>
                    <a:pt x="1098" y="2401"/>
                    <a:pt x="1526" y="1918"/>
                  </a:cubicBezTo>
                  <a:cubicBezTo>
                    <a:pt x="1954" y="1434"/>
                    <a:pt x="2475" y="1024"/>
                    <a:pt x="3034" y="708"/>
                  </a:cubicBezTo>
                  <a:cubicBezTo>
                    <a:pt x="3611" y="373"/>
                    <a:pt x="4225" y="150"/>
                    <a:pt x="4876" y="1"/>
                  </a:cubicBezTo>
                  <a:close/>
                </a:path>
              </a:pathLst>
            </a:custGeom>
            <a:solidFill>
              <a:srgbClr val="57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9;p2">
              <a:extLst>
                <a:ext uri="{FF2B5EF4-FFF2-40B4-BE49-F238E27FC236}">
                  <a16:creationId xmlns:a16="http://schemas.microsoft.com/office/drawing/2014/main" id="{30FFF9F6-DC4C-48BA-A4BC-8B4050546F9E}"/>
                </a:ext>
              </a:extLst>
            </p:cNvPr>
            <p:cNvSpPr/>
            <p:nvPr/>
          </p:nvSpPr>
          <p:spPr>
            <a:xfrm>
              <a:off x="6732328" y="2123748"/>
              <a:ext cx="100821" cy="39138"/>
            </a:xfrm>
            <a:custGeom>
              <a:avLst/>
              <a:gdLst/>
              <a:ahLst/>
              <a:cxnLst/>
              <a:rect l="l" t="t" r="r" b="b"/>
              <a:pathLst>
                <a:path w="2236" h="868" extrusionOk="0">
                  <a:moveTo>
                    <a:pt x="926" y="0"/>
                  </a:moveTo>
                  <a:cubicBezTo>
                    <a:pt x="439" y="0"/>
                    <a:pt x="0" y="110"/>
                    <a:pt x="9" y="332"/>
                  </a:cubicBezTo>
                  <a:cubicBezTo>
                    <a:pt x="20" y="643"/>
                    <a:pt x="780" y="868"/>
                    <a:pt x="1404" y="868"/>
                  </a:cubicBezTo>
                  <a:cubicBezTo>
                    <a:pt x="1824" y="868"/>
                    <a:pt x="2182" y="765"/>
                    <a:pt x="2205" y="518"/>
                  </a:cubicBezTo>
                  <a:cubicBezTo>
                    <a:pt x="2236" y="175"/>
                    <a:pt x="1542" y="0"/>
                    <a:pt x="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0;p2">
              <a:extLst>
                <a:ext uri="{FF2B5EF4-FFF2-40B4-BE49-F238E27FC236}">
                  <a16:creationId xmlns:a16="http://schemas.microsoft.com/office/drawing/2014/main" id="{7DEB4024-B1A9-40A3-A75C-687C2FFE8ADA}"/>
                </a:ext>
              </a:extLst>
            </p:cNvPr>
            <p:cNvSpPr/>
            <p:nvPr/>
          </p:nvSpPr>
          <p:spPr>
            <a:xfrm>
              <a:off x="6308337" y="2115902"/>
              <a:ext cx="100866" cy="39454"/>
            </a:xfrm>
            <a:custGeom>
              <a:avLst/>
              <a:gdLst/>
              <a:ahLst/>
              <a:cxnLst/>
              <a:rect l="l" t="t" r="r" b="b"/>
              <a:pathLst>
                <a:path w="2237" h="875" extrusionOk="0">
                  <a:moveTo>
                    <a:pt x="1294" y="1"/>
                  </a:moveTo>
                  <a:cubicBezTo>
                    <a:pt x="682" y="1"/>
                    <a:pt x="1" y="174"/>
                    <a:pt x="32" y="524"/>
                  </a:cubicBezTo>
                  <a:cubicBezTo>
                    <a:pt x="54" y="772"/>
                    <a:pt x="412" y="874"/>
                    <a:pt x="833" y="874"/>
                  </a:cubicBezTo>
                  <a:cubicBezTo>
                    <a:pt x="1456" y="874"/>
                    <a:pt x="2217" y="649"/>
                    <a:pt x="2228" y="338"/>
                  </a:cubicBezTo>
                  <a:cubicBezTo>
                    <a:pt x="2236" y="114"/>
                    <a:pt x="1788" y="1"/>
                    <a:pt x="1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1;p2">
              <a:extLst>
                <a:ext uri="{FF2B5EF4-FFF2-40B4-BE49-F238E27FC236}">
                  <a16:creationId xmlns:a16="http://schemas.microsoft.com/office/drawing/2014/main" id="{75BB5624-FC12-4051-A3A5-6E87BDCFF202}"/>
                </a:ext>
              </a:extLst>
            </p:cNvPr>
            <p:cNvSpPr/>
            <p:nvPr/>
          </p:nvSpPr>
          <p:spPr>
            <a:xfrm>
              <a:off x="6724302" y="2196796"/>
              <a:ext cx="35305" cy="64614"/>
            </a:xfrm>
            <a:custGeom>
              <a:avLst/>
              <a:gdLst/>
              <a:ahLst/>
              <a:cxnLst/>
              <a:rect l="l" t="t" r="r" b="b"/>
              <a:pathLst>
                <a:path w="783" h="1433" extrusionOk="0">
                  <a:moveTo>
                    <a:pt x="478" y="0"/>
                  </a:moveTo>
                  <a:cubicBezTo>
                    <a:pt x="377" y="0"/>
                    <a:pt x="280" y="42"/>
                    <a:pt x="224" y="126"/>
                  </a:cubicBezTo>
                  <a:cubicBezTo>
                    <a:pt x="56" y="349"/>
                    <a:pt x="0" y="610"/>
                    <a:pt x="38" y="870"/>
                  </a:cubicBezTo>
                  <a:cubicBezTo>
                    <a:pt x="38" y="963"/>
                    <a:pt x="38" y="1075"/>
                    <a:pt x="56" y="1168"/>
                  </a:cubicBezTo>
                  <a:cubicBezTo>
                    <a:pt x="75" y="1280"/>
                    <a:pt x="168" y="1391"/>
                    <a:pt x="298" y="1429"/>
                  </a:cubicBezTo>
                  <a:cubicBezTo>
                    <a:pt x="313" y="1431"/>
                    <a:pt x="328" y="1432"/>
                    <a:pt x="342" y="1432"/>
                  </a:cubicBezTo>
                  <a:cubicBezTo>
                    <a:pt x="439" y="1432"/>
                    <a:pt x="531" y="1382"/>
                    <a:pt x="596" y="1317"/>
                  </a:cubicBezTo>
                  <a:cubicBezTo>
                    <a:pt x="652" y="1224"/>
                    <a:pt x="689" y="1112"/>
                    <a:pt x="708" y="1001"/>
                  </a:cubicBezTo>
                  <a:cubicBezTo>
                    <a:pt x="764" y="815"/>
                    <a:pt x="782" y="628"/>
                    <a:pt x="764" y="442"/>
                  </a:cubicBezTo>
                  <a:cubicBezTo>
                    <a:pt x="782" y="275"/>
                    <a:pt x="708" y="107"/>
                    <a:pt x="577" y="14"/>
                  </a:cubicBezTo>
                  <a:cubicBezTo>
                    <a:pt x="545" y="5"/>
                    <a:pt x="511" y="0"/>
                    <a:pt x="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2;p2">
              <a:extLst>
                <a:ext uri="{FF2B5EF4-FFF2-40B4-BE49-F238E27FC236}">
                  <a16:creationId xmlns:a16="http://schemas.microsoft.com/office/drawing/2014/main" id="{4C46DD2F-AEDA-42C4-9047-FC7C6B27DBF5}"/>
                </a:ext>
              </a:extLst>
            </p:cNvPr>
            <p:cNvSpPr/>
            <p:nvPr/>
          </p:nvSpPr>
          <p:spPr>
            <a:xfrm>
              <a:off x="6368488" y="2196796"/>
              <a:ext cx="34449" cy="64614"/>
            </a:xfrm>
            <a:custGeom>
              <a:avLst/>
              <a:gdLst/>
              <a:ahLst/>
              <a:cxnLst/>
              <a:rect l="l" t="t" r="r" b="b"/>
              <a:pathLst>
                <a:path w="764" h="1433" extrusionOk="0">
                  <a:moveTo>
                    <a:pt x="470" y="0"/>
                  </a:moveTo>
                  <a:cubicBezTo>
                    <a:pt x="376" y="0"/>
                    <a:pt x="275" y="42"/>
                    <a:pt x="205" y="126"/>
                  </a:cubicBezTo>
                  <a:cubicBezTo>
                    <a:pt x="56" y="349"/>
                    <a:pt x="1" y="610"/>
                    <a:pt x="19" y="870"/>
                  </a:cubicBezTo>
                  <a:cubicBezTo>
                    <a:pt x="38" y="963"/>
                    <a:pt x="38" y="1056"/>
                    <a:pt x="56" y="1168"/>
                  </a:cubicBezTo>
                  <a:cubicBezTo>
                    <a:pt x="75" y="1280"/>
                    <a:pt x="168" y="1391"/>
                    <a:pt x="298" y="1429"/>
                  </a:cubicBezTo>
                  <a:cubicBezTo>
                    <a:pt x="313" y="1431"/>
                    <a:pt x="328" y="1432"/>
                    <a:pt x="342" y="1432"/>
                  </a:cubicBezTo>
                  <a:cubicBezTo>
                    <a:pt x="438" y="1432"/>
                    <a:pt x="529" y="1382"/>
                    <a:pt x="577" y="1317"/>
                  </a:cubicBezTo>
                  <a:cubicBezTo>
                    <a:pt x="652" y="1224"/>
                    <a:pt x="689" y="1112"/>
                    <a:pt x="708" y="1001"/>
                  </a:cubicBezTo>
                  <a:cubicBezTo>
                    <a:pt x="764" y="815"/>
                    <a:pt x="764" y="628"/>
                    <a:pt x="764" y="442"/>
                  </a:cubicBezTo>
                  <a:cubicBezTo>
                    <a:pt x="764" y="275"/>
                    <a:pt x="708" y="89"/>
                    <a:pt x="559" y="14"/>
                  </a:cubicBezTo>
                  <a:cubicBezTo>
                    <a:pt x="531" y="5"/>
                    <a:pt x="501"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3;p2">
              <a:extLst>
                <a:ext uri="{FF2B5EF4-FFF2-40B4-BE49-F238E27FC236}">
                  <a16:creationId xmlns:a16="http://schemas.microsoft.com/office/drawing/2014/main" id="{375EE996-737F-4BD9-BA13-F9600FE17B63}"/>
                </a:ext>
              </a:extLst>
            </p:cNvPr>
            <p:cNvSpPr/>
            <p:nvPr/>
          </p:nvSpPr>
          <p:spPr>
            <a:xfrm>
              <a:off x="7486746" y="3919596"/>
              <a:ext cx="100821" cy="39138"/>
            </a:xfrm>
            <a:custGeom>
              <a:avLst/>
              <a:gdLst/>
              <a:ahLst/>
              <a:cxnLst/>
              <a:rect l="l" t="t" r="r" b="b"/>
              <a:pathLst>
                <a:path w="2236" h="868" extrusionOk="0">
                  <a:moveTo>
                    <a:pt x="926" y="0"/>
                  </a:moveTo>
                  <a:cubicBezTo>
                    <a:pt x="439" y="0"/>
                    <a:pt x="0" y="109"/>
                    <a:pt x="9" y="331"/>
                  </a:cubicBezTo>
                  <a:cubicBezTo>
                    <a:pt x="20" y="643"/>
                    <a:pt x="781" y="867"/>
                    <a:pt x="1404" y="867"/>
                  </a:cubicBezTo>
                  <a:cubicBezTo>
                    <a:pt x="1824" y="867"/>
                    <a:pt x="2182" y="765"/>
                    <a:pt x="2205" y="518"/>
                  </a:cubicBezTo>
                  <a:cubicBezTo>
                    <a:pt x="2236" y="175"/>
                    <a:pt x="1542" y="0"/>
                    <a:pt x="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4;p2">
              <a:extLst>
                <a:ext uri="{FF2B5EF4-FFF2-40B4-BE49-F238E27FC236}">
                  <a16:creationId xmlns:a16="http://schemas.microsoft.com/office/drawing/2014/main" id="{93496BCE-0B90-4CEB-9C2A-5116F2C18714}"/>
                </a:ext>
              </a:extLst>
            </p:cNvPr>
            <p:cNvSpPr/>
            <p:nvPr/>
          </p:nvSpPr>
          <p:spPr>
            <a:xfrm>
              <a:off x="7158438" y="3912156"/>
              <a:ext cx="100821" cy="39679"/>
            </a:xfrm>
            <a:custGeom>
              <a:avLst/>
              <a:gdLst/>
              <a:ahLst/>
              <a:cxnLst/>
              <a:rect l="l" t="t" r="r" b="b"/>
              <a:pathLst>
                <a:path w="2236" h="880" extrusionOk="0">
                  <a:moveTo>
                    <a:pt x="1293" y="1"/>
                  </a:moveTo>
                  <a:cubicBezTo>
                    <a:pt x="681" y="1"/>
                    <a:pt x="1" y="175"/>
                    <a:pt x="31" y="515"/>
                  </a:cubicBezTo>
                  <a:cubicBezTo>
                    <a:pt x="54" y="773"/>
                    <a:pt x="421" y="880"/>
                    <a:pt x="849" y="880"/>
                  </a:cubicBezTo>
                  <a:cubicBezTo>
                    <a:pt x="1469" y="880"/>
                    <a:pt x="2217" y="656"/>
                    <a:pt x="2228" y="348"/>
                  </a:cubicBezTo>
                  <a:cubicBezTo>
                    <a:pt x="2236" y="115"/>
                    <a:pt x="1787"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5;p2">
              <a:extLst>
                <a:ext uri="{FF2B5EF4-FFF2-40B4-BE49-F238E27FC236}">
                  <a16:creationId xmlns:a16="http://schemas.microsoft.com/office/drawing/2014/main" id="{EA4308FD-2BAA-4A18-AA35-6DD79F5C5775}"/>
                </a:ext>
              </a:extLst>
            </p:cNvPr>
            <p:cNvSpPr/>
            <p:nvPr/>
          </p:nvSpPr>
          <p:spPr>
            <a:xfrm>
              <a:off x="7488775" y="3993094"/>
              <a:ext cx="35305" cy="64839"/>
            </a:xfrm>
            <a:custGeom>
              <a:avLst/>
              <a:gdLst/>
              <a:ahLst/>
              <a:cxnLst/>
              <a:rect l="l" t="t" r="r" b="b"/>
              <a:pathLst>
                <a:path w="783" h="1438" extrusionOk="0">
                  <a:moveTo>
                    <a:pt x="474" y="1"/>
                  </a:moveTo>
                  <a:cubicBezTo>
                    <a:pt x="380" y="1"/>
                    <a:pt x="292" y="53"/>
                    <a:pt x="224" y="134"/>
                  </a:cubicBezTo>
                  <a:cubicBezTo>
                    <a:pt x="75" y="339"/>
                    <a:pt x="1" y="618"/>
                    <a:pt x="38" y="879"/>
                  </a:cubicBezTo>
                  <a:cubicBezTo>
                    <a:pt x="38" y="972"/>
                    <a:pt x="38" y="1065"/>
                    <a:pt x="75" y="1158"/>
                  </a:cubicBezTo>
                  <a:cubicBezTo>
                    <a:pt x="94" y="1288"/>
                    <a:pt x="187" y="1400"/>
                    <a:pt x="299" y="1437"/>
                  </a:cubicBezTo>
                  <a:cubicBezTo>
                    <a:pt x="410" y="1437"/>
                    <a:pt x="522" y="1400"/>
                    <a:pt x="596" y="1307"/>
                  </a:cubicBezTo>
                  <a:cubicBezTo>
                    <a:pt x="652" y="1214"/>
                    <a:pt x="708" y="1121"/>
                    <a:pt x="727" y="1009"/>
                  </a:cubicBezTo>
                  <a:cubicBezTo>
                    <a:pt x="764" y="823"/>
                    <a:pt x="783" y="637"/>
                    <a:pt x="783" y="432"/>
                  </a:cubicBezTo>
                  <a:cubicBezTo>
                    <a:pt x="764" y="283"/>
                    <a:pt x="727" y="79"/>
                    <a:pt x="578" y="23"/>
                  </a:cubicBezTo>
                  <a:cubicBezTo>
                    <a:pt x="543" y="8"/>
                    <a:pt x="508"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6;p2">
              <a:extLst>
                <a:ext uri="{FF2B5EF4-FFF2-40B4-BE49-F238E27FC236}">
                  <a16:creationId xmlns:a16="http://schemas.microsoft.com/office/drawing/2014/main" id="{2462473C-79CF-4F96-B6C6-B3A372BD3E25}"/>
                </a:ext>
              </a:extLst>
            </p:cNvPr>
            <p:cNvSpPr/>
            <p:nvPr/>
          </p:nvSpPr>
          <p:spPr>
            <a:xfrm>
              <a:off x="7228645" y="3993094"/>
              <a:ext cx="34449" cy="64839"/>
            </a:xfrm>
            <a:custGeom>
              <a:avLst/>
              <a:gdLst/>
              <a:ahLst/>
              <a:cxnLst/>
              <a:rect l="l" t="t" r="r" b="b"/>
              <a:pathLst>
                <a:path w="764" h="1438" extrusionOk="0">
                  <a:moveTo>
                    <a:pt x="470" y="1"/>
                  </a:moveTo>
                  <a:cubicBezTo>
                    <a:pt x="371" y="1"/>
                    <a:pt x="273" y="53"/>
                    <a:pt x="205" y="134"/>
                  </a:cubicBezTo>
                  <a:cubicBezTo>
                    <a:pt x="56" y="339"/>
                    <a:pt x="1" y="618"/>
                    <a:pt x="19" y="879"/>
                  </a:cubicBezTo>
                  <a:cubicBezTo>
                    <a:pt x="38" y="972"/>
                    <a:pt x="38" y="1065"/>
                    <a:pt x="56" y="1158"/>
                  </a:cubicBezTo>
                  <a:cubicBezTo>
                    <a:pt x="75" y="1288"/>
                    <a:pt x="168" y="1400"/>
                    <a:pt x="298" y="1437"/>
                  </a:cubicBezTo>
                  <a:cubicBezTo>
                    <a:pt x="410" y="1437"/>
                    <a:pt x="522" y="1400"/>
                    <a:pt x="577" y="1307"/>
                  </a:cubicBezTo>
                  <a:cubicBezTo>
                    <a:pt x="652" y="1214"/>
                    <a:pt x="689" y="1121"/>
                    <a:pt x="708" y="1009"/>
                  </a:cubicBezTo>
                  <a:cubicBezTo>
                    <a:pt x="764" y="823"/>
                    <a:pt x="764" y="637"/>
                    <a:pt x="764" y="432"/>
                  </a:cubicBezTo>
                  <a:cubicBezTo>
                    <a:pt x="764" y="283"/>
                    <a:pt x="708" y="79"/>
                    <a:pt x="577" y="23"/>
                  </a:cubicBezTo>
                  <a:cubicBezTo>
                    <a:pt x="543" y="8"/>
                    <a:pt x="506" y="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p2">
              <a:extLst>
                <a:ext uri="{FF2B5EF4-FFF2-40B4-BE49-F238E27FC236}">
                  <a16:creationId xmlns:a16="http://schemas.microsoft.com/office/drawing/2014/main" id="{EBC46F4F-89FE-4F75-8052-9AB676CE8E8F}"/>
                </a:ext>
              </a:extLst>
            </p:cNvPr>
            <p:cNvSpPr/>
            <p:nvPr/>
          </p:nvSpPr>
          <p:spPr>
            <a:xfrm>
              <a:off x="6166976" y="3606392"/>
              <a:ext cx="106548" cy="44233"/>
            </a:xfrm>
            <a:custGeom>
              <a:avLst/>
              <a:gdLst/>
              <a:ahLst/>
              <a:cxnLst/>
              <a:rect l="l" t="t" r="r" b="b"/>
              <a:pathLst>
                <a:path w="2363" h="981" extrusionOk="0">
                  <a:moveTo>
                    <a:pt x="1749" y="1"/>
                  </a:moveTo>
                  <a:cubicBezTo>
                    <a:pt x="1072" y="1"/>
                    <a:pt x="1" y="420"/>
                    <a:pt x="133" y="764"/>
                  </a:cubicBezTo>
                  <a:cubicBezTo>
                    <a:pt x="191" y="915"/>
                    <a:pt x="436" y="981"/>
                    <a:pt x="740" y="981"/>
                  </a:cubicBezTo>
                  <a:cubicBezTo>
                    <a:pt x="1407" y="981"/>
                    <a:pt x="2363" y="664"/>
                    <a:pt x="2273" y="243"/>
                  </a:cubicBezTo>
                  <a:cubicBezTo>
                    <a:pt x="2236" y="70"/>
                    <a:pt x="2025" y="1"/>
                    <a:pt x="17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8;p2">
              <a:extLst>
                <a:ext uri="{FF2B5EF4-FFF2-40B4-BE49-F238E27FC236}">
                  <a16:creationId xmlns:a16="http://schemas.microsoft.com/office/drawing/2014/main" id="{2198D277-F31A-41CD-8A90-F43684D01A1A}"/>
                </a:ext>
              </a:extLst>
            </p:cNvPr>
            <p:cNvSpPr/>
            <p:nvPr/>
          </p:nvSpPr>
          <p:spPr>
            <a:xfrm>
              <a:off x="5773467" y="3696484"/>
              <a:ext cx="104519" cy="53702"/>
            </a:xfrm>
            <a:custGeom>
              <a:avLst/>
              <a:gdLst/>
              <a:ahLst/>
              <a:cxnLst/>
              <a:rect l="l" t="t" r="r" b="b"/>
              <a:pathLst>
                <a:path w="2318" h="1191" extrusionOk="0">
                  <a:moveTo>
                    <a:pt x="1865" y="0"/>
                  </a:moveTo>
                  <a:cubicBezTo>
                    <a:pt x="1232" y="0"/>
                    <a:pt x="0" y="570"/>
                    <a:pt x="188" y="1018"/>
                  </a:cubicBezTo>
                  <a:cubicBezTo>
                    <a:pt x="240" y="1140"/>
                    <a:pt x="373" y="1191"/>
                    <a:pt x="547" y="1191"/>
                  </a:cubicBezTo>
                  <a:cubicBezTo>
                    <a:pt x="1170" y="1191"/>
                    <a:pt x="2318" y="540"/>
                    <a:pt x="2216" y="162"/>
                  </a:cubicBezTo>
                  <a:cubicBezTo>
                    <a:pt x="2183" y="48"/>
                    <a:pt x="2049" y="0"/>
                    <a:pt x="1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9;p2">
              <a:extLst>
                <a:ext uri="{FF2B5EF4-FFF2-40B4-BE49-F238E27FC236}">
                  <a16:creationId xmlns:a16="http://schemas.microsoft.com/office/drawing/2014/main" id="{208D0FD4-5143-457E-AE4D-92CBA0BB96F7}"/>
                </a:ext>
              </a:extLst>
            </p:cNvPr>
            <p:cNvSpPr/>
            <p:nvPr/>
          </p:nvSpPr>
          <p:spPr>
            <a:xfrm>
              <a:off x="6206521" y="3707847"/>
              <a:ext cx="37831" cy="64028"/>
            </a:xfrm>
            <a:custGeom>
              <a:avLst/>
              <a:gdLst/>
              <a:ahLst/>
              <a:cxnLst/>
              <a:rect l="l" t="t" r="r" b="b"/>
              <a:pathLst>
                <a:path w="839" h="1420" extrusionOk="0">
                  <a:moveTo>
                    <a:pt x="354" y="0"/>
                  </a:moveTo>
                  <a:cubicBezTo>
                    <a:pt x="224" y="0"/>
                    <a:pt x="126" y="88"/>
                    <a:pt x="75" y="207"/>
                  </a:cubicBezTo>
                  <a:cubicBezTo>
                    <a:pt x="1" y="468"/>
                    <a:pt x="19" y="747"/>
                    <a:pt x="131" y="989"/>
                  </a:cubicBezTo>
                  <a:cubicBezTo>
                    <a:pt x="168" y="1063"/>
                    <a:pt x="205" y="1156"/>
                    <a:pt x="261" y="1231"/>
                  </a:cubicBezTo>
                  <a:cubicBezTo>
                    <a:pt x="311" y="1348"/>
                    <a:pt x="406" y="1420"/>
                    <a:pt x="520" y="1420"/>
                  </a:cubicBezTo>
                  <a:cubicBezTo>
                    <a:pt x="533" y="1420"/>
                    <a:pt x="546" y="1419"/>
                    <a:pt x="559" y="1417"/>
                  </a:cubicBezTo>
                  <a:cubicBezTo>
                    <a:pt x="671" y="1398"/>
                    <a:pt x="764" y="1324"/>
                    <a:pt x="801" y="1212"/>
                  </a:cubicBezTo>
                  <a:cubicBezTo>
                    <a:pt x="838" y="1119"/>
                    <a:pt x="838" y="989"/>
                    <a:pt x="819" y="877"/>
                  </a:cubicBezTo>
                  <a:cubicBezTo>
                    <a:pt x="801" y="691"/>
                    <a:pt x="764" y="505"/>
                    <a:pt x="708" y="319"/>
                  </a:cubicBezTo>
                  <a:cubicBezTo>
                    <a:pt x="652" y="170"/>
                    <a:pt x="540" y="21"/>
                    <a:pt x="391" y="3"/>
                  </a:cubicBezTo>
                  <a:cubicBezTo>
                    <a:pt x="379" y="1"/>
                    <a:pt x="366" y="0"/>
                    <a:pt x="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0;p2">
              <a:extLst>
                <a:ext uri="{FF2B5EF4-FFF2-40B4-BE49-F238E27FC236}">
                  <a16:creationId xmlns:a16="http://schemas.microsoft.com/office/drawing/2014/main" id="{254B1154-F6CC-4012-A36A-1A9E82D94396}"/>
                </a:ext>
              </a:extLst>
            </p:cNvPr>
            <p:cNvSpPr/>
            <p:nvPr/>
          </p:nvSpPr>
          <p:spPr>
            <a:xfrm>
              <a:off x="5879250" y="3786802"/>
              <a:ext cx="38642" cy="64659"/>
            </a:xfrm>
            <a:custGeom>
              <a:avLst/>
              <a:gdLst/>
              <a:ahLst/>
              <a:cxnLst/>
              <a:rect l="l" t="t" r="r" b="b"/>
              <a:pathLst>
                <a:path w="857" h="1434" extrusionOk="0">
                  <a:moveTo>
                    <a:pt x="391" y="1"/>
                  </a:moveTo>
                  <a:cubicBezTo>
                    <a:pt x="242" y="1"/>
                    <a:pt x="131" y="94"/>
                    <a:pt x="75" y="206"/>
                  </a:cubicBezTo>
                  <a:cubicBezTo>
                    <a:pt x="0" y="466"/>
                    <a:pt x="19" y="745"/>
                    <a:pt x="149" y="987"/>
                  </a:cubicBezTo>
                  <a:cubicBezTo>
                    <a:pt x="187" y="1080"/>
                    <a:pt x="224" y="1155"/>
                    <a:pt x="261" y="1248"/>
                  </a:cubicBezTo>
                  <a:cubicBezTo>
                    <a:pt x="317" y="1360"/>
                    <a:pt x="447" y="1434"/>
                    <a:pt x="577" y="1434"/>
                  </a:cubicBezTo>
                  <a:cubicBezTo>
                    <a:pt x="689" y="1415"/>
                    <a:pt x="763" y="1322"/>
                    <a:pt x="801" y="1229"/>
                  </a:cubicBezTo>
                  <a:cubicBezTo>
                    <a:pt x="838" y="1118"/>
                    <a:pt x="857" y="1006"/>
                    <a:pt x="838" y="894"/>
                  </a:cubicBezTo>
                  <a:cubicBezTo>
                    <a:pt x="819" y="708"/>
                    <a:pt x="763" y="522"/>
                    <a:pt x="708" y="336"/>
                  </a:cubicBezTo>
                  <a:cubicBezTo>
                    <a:pt x="652" y="187"/>
                    <a:pt x="559" y="20"/>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1;p2">
              <a:extLst>
                <a:ext uri="{FF2B5EF4-FFF2-40B4-BE49-F238E27FC236}">
                  <a16:creationId xmlns:a16="http://schemas.microsoft.com/office/drawing/2014/main" id="{47512818-04D8-49EE-830A-075CE9520D44}"/>
                </a:ext>
              </a:extLst>
            </p:cNvPr>
            <p:cNvSpPr/>
            <p:nvPr/>
          </p:nvSpPr>
          <p:spPr>
            <a:xfrm>
              <a:off x="7886569" y="2671426"/>
              <a:ext cx="102535" cy="74308"/>
            </a:xfrm>
            <a:custGeom>
              <a:avLst/>
              <a:gdLst/>
              <a:ahLst/>
              <a:cxnLst/>
              <a:rect l="l" t="t" r="r" b="b"/>
              <a:pathLst>
                <a:path w="2274" h="1648" extrusionOk="0">
                  <a:moveTo>
                    <a:pt x="439" y="1"/>
                  </a:moveTo>
                  <a:cubicBezTo>
                    <a:pt x="362" y="1"/>
                    <a:pt x="300" y="24"/>
                    <a:pt x="261" y="78"/>
                  </a:cubicBezTo>
                  <a:cubicBezTo>
                    <a:pt x="1" y="436"/>
                    <a:pt x="1121" y="1648"/>
                    <a:pt x="1692" y="1648"/>
                  </a:cubicBezTo>
                  <a:cubicBezTo>
                    <a:pt x="1774" y="1648"/>
                    <a:pt x="1845" y="1623"/>
                    <a:pt x="1899" y="1567"/>
                  </a:cubicBezTo>
                  <a:cubicBezTo>
                    <a:pt x="2273" y="1176"/>
                    <a:pt x="980" y="1"/>
                    <a:pt x="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2;p2">
              <a:extLst>
                <a:ext uri="{FF2B5EF4-FFF2-40B4-BE49-F238E27FC236}">
                  <a16:creationId xmlns:a16="http://schemas.microsoft.com/office/drawing/2014/main" id="{B39F3FC7-3A26-434F-8182-23CAA5D9DE30}"/>
                </a:ext>
              </a:extLst>
            </p:cNvPr>
            <p:cNvSpPr/>
            <p:nvPr/>
          </p:nvSpPr>
          <p:spPr>
            <a:xfrm>
              <a:off x="7533776" y="2540120"/>
              <a:ext cx="103978" cy="39905"/>
            </a:xfrm>
            <a:custGeom>
              <a:avLst/>
              <a:gdLst/>
              <a:ahLst/>
              <a:cxnLst/>
              <a:rect l="l" t="t" r="r" b="b"/>
              <a:pathLst>
                <a:path w="2306" h="885" extrusionOk="0">
                  <a:moveTo>
                    <a:pt x="754" y="0"/>
                  </a:moveTo>
                  <a:cubicBezTo>
                    <a:pt x="379" y="0"/>
                    <a:pt x="72" y="89"/>
                    <a:pt x="45" y="310"/>
                  </a:cubicBezTo>
                  <a:cubicBezTo>
                    <a:pt x="1" y="677"/>
                    <a:pt x="742" y="885"/>
                    <a:pt x="1372" y="885"/>
                  </a:cubicBezTo>
                  <a:cubicBezTo>
                    <a:pt x="1796" y="885"/>
                    <a:pt x="2170" y="791"/>
                    <a:pt x="2223" y="589"/>
                  </a:cubicBezTo>
                  <a:cubicBezTo>
                    <a:pt x="2306" y="279"/>
                    <a:pt x="1422" y="0"/>
                    <a:pt x="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p2">
              <a:extLst>
                <a:ext uri="{FF2B5EF4-FFF2-40B4-BE49-F238E27FC236}">
                  <a16:creationId xmlns:a16="http://schemas.microsoft.com/office/drawing/2014/main" id="{8E3E8DC4-B098-4F12-B922-21CC8422E68F}"/>
                </a:ext>
              </a:extLst>
            </p:cNvPr>
            <p:cNvSpPr/>
            <p:nvPr/>
          </p:nvSpPr>
          <p:spPr>
            <a:xfrm>
              <a:off x="7835390" y="2736538"/>
              <a:ext cx="46172" cy="59474"/>
            </a:xfrm>
            <a:custGeom>
              <a:avLst/>
              <a:gdLst/>
              <a:ahLst/>
              <a:cxnLst/>
              <a:rect l="l" t="t" r="r" b="b"/>
              <a:pathLst>
                <a:path w="1024" h="1319" extrusionOk="0">
                  <a:moveTo>
                    <a:pt x="702" y="1"/>
                  </a:moveTo>
                  <a:cubicBezTo>
                    <a:pt x="645" y="1"/>
                    <a:pt x="589" y="16"/>
                    <a:pt x="540" y="48"/>
                  </a:cubicBezTo>
                  <a:cubicBezTo>
                    <a:pt x="317" y="197"/>
                    <a:pt x="168" y="420"/>
                    <a:pt x="93" y="681"/>
                  </a:cubicBezTo>
                  <a:cubicBezTo>
                    <a:pt x="75" y="774"/>
                    <a:pt x="37" y="867"/>
                    <a:pt x="19" y="942"/>
                  </a:cubicBezTo>
                  <a:cubicBezTo>
                    <a:pt x="0" y="1072"/>
                    <a:pt x="37" y="1202"/>
                    <a:pt x="149" y="1277"/>
                  </a:cubicBezTo>
                  <a:cubicBezTo>
                    <a:pt x="196" y="1304"/>
                    <a:pt x="247" y="1318"/>
                    <a:pt x="300" y="1318"/>
                  </a:cubicBezTo>
                  <a:cubicBezTo>
                    <a:pt x="354" y="1318"/>
                    <a:pt x="410" y="1304"/>
                    <a:pt x="465" y="1277"/>
                  </a:cubicBezTo>
                  <a:cubicBezTo>
                    <a:pt x="558" y="1221"/>
                    <a:pt x="633" y="1146"/>
                    <a:pt x="689" y="1053"/>
                  </a:cubicBezTo>
                  <a:cubicBezTo>
                    <a:pt x="800" y="886"/>
                    <a:pt x="875" y="718"/>
                    <a:pt x="949" y="532"/>
                  </a:cubicBezTo>
                  <a:cubicBezTo>
                    <a:pt x="1024" y="383"/>
                    <a:pt x="1005" y="216"/>
                    <a:pt x="912" y="67"/>
                  </a:cubicBezTo>
                  <a:cubicBezTo>
                    <a:pt x="849" y="25"/>
                    <a:pt x="775" y="1"/>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4;p2">
              <a:extLst>
                <a:ext uri="{FF2B5EF4-FFF2-40B4-BE49-F238E27FC236}">
                  <a16:creationId xmlns:a16="http://schemas.microsoft.com/office/drawing/2014/main" id="{9D33AF36-7084-48A2-B899-C2C3FDD47B20}"/>
                </a:ext>
              </a:extLst>
            </p:cNvPr>
            <p:cNvSpPr/>
            <p:nvPr/>
          </p:nvSpPr>
          <p:spPr>
            <a:xfrm>
              <a:off x="7556773" y="2619481"/>
              <a:ext cx="46172" cy="59880"/>
            </a:xfrm>
            <a:custGeom>
              <a:avLst/>
              <a:gdLst/>
              <a:ahLst/>
              <a:cxnLst/>
              <a:rect l="l" t="t" r="r" b="b"/>
              <a:pathLst>
                <a:path w="1024" h="1328" extrusionOk="0">
                  <a:moveTo>
                    <a:pt x="720" y="1"/>
                  </a:moveTo>
                  <a:cubicBezTo>
                    <a:pt x="663" y="1"/>
                    <a:pt x="607" y="14"/>
                    <a:pt x="559" y="39"/>
                  </a:cubicBezTo>
                  <a:cubicBezTo>
                    <a:pt x="335" y="188"/>
                    <a:pt x="168" y="430"/>
                    <a:pt x="112" y="690"/>
                  </a:cubicBezTo>
                  <a:cubicBezTo>
                    <a:pt x="75" y="765"/>
                    <a:pt x="56" y="858"/>
                    <a:pt x="38" y="951"/>
                  </a:cubicBezTo>
                  <a:cubicBezTo>
                    <a:pt x="0" y="1081"/>
                    <a:pt x="56" y="1211"/>
                    <a:pt x="149" y="1286"/>
                  </a:cubicBezTo>
                  <a:cubicBezTo>
                    <a:pt x="196" y="1314"/>
                    <a:pt x="252" y="1327"/>
                    <a:pt x="307" y="1327"/>
                  </a:cubicBezTo>
                  <a:cubicBezTo>
                    <a:pt x="363" y="1327"/>
                    <a:pt x="419" y="1314"/>
                    <a:pt x="466" y="1286"/>
                  </a:cubicBezTo>
                  <a:cubicBezTo>
                    <a:pt x="559" y="1230"/>
                    <a:pt x="652" y="1155"/>
                    <a:pt x="708" y="1062"/>
                  </a:cubicBezTo>
                  <a:cubicBezTo>
                    <a:pt x="801" y="895"/>
                    <a:pt x="894" y="727"/>
                    <a:pt x="950" y="541"/>
                  </a:cubicBezTo>
                  <a:cubicBezTo>
                    <a:pt x="1024" y="392"/>
                    <a:pt x="1024" y="206"/>
                    <a:pt x="931" y="76"/>
                  </a:cubicBezTo>
                  <a:cubicBezTo>
                    <a:pt x="868" y="23"/>
                    <a:pt x="79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5;p2">
              <a:extLst>
                <a:ext uri="{FF2B5EF4-FFF2-40B4-BE49-F238E27FC236}">
                  <a16:creationId xmlns:a16="http://schemas.microsoft.com/office/drawing/2014/main" id="{04B8C4AD-7CFF-45A5-A61E-4D9375D7F068}"/>
                </a:ext>
              </a:extLst>
            </p:cNvPr>
            <p:cNvSpPr/>
            <p:nvPr/>
          </p:nvSpPr>
          <p:spPr>
            <a:xfrm>
              <a:off x="7643212" y="2670704"/>
              <a:ext cx="107449" cy="214042"/>
            </a:xfrm>
            <a:custGeom>
              <a:avLst/>
              <a:gdLst/>
              <a:ahLst/>
              <a:cxnLst/>
              <a:rect l="l" t="t" r="r" b="b"/>
              <a:pathLst>
                <a:path w="2383" h="4747" fill="none" extrusionOk="0">
                  <a:moveTo>
                    <a:pt x="2382" y="1"/>
                  </a:moveTo>
                  <a:lnTo>
                    <a:pt x="1415" y="3797"/>
                  </a:lnTo>
                  <a:cubicBezTo>
                    <a:pt x="1359" y="4021"/>
                    <a:pt x="1284" y="4225"/>
                    <a:pt x="1136" y="4411"/>
                  </a:cubicBezTo>
                  <a:cubicBezTo>
                    <a:pt x="819" y="4746"/>
                    <a:pt x="279" y="4709"/>
                    <a:pt x="0" y="4337"/>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6;p2">
              <a:extLst>
                <a:ext uri="{FF2B5EF4-FFF2-40B4-BE49-F238E27FC236}">
                  <a16:creationId xmlns:a16="http://schemas.microsoft.com/office/drawing/2014/main" id="{CCCCF873-6D02-4334-81EB-EF087CF13C03}"/>
                </a:ext>
              </a:extLst>
            </p:cNvPr>
            <p:cNvSpPr/>
            <p:nvPr/>
          </p:nvSpPr>
          <p:spPr>
            <a:xfrm>
              <a:off x="8029237" y="2872939"/>
              <a:ext cx="81433" cy="27775"/>
            </a:xfrm>
            <a:custGeom>
              <a:avLst/>
              <a:gdLst/>
              <a:ahLst/>
              <a:cxnLst/>
              <a:rect l="l" t="t" r="r" b="b"/>
              <a:pathLst>
                <a:path w="1806" h="616" fill="none" extrusionOk="0">
                  <a:moveTo>
                    <a:pt x="0" y="615"/>
                  </a:moveTo>
                  <a:cubicBezTo>
                    <a:pt x="466" y="131"/>
                    <a:pt x="1210" y="1"/>
                    <a:pt x="1805" y="336"/>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7;p2">
              <a:extLst>
                <a:ext uri="{FF2B5EF4-FFF2-40B4-BE49-F238E27FC236}">
                  <a16:creationId xmlns:a16="http://schemas.microsoft.com/office/drawing/2014/main" id="{E8CE813D-70C1-4543-9E40-F2737B0903D8}"/>
                </a:ext>
              </a:extLst>
            </p:cNvPr>
            <p:cNvSpPr/>
            <p:nvPr/>
          </p:nvSpPr>
          <p:spPr>
            <a:xfrm>
              <a:off x="8059448" y="2884707"/>
              <a:ext cx="23537" cy="45361"/>
            </a:xfrm>
            <a:custGeom>
              <a:avLst/>
              <a:gdLst/>
              <a:ahLst/>
              <a:cxnLst/>
              <a:rect l="l" t="t" r="r" b="b"/>
              <a:pathLst>
                <a:path w="522" h="1006" fill="none" extrusionOk="0">
                  <a:moveTo>
                    <a:pt x="0" y="0"/>
                  </a:moveTo>
                  <a:lnTo>
                    <a:pt x="521" y="1005"/>
                  </a:ln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p2">
              <a:extLst>
                <a:ext uri="{FF2B5EF4-FFF2-40B4-BE49-F238E27FC236}">
                  <a16:creationId xmlns:a16="http://schemas.microsoft.com/office/drawing/2014/main" id="{52E04DE4-EE7C-4F6A-A3E1-0292586CA2A9}"/>
                </a:ext>
              </a:extLst>
            </p:cNvPr>
            <p:cNvSpPr/>
            <p:nvPr/>
          </p:nvSpPr>
          <p:spPr>
            <a:xfrm>
              <a:off x="7325140" y="2581740"/>
              <a:ext cx="69709" cy="49599"/>
            </a:xfrm>
            <a:custGeom>
              <a:avLst/>
              <a:gdLst/>
              <a:ahLst/>
              <a:cxnLst/>
              <a:rect l="l" t="t" r="r" b="b"/>
              <a:pathLst>
                <a:path w="1546" h="1100" fill="none" extrusionOk="0">
                  <a:moveTo>
                    <a:pt x="1545" y="1099"/>
                  </a:moveTo>
                  <a:cubicBezTo>
                    <a:pt x="1359" y="429"/>
                    <a:pt x="689" y="1"/>
                    <a:pt x="1" y="131"/>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9;p2">
              <a:extLst>
                <a:ext uri="{FF2B5EF4-FFF2-40B4-BE49-F238E27FC236}">
                  <a16:creationId xmlns:a16="http://schemas.microsoft.com/office/drawing/2014/main" id="{F2A6A84D-729A-44B9-891A-5E86AB865194}"/>
                </a:ext>
              </a:extLst>
            </p:cNvPr>
            <p:cNvSpPr/>
            <p:nvPr/>
          </p:nvSpPr>
          <p:spPr>
            <a:xfrm>
              <a:off x="7319278" y="2598559"/>
              <a:ext cx="52891" cy="30255"/>
            </a:xfrm>
            <a:custGeom>
              <a:avLst/>
              <a:gdLst/>
              <a:ahLst/>
              <a:cxnLst/>
              <a:rect l="l" t="t" r="r" b="b"/>
              <a:pathLst>
                <a:path w="1173" h="671" fill="none" extrusionOk="0">
                  <a:moveTo>
                    <a:pt x="1173" y="0"/>
                  </a:moveTo>
                  <a:lnTo>
                    <a:pt x="1" y="670"/>
                  </a:ln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0;p2">
              <a:extLst>
                <a:ext uri="{FF2B5EF4-FFF2-40B4-BE49-F238E27FC236}">
                  <a16:creationId xmlns:a16="http://schemas.microsoft.com/office/drawing/2014/main" id="{E915316B-D16F-4C9C-936B-E22A60E28CD1}"/>
                </a:ext>
              </a:extLst>
            </p:cNvPr>
            <p:cNvSpPr/>
            <p:nvPr/>
          </p:nvSpPr>
          <p:spPr>
            <a:xfrm>
              <a:off x="7518987" y="2848634"/>
              <a:ext cx="78953" cy="135991"/>
            </a:xfrm>
            <a:custGeom>
              <a:avLst/>
              <a:gdLst/>
              <a:ahLst/>
              <a:cxnLst/>
              <a:rect l="l" t="t" r="r" b="b"/>
              <a:pathLst>
                <a:path w="1751" h="3016" fill="none" extrusionOk="0">
                  <a:moveTo>
                    <a:pt x="187" y="0"/>
                  </a:moveTo>
                  <a:cubicBezTo>
                    <a:pt x="1" y="1229"/>
                    <a:pt x="634" y="2438"/>
                    <a:pt x="1750" y="3015"/>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1;p2">
              <a:extLst>
                <a:ext uri="{FF2B5EF4-FFF2-40B4-BE49-F238E27FC236}">
                  <a16:creationId xmlns:a16="http://schemas.microsoft.com/office/drawing/2014/main" id="{4B5AAB69-21FA-4418-B0CD-CF0F30520837}"/>
                </a:ext>
              </a:extLst>
            </p:cNvPr>
            <p:cNvSpPr/>
            <p:nvPr/>
          </p:nvSpPr>
          <p:spPr>
            <a:xfrm>
              <a:off x="6939116" y="2219251"/>
              <a:ext cx="94869" cy="44504"/>
            </a:xfrm>
            <a:custGeom>
              <a:avLst/>
              <a:gdLst/>
              <a:ahLst/>
              <a:cxnLst/>
              <a:rect l="l" t="t" r="r" b="b"/>
              <a:pathLst>
                <a:path w="2104" h="987" fill="none" extrusionOk="0">
                  <a:moveTo>
                    <a:pt x="1" y="987"/>
                  </a:moveTo>
                  <a:cubicBezTo>
                    <a:pt x="410" y="223"/>
                    <a:pt x="1397" y="0"/>
                    <a:pt x="2104" y="503"/>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2;p2">
              <a:extLst>
                <a:ext uri="{FF2B5EF4-FFF2-40B4-BE49-F238E27FC236}">
                  <a16:creationId xmlns:a16="http://schemas.microsoft.com/office/drawing/2014/main" id="{18351033-E7A6-48AE-AAC7-D09E2B04305F}"/>
                </a:ext>
              </a:extLst>
            </p:cNvPr>
            <p:cNvSpPr/>
            <p:nvPr/>
          </p:nvSpPr>
          <p:spPr>
            <a:xfrm>
              <a:off x="6976045" y="2231832"/>
              <a:ext cx="23537" cy="53747"/>
            </a:xfrm>
            <a:custGeom>
              <a:avLst/>
              <a:gdLst/>
              <a:ahLst/>
              <a:cxnLst/>
              <a:rect l="l" t="t" r="r" b="b"/>
              <a:pathLst>
                <a:path w="522" h="1192" fill="none" extrusionOk="0">
                  <a:moveTo>
                    <a:pt x="1" y="0"/>
                  </a:moveTo>
                  <a:cubicBezTo>
                    <a:pt x="280" y="335"/>
                    <a:pt x="447" y="745"/>
                    <a:pt x="522" y="1191"/>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p2">
              <a:extLst>
                <a:ext uri="{FF2B5EF4-FFF2-40B4-BE49-F238E27FC236}">
                  <a16:creationId xmlns:a16="http://schemas.microsoft.com/office/drawing/2014/main" id="{C61C3EB4-741A-4D0F-A5C7-83EE75B2AD4A}"/>
                </a:ext>
              </a:extLst>
            </p:cNvPr>
            <p:cNvSpPr/>
            <p:nvPr/>
          </p:nvSpPr>
          <p:spPr>
            <a:xfrm>
              <a:off x="6067235" y="2220063"/>
              <a:ext cx="99063" cy="33637"/>
            </a:xfrm>
            <a:custGeom>
              <a:avLst/>
              <a:gdLst/>
              <a:ahLst/>
              <a:cxnLst/>
              <a:rect l="l" t="t" r="r" b="b"/>
              <a:pathLst>
                <a:path w="2197" h="746" fill="none" extrusionOk="0">
                  <a:moveTo>
                    <a:pt x="2196" y="689"/>
                  </a:moveTo>
                  <a:cubicBezTo>
                    <a:pt x="1619" y="1"/>
                    <a:pt x="540" y="38"/>
                    <a:pt x="0" y="745"/>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4;p2">
              <a:extLst>
                <a:ext uri="{FF2B5EF4-FFF2-40B4-BE49-F238E27FC236}">
                  <a16:creationId xmlns:a16="http://schemas.microsoft.com/office/drawing/2014/main" id="{DA2B9C56-13F3-4661-9DCB-685DB368CECB}"/>
                </a:ext>
              </a:extLst>
            </p:cNvPr>
            <p:cNvSpPr/>
            <p:nvPr/>
          </p:nvSpPr>
          <p:spPr>
            <a:xfrm>
              <a:off x="6102451" y="2231832"/>
              <a:ext cx="21869" cy="59609"/>
            </a:xfrm>
            <a:custGeom>
              <a:avLst/>
              <a:gdLst/>
              <a:ahLst/>
              <a:cxnLst/>
              <a:rect l="l" t="t" r="r" b="b"/>
              <a:pathLst>
                <a:path w="485" h="1322" fill="none" extrusionOk="0">
                  <a:moveTo>
                    <a:pt x="485" y="0"/>
                  </a:moveTo>
                  <a:cubicBezTo>
                    <a:pt x="224" y="391"/>
                    <a:pt x="38" y="838"/>
                    <a:pt x="1" y="1322"/>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5;p2">
              <a:extLst>
                <a:ext uri="{FF2B5EF4-FFF2-40B4-BE49-F238E27FC236}">
                  <a16:creationId xmlns:a16="http://schemas.microsoft.com/office/drawing/2014/main" id="{CB35C3FF-CCE8-49DA-A316-B2DF708E9750}"/>
                </a:ext>
              </a:extLst>
            </p:cNvPr>
            <p:cNvSpPr/>
            <p:nvPr/>
          </p:nvSpPr>
          <p:spPr>
            <a:xfrm>
              <a:off x="6543892" y="2177271"/>
              <a:ext cx="65471" cy="258501"/>
            </a:xfrm>
            <a:custGeom>
              <a:avLst/>
              <a:gdLst/>
              <a:ahLst/>
              <a:cxnLst/>
              <a:rect l="l" t="t" r="r" b="b"/>
              <a:pathLst>
                <a:path w="1452" h="5733" fill="none" extrusionOk="0">
                  <a:moveTo>
                    <a:pt x="800" y="1"/>
                  </a:moveTo>
                  <a:lnTo>
                    <a:pt x="1377" y="4449"/>
                  </a:lnTo>
                  <a:cubicBezTo>
                    <a:pt x="1433" y="4784"/>
                    <a:pt x="1452" y="5156"/>
                    <a:pt x="1228" y="5416"/>
                  </a:cubicBezTo>
                  <a:cubicBezTo>
                    <a:pt x="949" y="5733"/>
                    <a:pt x="428" y="5658"/>
                    <a:pt x="0" y="5547"/>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6;p2">
              <a:extLst>
                <a:ext uri="{FF2B5EF4-FFF2-40B4-BE49-F238E27FC236}">
                  <a16:creationId xmlns:a16="http://schemas.microsoft.com/office/drawing/2014/main" id="{F2C4DBC0-A0BC-4DD9-BB50-6489E903C6BA}"/>
                </a:ext>
              </a:extLst>
            </p:cNvPr>
            <p:cNvSpPr/>
            <p:nvPr/>
          </p:nvSpPr>
          <p:spPr>
            <a:xfrm>
              <a:off x="6373538" y="2459227"/>
              <a:ext cx="129273" cy="142710"/>
            </a:xfrm>
            <a:custGeom>
              <a:avLst/>
              <a:gdLst/>
              <a:ahLst/>
              <a:cxnLst/>
              <a:rect l="l" t="t" r="r" b="b"/>
              <a:pathLst>
                <a:path w="2867" h="3165" fill="none" extrusionOk="0">
                  <a:moveTo>
                    <a:pt x="0" y="1"/>
                  </a:moveTo>
                  <a:cubicBezTo>
                    <a:pt x="130" y="1583"/>
                    <a:pt x="1303" y="2867"/>
                    <a:pt x="2866" y="3165"/>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7;p2">
              <a:extLst>
                <a:ext uri="{FF2B5EF4-FFF2-40B4-BE49-F238E27FC236}">
                  <a16:creationId xmlns:a16="http://schemas.microsoft.com/office/drawing/2014/main" id="{90F38759-7709-4CAF-B039-4CA1859BF056}"/>
                </a:ext>
              </a:extLst>
            </p:cNvPr>
            <p:cNvSpPr/>
            <p:nvPr/>
          </p:nvSpPr>
          <p:spPr>
            <a:xfrm>
              <a:off x="6403749" y="3733955"/>
              <a:ext cx="66327" cy="32780"/>
            </a:xfrm>
            <a:custGeom>
              <a:avLst/>
              <a:gdLst/>
              <a:ahLst/>
              <a:cxnLst/>
              <a:rect l="l" t="t" r="r" b="b"/>
              <a:pathLst>
                <a:path w="1471" h="727" fill="none" extrusionOk="0">
                  <a:moveTo>
                    <a:pt x="0" y="726"/>
                  </a:moveTo>
                  <a:cubicBezTo>
                    <a:pt x="317" y="242"/>
                    <a:pt x="893" y="0"/>
                    <a:pt x="1470" y="112"/>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8;p2">
              <a:extLst>
                <a:ext uri="{FF2B5EF4-FFF2-40B4-BE49-F238E27FC236}">
                  <a16:creationId xmlns:a16="http://schemas.microsoft.com/office/drawing/2014/main" id="{F8693CC6-AC77-4055-AB5F-1DDFAC90DFE1}"/>
                </a:ext>
              </a:extLst>
            </p:cNvPr>
            <p:cNvSpPr/>
            <p:nvPr/>
          </p:nvSpPr>
          <p:spPr>
            <a:xfrm>
              <a:off x="6428910" y="3744867"/>
              <a:ext cx="25205" cy="35305"/>
            </a:xfrm>
            <a:custGeom>
              <a:avLst/>
              <a:gdLst/>
              <a:ahLst/>
              <a:cxnLst/>
              <a:rect l="l" t="t" r="r" b="b"/>
              <a:pathLst>
                <a:path w="559" h="783" fill="none" extrusionOk="0">
                  <a:moveTo>
                    <a:pt x="0" y="0"/>
                  </a:moveTo>
                  <a:lnTo>
                    <a:pt x="559" y="782"/>
                  </a:ln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9;p2">
              <a:extLst>
                <a:ext uri="{FF2B5EF4-FFF2-40B4-BE49-F238E27FC236}">
                  <a16:creationId xmlns:a16="http://schemas.microsoft.com/office/drawing/2014/main" id="{A298FB87-196A-479A-A015-B29C29E5E5C5}"/>
                </a:ext>
              </a:extLst>
            </p:cNvPr>
            <p:cNvSpPr/>
            <p:nvPr/>
          </p:nvSpPr>
          <p:spPr>
            <a:xfrm>
              <a:off x="5650143" y="3880817"/>
              <a:ext cx="68041" cy="16819"/>
            </a:xfrm>
            <a:custGeom>
              <a:avLst/>
              <a:gdLst/>
              <a:ahLst/>
              <a:cxnLst/>
              <a:rect l="l" t="t" r="r" b="b"/>
              <a:pathLst>
                <a:path w="1509" h="373" fill="none" extrusionOk="0">
                  <a:moveTo>
                    <a:pt x="1508" y="373"/>
                  </a:moveTo>
                  <a:cubicBezTo>
                    <a:pt x="1061" y="19"/>
                    <a:pt x="466" y="0"/>
                    <a:pt x="1" y="317"/>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0;p2">
              <a:extLst>
                <a:ext uri="{FF2B5EF4-FFF2-40B4-BE49-F238E27FC236}">
                  <a16:creationId xmlns:a16="http://schemas.microsoft.com/office/drawing/2014/main" id="{3932DCCF-A30F-4053-B1AE-184A22ED773F}"/>
                </a:ext>
              </a:extLst>
            </p:cNvPr>
            <p:cNvSpPr/>
            <p:nvPr/>
          </p:nvSpPr>
          <p:spPr>
            <a:xfrm>
              <a:off x="5661911" y="3885867"/>
              <a:ext cx="25205" cy="41122"/>
            </a:xfrm>
            <a:custGeom>
              <a:avLst/>
              <a:gdLst/>
              <a:ahLst/>
              <a:cxnLst/>
              <a:rect l="l" t="t" r="r" b="b"/>
              <a:pathLst>
                <a:path w="559" h="912" fill="none" extrusionOk="0">
                  <a:moveTo>
                    <a:pt x="559" y="0"/>
                  </a:moveTo>
                  <a:lnTo>
                    <a:pt x="0" y="912"/>
                  </a:ln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1;p2">
              <a:extLst>
                <a:ext uri="{FF2B5EF4-FFF2-40B4-BE49-F238E27FC236}">
                  <a16:creationId xmlns:a16="http://schemas.microsoft.com/office/drawing/2014/main" id="{522428E9-F8A0-49A2-9E08-9EDC49C7F062}"/>
                </a:ext>
              </a:extLst>
            </p:cNvPr>
            <p:cNvSpPr/>
            <p:nvPr/>
          </p:nvSpPr>
          <p:spPr>
            <a:xfrm>
              <a:off x="6075622" y="3752397"/>
              <a:ext cx="71377" cy="176302"/>
            </a:xfrm>
            <a:custGeom>
              <a:avLst/>
              <a:gdLst/>
              <a:ahLst/>
              <a:cxnLst/>
              <a:rect l="l" t="t" r="r" b="b"/>
              <a:pathLst>
                <a:path w="1583" h="3910" fill="none" extrusionOk="0">
                  <a:moveTo>
                    <a:pt x="0" y="1"/>
                  </a:moveTo>
                  <a:cubicBezTo>
                    <a:pt x="93" y="931"/>
                    <a:pt x="484" y="1788"/>
                    <a:pt x="1117" y="2476"/>
                  </a:cubicBezTo>
                  <a:cubicBezTo>
                    <a:pt x="1322" y="2699"/>
                    <a:pt x="1582" y="2941"/>
                    <a:pt x="1545" y="3239"/>
                  </a:cubicBezTo>
                  <a:cubicBezTo>
                    <a:pt x="1508" y="3463"/>
                    <a:pt x="1378" y="3667"/>
                    <a:pt x="1154" y="3760"/>
                  </a:cubicBezTo>
                  <a:cubicBezTo>
                    <a:pt x="949" y="3835"/>
                    <a:pt x="745" y="3891"/>
                    <a:pt x="521" y="3909"/>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2;p2">
              <a:extLst>
                <a:ext uri="{FF2B5EF4-FFF2-40B4-BE49-F238E27FC236}">
                  <a16:creationId xmlns:a16="http://schemas.microsoft.com/office/drawing/2014/main" id="{EF0A16AC-BB14-43E8-AD5C-7B9FCF54CC81}"/>
                </a:ext>
              </a:extLst>
            </p:cNvPr>
            <p:cNvSpPr/>
            <p:nvPr/>
          </p:nvSpPr>
          <p:spPr>
            <a:xfrm>
              <a:off x="5994232" y="3968069"/>
              <a:ext cx="127560" cy="80621"/>
            </a:xfrm>
            <a:custGeom>
              <a:avLst/>
              <a:gdLst/>
              <a:ahLst/>
              <a:cxnLst/>
              <a:rect l="l" t="t" r="r" b="b"/>
              <a:pathLst>
                <a:path w="2829" h="1788" fill="none" extrusionOk="0">
                  <a:moveTo>
                    <a:pt x="0" y="1"/>
                  </a:moveTo>
                  <a:cubicBezTo>
                    <a:pt x="465" y="1118"/>
                    <a:pt x="1619" y="1788"/>
                    <a:pt x="2829" y="162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3;p2">
              <a:extLst>
                <a:ext uri="{FF2B5EF4-FFF2-40B4-BE49-F238E27FC236}">
                  <a16:creationId xmlns:a16="http://schemas.microsoft.com/office/drawing/2014/main" id="{144A55D0-10C9-4A22-A528-E9196F58A6FD}"/>
                </a:ext>
              </a:extLst>
            </p:cNvPr>
            <p:cNvSpPr/>
            <p:nvPr/>
          </p:nvSpPr>
          <p:spPr>
            <a:xfrm>
              <a:off x="7690197" y="4036878"/>
              <a:ext cx="63802" cy="25250"/>
            </a:xfrm>
            <a:custGeom>
              <a:avLst/>
              <a:gdLst/>
              <a:ahLst/>
              <a:cxnLst/>
              <a:rect l="l" t="t" r="r" b="b"/>
              <a:pathLst>
                <a:path w="1415" h="560" fill="none" extrusionOk="0">
                  <a:moveTo>
                    <a:pt x="0" y="559"/>
                  </a:moveTo>
                  <a:cubicBezTo>
                    <a:pt x="335" y="150"/>
                    <a:pt x="931" y="1"/>
                    <a:pt x="1415" y="224"/>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4;p2">
              <a:extLst>
                <a:ext uri="{FF2B5EF4-FFF2-40B4-BE49-F238E27FC236}">
                  <a16:creationId xmlns:a16="http://schemas.microsoft.com/office/drawing/2014/main" id="{2FB0794A-7A59-456E-99A4-513CF74D3AF8}"/>
                </a:ext>
              </a:extLst>
            </p:cNvPr>
            <p:cNvSpPr/>
            <p:nvPr/>
          </p:nvSpPr>
          <p:spPr>
            <a:xfrm>
              <a:off x="7716215" y="4047790"/>
              <a:ext cx="22680" cy="34449"/>
            </a:xfrm>
            <a:custGeom>
              <a:avLst/>
              <a:gdLst/>
              <a:ahLst/>
              <a:cxnLst/>
              <a:rect l="l" t="t" r="r" b="b"/>
              <a:pathLst>
                <a:path w="503" h="764" fill="none" extrusionOk="0">
                  <a:moveTo>
                    <a:pt x="0" y="1"/>
                  </a:moveTo>
                  <a:cubicBezTo>
                    <a:pt x="280" y="150"/>
                    <a:pt x="466" y="429"/>
                    <a:pt x="503" y="764"/>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5;p2">
              <a:extLst>
                <a:ext uri="{FF2B5EF4-FFF2-40B4-BE49-F238E27FC236}">
                  <a16:creationId xmlns:a16="http://schemas.microsoft.com/office/drawing/2014/main" id="{567F0B5B-D226-481C-AD5F-5238F7E2A0D3}"/>
                </a:ext>
              </a:extLst>
            </p:cNvPr>
            <p:cNvSpPr/>
            <p:nvPr/>
          </p:nvSpPr>
          <p:spPr>
            <a:xfrm>
              <a:off x="6983620" y="4038591"/>
              <a:ext cx="57941" cy="15150"/>
            </a:xfrm>
            <a:custGeom>
              <a:avLst/>
              <a:gdLst/>
              <a:ahLst/>
              <a:cxnLst/>
              <a:rect l="l" t="t" r="r" b="b"/>
              <a:pathLst>
                <a:path w="1285" h="336" fill="none" extrusionOk="0">
                  <a:moveTo>
                    <a:pt x="1284" y="335"/>
                  </a:moveTo>
                  <a:cubicBezTo>
                    <a:pt x="931" y="19"/>
                    <a:pt x="391" y="0"/>
                    <a:pt x="0" y="279"/>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6;p2">
              <a:extLst>
                <a:ext uri="{FF2B5EF4-FFF2-40B4-BE49-F238E27FC236}">
                  <a16:creationId xmlns:a16="http://schemas.microsoft.com/office/drawing/2014/main" id="{C6FB8CFE-B312-459B-B4AF-C24F56363D9E}"/>
                </a:ext>
              </a:extLst>
            </p:cNvPr>
            <p:cNvSpPr/>
            <p:nvPr/>
          </p:nvSpPr>
          <p:spPr>
            <a:xfrm>
              <a:off x="6997869" y="4044453"/>
              <a:ext cx="21869" cy="36117"/>
            </a:xfrm>
            <a:custGeom>
              <a:avLst/>
              <a:gdLst/>
              <a:ahLst/>
              <a:cxnLst/>
              <a:rect l="l" t="t" r="r" b="b"/>
              <a:pathLst>
                <a:path w="485" h="801" fill="none" extrusionOk="0">
                  <a:moveTo>
                    <a:pt x="484" y="0"/>
                  </a:moveTo>
                  <a:cubicBezTo>
                    <a:pt x="224" y="205"/>
                    <a:pt x="56" y="484"/>
                    <a:pt x="1" y="801"/>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27;p2">
              <a:extLst>
                <a:ext uri="{FF2B5EF4-FFF2-40B4-BE49-F238E27FC236}">
                  <a16:creationId xmlns:a16="http://schemas.microsoft.com/office/drawing/2014/main" id="{F963378E-3FF0-42C0-9398-86C14B0A0A72}"/>
                </a:ext>
              </a:extLst>
            </p:cNvPr>
            <p:cNvSpPr/>
            <p:nvPr/>
          </p:nvSpPr>
          <p:spPr>
            <a:xfrm>
              <a:off x="7367120" y="3999993"/>
              <a:ext cx="43692" cy="186312"/>
            </a:xfrm>
            <a:custGeom>
              <a:avLst/>
              <a:gdLst/>
              <a:ahLst/>
              <a:cxnLst/>
              <a:rect l="l" t="t" r="r" b="b"/>
              <a:pathLst>
                <a:path w="969" h="4132" fill="none" extrusionOk="0">
                  <a:moveTo>
                    <a:pt x="149" y="0"/>
                  </a:moveTo>
                  <a:cubicBezTo>
                    <a:pt x="56" y="1005"/>
                    <a:pt x="224" y="2029"/>
                    <a:pt x="670" y="2959"/>
                  </a:cubicBezTo>
                  <a:cubicBezTo>
                    <a:pt x="801" y="3238"/>
                    <a:pt x="968" y="3592"/>
                    <a:pt x="782" y="3871"/>
                  </a:cubicBezTo>
                  <a:cubicBezTo>
                    <a:pt x="596" y="4132"/>
                    <a:pt x="279" y="4094"/>
                    <a:pt x="0" y="4094"/>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8;p2">
              <a:extLst>
                <a:ext uri="{FF2B5EF4-FFF2-40B4-BE49-F238E27FC236}">
                  <a16:creationId xmlns:a16="http://schemas.microsoft.com/office/drawing/2014/main" id="{02BA2E1E-FBE3-496F-B813-CB8C9101CD93}"/>
                </a:ext>
              </a:extLst>
            </p:cNvPr>
            <p:cNvSpPr/>
            <p:nvPr/>
          </p:nvSpPr>
          <p:spPr>
            <a:xfrm>
              <a:off x="7257999" y="4193840"/>
              <a:ext cx="99919" cy="85626"/>
            </a:xfrm>
            <a:custGeom>
              <a:avLst/>
              <a:gdLst/>
              <a:ahLst/>
              <a:cxnLst/>
              <a:rect l="l" t="t" r="r" b="b"/>
              <a:pathLst>
                <a:path w="2216" h="1899" fill="none" extrusionOk="0">
                  <a:moveTo>
                    <a:pt x="1" y="0"/>
                  </a:moveTo>
                  <a:cubicBezTo>
                    <a:pt x="113" y="1098"/>
                    <a:pt x="1118" y="1898"/>
                    <a:pt x="2216" y="1731"/>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29;p2">
              <a:extLst>
                <a:ext uri="{FF2B5EF4-FFF2-40B4-BE49-F238E27FC236}">
                  <a16:creationId xmlns:a16="http://schemas.microsoft.com/office/drawing/2014/main" id="{68553A65-87AD-424B-81D6-D86C6A64DF05}"/>
                </a:ext>
              </a:extLst>
            </p:cNvPr>
            <p:cNvSpPr/>
            <p:nvPr/>
          </p:nvSpPr>
          <p:spPr>
            <a:xfrm>
              <a:off x="7064153" y="3204449"/>
              <a:ext cx="20200" cy="328977"/>
            </a:xfrm>
            <a:custGeom>
              <a:avLst/>
              <a:gdLst/>
              <a:ahLst/>
              <a:cxnLst/>
              <a:rect l="l" t="t" r="r" b="b"/>
              <a:pathLst>
                <a:path w="448" h="7296" fill="none" extrusionOk="0">
                  <a:moveTo>
                    <a:pt x="1" y="0"/>
                  </a:moveTo>
                  <a:lnTo>
                    <a:pt x="448" y="7296"/>
                  </a:ln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0;p2">
              <a:extLst>
                <a:ext uri="{FF2B5EF4-FFF2-40B4-BE49-F238E27FC236}">
                  <a16:creationId xmlns:a16="http://schemas.microsoft.com/office/drawing/2014/main" id="{5A43BE02-C558-4EE8-AF37-036C88391F98}"/>
                </a:ext>
              </a:extLst>
            </p:cNvPr>
            <p:cNvSpPr/>
            <p:nvPr/>
          </p:nvSpPr>
          <p:spPr>
            <a:xfrm>
              <a:off x="7070872" y="3183437"/>
              <a:ext cx="68041" cy="134323"/>
            </a:xfrm>
            <a:custGeom>
              <a:avLst/>
              <a:gdLst/>
              <a:ahLst/>
              <a:cxnLst/>
              <a:rect l="l" t="t" r="r" b="b"/>
              <a:pathLst>
                <a:path w="1509" h="2979" fill="none" extrusionOk="0">
                  <a:moveTo>
                    <a:pt x="1" y="2979"/>
                  </a:moveTo>
                  <a:cubicBezTo>
                    <a:pt x="187" y="1843"/>
                    <a:pt x="708" y="801"/>
                    <a:pt x="1508" y="1"/>
                  </a:cubicBez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1;p2">
              <a:extLst>
                <a:ext uri="{FF2B5EF4-FFF2-40B4-BE49-F238E27FC236}">
                  <a16:creationId xmlns:a16="http://schemas.microsoft.com/office/drawing/2014/main" id="{F3AECD88-603C-47C7-B460-23AD94DD8E98}"/>
                </a:ext>
              </a:extLst>
            </p:cNvPr>
            <p:cNvSpPr/>
            <p:nvPr/>
          </p:nvSpPr>
          <p:spPr>
            <a:xfrm>
              <a:off x="8035099" y="4438009"/>
              <a:ext cx="331502" cy="351657"/>
            </a:xfrm>
            <a:custGeom>
              <a:avLst/>
              <a:gdLst/>
              <a:ahLst/>
              <a:cxnLst/>
              <a:rect l="l" t="t" r="r" b="b"/>
              <a:pathLst>
                <a:path w="7352" h="7799" fill="none" extrusionOk="0">
                  <a:moveTo>
                    <a:pt x="1" y="7799"/>
                  </a:moveTo>
                  <a:lnTo>
                    <a:pt x="7352" y="1"/>
                  </a:lnTo>
                </a:path>
              </a:pathLst>
            </a:custGeom>
            <a:noFill/>
            <a:ln w="6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2;p2">
              <a:extLst>
                <a:ext uri="{FF2B5EF4-FFF2-40B4-BE49-F238E27FC236}">
                  <a16:creationId xmlns:a16="http://schemas.microsoft.com/office/drawing/2014/main" id="{53C5E501-A876-435B-B656-DC4A368A414C}"/>
                </a:ext>
              </a:extLst>
            </p:cNvPr>
            <p:cNvSpPr/>
            <p:nvPr/>
          </p:nvSpPr>
          <p:spPr>
            <a:xfrm>
              <a:off x="8109770" y="3988224"/>
              <a:ext cx="196412" cy="501852"/>
            </a:xfrm>
            <a:custGeom>
              <a:avLst/>
              <a:gdLst/>
              <a:ahLst/>
              <a:cxnLst/>
              <a:rect l="l" t="t" r="r" b="b"/>
              <a:pathLst>
                <a:path w="4356" h="11130" fill="none" extrusionOk="0">
                  <a:moveTo>
                    <a:pt x="4356" y="11130"/>
                  </a:moveTo>
                  <a:cubicBezTo>
                    <a:pt x="3314" y="7035"/>
                    <a:pt x="2923" y="5249"/>
                    <a:pt x="1" y="1"/>
                  </a:cubicBezTo>
                </a:path>
              </a:pathLst>
            </a:custGeom>
            <a:no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3;p2">
              <a:extLst>
                <a:ext uri="{FF2B5EF4-FFF2-40B4-BE49-F238E27FC236}">
                  <a16:creationId xmlns:a16="http://schemas.microsoft.com/office/drawing/2014/main" id="{43F1B55F-76AF-4186-A31A-B902583D7140}"/>
                </a:ext>
              </a:extLst>
            </p:cNvPr>
            <p:cNvSpPr/>
            <p:nvPr/>
          </p:nvSpPr>
          <p:spPr>
            <a:xfrm>
              <a:off x="7817760" y="4944068"/>
              <a:ext cx="89819" cy="41979"/>
            </a:xfrm>
            <a:custGeom>
              <a:avLst/>
              <a:gdLst/>
              <a:ahLst/>
              <a:cxnLst/>
              <a:rect l="l" t="t" r="r" b="b"/>
              <a:pathLst>
                <a:path w="1992" h="931" fill="none" extrusionOk="0">
                  <a:moveTo>
                    <a:pt x="0" y="931"/>
                  </a:moveTo>
                  <a:cubicBezTo>
                    <a:pt x="708" y="707"/>
                    <a:pt x="1359" y="410"/>
                    <a:pt x="1992" y="0"/>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4;p2">
              <a:extLst>
                <a:ext uri="{FF2B5EF4-FFF2-40B4-BE49-F238E27FC236}">
                  <a16:creationId xmlns:a16="http://schemas.microsoft.com/office/drawing/2014/main" id="{D1852015-7D89-4E72-AB28-1E21828FB1EF}"/>
                </a:ext>
              </a:extLst>
            </p:cNvPr>
            <p:cNvSpPr/>
            <p:nvPr/>
          </p:nvSpPr>
          <p:spPr>
            <a:xfrm>
              <a:off x="7855501" y="5003633"/>
              <a:ext cx="73046" cy="33592"/>
            </a:xfrm>
            <a:custGeom>
              <a:avLst/>
              <a:gdLst/>
              <a:ahLst/>
              <a:cxnLst/>
              <a:rect l="l" t="t" r="r" b="b"/>
              <a:pathLst>
                <a:path w="1620" h="745" fill="none" extrusionOk="0">
                  <a:moveTo>
                    <a:pt x="1" y="745"/>
                  </a:moveTo>
                  <a:lnTo>
                    <a:pt x="1620" y="1"/>
                  </a:ln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5;p2">
              <a:extLst>
                <a:ext uri="{FF2B5EF4-FFF2-40B4-BE49-F238E27FC236}">
                  <a16:creationId xmlns:a16="http://schemas.microsoft.com/office/drawing/2014/main" id="{A33471CE-31F2-460F-A202-E50365E51BE3}"/>
                </a:ext>
              </a:extLst>
            </p:cNvPr>
            <p:cNvSpPr/>
            <p:nvPr/>
          </p:nvSpPr>
          <p:spPr>
            <a:xfrm>
              <a:off x="7882375" y="5061530"/>
              <a:ext cx="68852" cy="29444"/>
            </a:xfrm>
            <a:custGeom>
              <a:avLst/>
              <a:gdLst/>
              <a:ahLst/>
              <a:cxnLst/>
              <a:rect l="l" t="t" r="r" b="b"/>
              <a:pathLst>
                <a:path w="1527" h="653" fill="none" extrusionOk="0">
                  <a:moveTo>
                    <a:pt x="0" y="652"/>
                  </a:moveTo>
                  <a:lnTo>
                    <a:pt x="1526" y="1"/>
                  </a:ln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6;p2">
              <a:extLst>
                <a:ext uri="{FF2B5EF4-FFF2-40B4-BE49-F238E27FC236}">
                  <a16:creationId xmlns:a16="http://schemas.microsoft.com/office/drawing/2014/main" id="{C054CD08-C839-49A7-9A3E-077A718435E7}"/>
                </a:ext>
              </a:extLst>
            </p:cNvPr>
            <p:cNvSpPr/>
            <p:nvPr/>
          </p:nvSpPr>
          <p:spPr>
            <a:xfrm>
              <a:off x="7932742" y="4848384"/>
              <a:ext cx="36929" cy="17675"/>
            </a:xfrm>
            <a:custGeom>
              <a:avLst/>
              <a:gdLst/>
              <a:ahLst/>
              <a:cxnLst/>
              <a:rect l="l" t="t" r="r" b="b"/>
              <a:pathLst>
                <a:path w="819" h="392" fill="none" extrusionOk="0">
                  <a:moveTo>
                    <a:pt x="0" y="391"/>
                  </a:moveTo>
                  <a:lnTo>
                    <a:pt x="819" y="1"/>
                  </a:ln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37;p2">
              <a:extLst>
                <a:ext uri="{FF2B5EF4-FFF2-40B4-BE49-F238E27FC236}">
                  <a16:creationId xmlns:a16="http://schemas.microsoft.com/office/drawing/2014/main" id="{5EC84E3F-093B-4757-8A9A-ECECCA209528}"/>
                </a:ext>
              </a:extLst>
            </p:cNvPr>
            <p:cNvSpPr/>
            <p:nvPr/>
          </p:nvSpPr>
          <p:spPr>
            <a:xfrm>
              <a:off x="7329334" y="3237997"/>
              <a:ext cx="459061" cy="211517"/>
            </a:xfrm>
            <a:custGeom>
              <a:avLst/>
              <a:gdLst/>
              <a:ahLst/>
              <a:cxnLst/>
              <a:rect l="l" t="t" r="r" b="b"/>
              <a:pathLst>
                <a:path w="10181" h="4691" fill="none" extrusionOk="0">
                  <a:moveTo>
                    <a:pt x="1" y="1"/>
                  </a:moveTo>
                  <a:cubicBezTo>
                    <a:pt x="1862" y="4225"/>
                    <a:pt x="7650" y="4690"/>
                    <a:pt x="10181" y="838"/>
                  </a:cubicBez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38;p2">
              <a:extLst>
                <a:ext uri="{FF2B5EF4-FFF2-40B4-BE49-F238E27FC236}">
                  <a16:creationId xmlns:a16="http://schemas.microsoft.com/office/drawing/2014/main" id="{E2049820-DA38-4BFD-B578-377A48FC8913}"/>
                </a:ext>
              </a:extLst>
            </p:cNvPr>
            <p:cNvSpPr/>
            <p:nvPr/>
          </p:nvSpPr>
          <p:spPr>
            <a:xfrm>
              <a:off x="7294929" y="3260678"/>
              <a:ext cx="42835" cy="28542"/>
            </a:xfrm>
            <a:custGeom>
              <a:avLst/>
              <a:gdLst/>
              <a:ahLst/>
              <a:cxnLst/>
              <a:rect l="l" t="t" r="r" b="b"/>
              <a:pathLst>
                <a:path w="950" h="633" fill="none" extrusionOk="0">
                  <a:moveTo>
                    <a:pt x="950" y="0"/>
                  </a:moveTo>
                  <a:lnTo>
                    <a:pt x="1" y="633"/>
                  </a:ln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39;p2">
              <a:extLst>
                <a:ext uri="{FF2B5EF4-FFF2-40B4-BE49-F238E27FC236}">
                  <a16:creationId xmlns:a16="http://schemas.microsoft.com/office/drawing/2014/main" id="{D52EB6B5-A4AC-4608-A3D4-6D7DDF63027A}"/>
                </a:ext>
              </a:extLst>
            </p:cNvPr>
            <p:cNvSpPr/>
            <p:nvPr/>
          </p:nvSpPr>
          <p:spPr>
            <a:xfrm>
              <a:off x="7330190" y="3303469"/>
              <a:ext cx="36974" cy="34449"/>
            </a:xfrm>
            <a:custGeom>
              <a:avLst/>
              <a:gdLst/>
              <a:ahLst/>
              <a:cxnLst/>
              <a:rect l="l" t="t" r="r" b="b"/>
              <a:pathLst>
                <a:path w="820" h="764" fill="none" extrusionOk="0">
                  <a:moveTo>
                    <a:pt x="819" y="0"/>
                  </a:moveTo>
                  <a:lnTo>
                    <a:pt x="0" y="763"/>
                  </a:ln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0;p2">
              <a:extLst>
                <a:ext uri="{FF2B5EF4-FFF2-40B4-BE49-F238E27FC236}">
                  <a16:creationId xmlns:a16="http://schemas.microsoft.com/office/drawing/2014/main" id="{CB1545D5-0BCC-4214-8821-DBE2EAC92873}"/>
                </a:ext>
              </a:extLst>
            </p:cNvPr>
            <p:cNvSpPr/>
            <p:nvPr/>
          </p:nvSpPr>
          <p:spPr>
            <a:xfrm>
              <a:off x="7379700" y="3337874"/>
              <a:ext cx="26919" cy="35260"/>
            </a:xfrm>
            <a:custGeom>
              <a:avLst/>
              <a:gdLst/>
              <a:ahLst/>
              <a:cxnLst/>
              <a:rect l="l" t="t" r="r" b="b"/>
              <a:pathLst>
                <a:path w="597" h="782" fill="none" extrusionOk="0">
                  <a:moveTo>
                    <a:pt x="596" y="0"/>
                  </a:moveTo>
                  <a:lnTo>
                    <a:pt x="0" y="782"/>
                  </a:ln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1;p2">
              <a:extLst>
                <a:ext uri="{FF2B5EF4-FFF2-40B4-BE49-F238E27FC236}">
                  <a16:creationId xmlns:a16="http://schemas.microsoft.com/office/drawing/2014/main" id="{6A7D90F8-E569-4224-A141-F508AF6DAF20}"/>
                </a:ext>
              </a:extLst>
            </p:cNvPr>
            <p:cNvSpPr/>
            <p:nvPr/>
          </p:nvSpPr>
          <p:spPr>
            <a:xfrm>
              <a:off x="7428353" y="3368085"/>
              <a:ext cx="21869" cy="40310"/>
            </a:xfrm>
            <a:custGeom>
              <a:avLst/>
              <a:gdLst/>
              <a:ahLst/>
              <a:cxnLst/>
              <a:rect l="l" t="t" r="r" b="b"/>
              <a:pathLst>
                <a:path w="485" h="894" fill="none" extrusionOk="0">
                  <a:moveTo>
                    <a:pt x="485" y="0"/>
                  </a:moveTo>
                  <a:lnTo>
                    <a:pt x="1" y="894"/>
                  </a:ln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2;p2">
              <a:extLst>
                <a:ext uri="{FF2B5EF4-FFF2-40B4-BE49-F238E27FC236}">
                  <a16:creationId xmlns:a16="http://schemas.microsoft.com/office/drawing/2014/main" id="{EF62DD17-69CE-4CF6-B62A-8B0C4035BBDA}"/>
                </a:ext>
              </a:extLst>
            </p:cNvPr>
            <p:cNvSpPr/>
            <p:nvPr/>
          </p:nvSpPr>
          <p:spPr>
            <a:xfrm>
              <a:off x="7482102" y="3389052"/>
              <a:ext cx="16819" cy="42024"/>
            </a:xfrm>
            <a:custGeom>
              <a:avLst/>
              <a:gdLst/>
              <a:ahLst/>
              <a:cxnLst/>
              <a:rect l="l" t="t" r="r" b="b"/>
              <a:pathLst>
                <a:path w="373" h="932" fill="none" extrusionOk="0">
                  <a:moveTo>
                    <a:pt x="372" y="0"/>
                  </a:moveTo>
                  <a:lnTo>
                    <a:pt x="0" y="931"/>
                  </a:ln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3;p2">
              <a:extLst>
                <a:ext uri="{FF2B5EF4-FFF2-40B4-BE49-F238E27FC236}">
                  <a16:creationId xmlns:a16="http://schemas.microsoft.com/office/drawing/2014/main" id="{D5CCEBE4-67D6-418D-8999-EDF86F4BA2F2}"/>
                </a:ext>
              </a:extLst>
            </p:cNvPr>
            <p:cNvSpPr/>
            <p:nvPr/>
          </p:nvSpPr>
          <p:spPr>
            <a:xfrm>
              <a:off x="7550911" y="3390721"/>
              <a:ext cx="2525" cy="53747"/>
            </a:xfrm>
            <a:custGeom>
              <a:avLst/>
              <a:gdLst/>
              <a:ahLst/>
              <a:cxnLst/>
              <a:rect l="l" t="t" r="r" b="b"/>
              <a:pathLst>
                <a:path w="56" h="1192" fill="none" extrusionOk="0">
                  <a:moveTo>
                    <a:pt x="56" y="1"/>
                  </a:moveTo>
                  <a:lnTo>
                    <a:pt x="0" y="1192"/>
                  </a:ln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4;p2">
              <a:extLst>
                <a:ext uri="{FF2B5EF4-FFF2-40B4-BE49-F238E27FC236}">
                  <a16:creationId xmlns:a16="http://schemas.microsoft.com/office/drawing/2014/main" id="{BF4BCE6A-E55A-4F42-A974-1BD335582AF6}"/>
                </a:ext>
              </a:extLst>
            </p:cNvPr>
            <p:cNvSpPr/>
            <p:nvPr/>
          </p:nvSpPr>
          <p:spPr>
            <a:xfrm>
              <a:off x="7612145" y="3389052"/>
              <a:ext cx="3427" cy="53747"/>
            </a:xfrm>
            <a:custGeom>
              <a:avLst/>
              <a:gdLst/>
              <a:ahLst/>
              <a:cxnLst/>
              <a:rect l="l" t="t" r="r" b="b"/>
              <a:pathLst>
                <a:path w="76" h="1192" fill="none" extrusionOk="0">
                  <a:moveTo>
                    <a:pt x="1" y="0"/>
                  </a:moveTo>
                  <a:lnTo>
                    <a:pt x="75" y="1192"/>
                  </a:ln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5;p2">
              <a:extLst>
                <a:ext uri="{FF2B5EF4-FFF2-40B4-BE49-F238E27FC236}">
                  <a16:creationId xmlns:a16="http://schemas.microsoft.com/office/drawing/2014/main" id="{6F260EF9-5799-4A78-955E-3F9404081BF9}"/>
                </a:ext>
              </a:extLst>
            </p:cNvPr>
            <p:cNvSpPr/>
            <p:nvPr/>
          </p:nvSpPr>
          <p:spPr>
            <a:xfrm>
              <a:off x="7663323" y="3378140"/>
              <a:ext cx="16007" cy="46217"/>
            </a:xfrm>
            <a:custGeom>
              <a:avLst/>
              <a:gdLst/>
              <a:ahLst/>
              <a:cxnLst/>
              <a:rect l="l" t="t" r="r" b="b"/>
              <a:pathLst>
                <a:path w="355" h="1025" fill="none" extrusionOk="0">
                  <a:moveTo>
                    <a:pt x="1" y="1"/>
                  </a:moveTo>
                  <a:lnTo>
                    <a:pt x="355" y="1024"/>
                  </a:ln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6;p2">
              <a:extLst>
                <a:ext uri="{FF2B5EF4-FFF2-40B4-BE49-F238E27FC236}">
                  <a16:creationId xmlns:a16="http://schemas.microsoft.com/office/drawing/2014/main" id="{C2CF466B-EF9A-4F20-AEDA-7AD532EF7931}"/>
                </a:ext>
              </a:extLst>
            </p:cNvPr>
            <p:cNvSpPr/>
            <p:nvPr/>
          </p:nvSpPr>
          <p:spPr>
            <a:xfrm>
              <a:off x="7711165" y="3351311"/>
              <a:ext cx="26062" cy="39454"/>
            </a:xfrm>
            <a:custGeom>
              <a:avLst/>
              <a:gdLst/>
              <a:ahLst/>
              <a:cxnLst/>
              <a:rect l="l" t="t" r="r" b="b"/>
              <a:pathLst>
                <a:path w="578" h="875" fill="none" extrusionOk="0">
                  <a:moveTo>
                    <a:pt x="1" y="0"/>
                  </a:moveTo>
                  <a:lnTo>
                    <a:pt x="578" y="875"/>
                  </a:ln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7;p2">
              <a:extLst>
                <a:ext uri="{FF2B5EF4-FFF2-40B4-BE49-F238E27FC236}">
                  <a16:creationId xmlns:a16="http://schemas.microsoft.com/office/drawing/2014/main" id="{877BE5A2-9D8B-4EF6-8735-079686745C81}"/>
                </a:ext>
              </a:extLst>
            </p:cNvPr>
            <p:cNvSpPr/>
            <p:nvPr/>
          </p:nvSpPr>
          <p:spPr>
            <a:xfrm>
              <a:off x="7749763" y="3324437"/>
              <a:ext cx="29444" cy="32780"/>
            </a:xfrm>
            <a:custGeom>
              <a:avLst/>
              <a:gdLst/>
              <a:ahLst/>
              <a:cxnLst/>
              <a:rect l="l" t="t" r="r" b="b"/>
              <a:pathLst>
                <a:path w="653" h="727" fill="none" extrusionOk="0">
                  <a:moveTo>
                    <a:pt x="1" y="0"/>
                  </a:moveTo>
                  <a:lnTo>
                    <a:pt x="652" y="726"/>
                  </a:ln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8;p2">
              <a:extLst>
                <a:ext uri="{FF2B5EF4-FFF2-40B4-BE49-F238E27FC236}">
                  <a16:creationId xmlns:a16="http://schemas.microsoft.com/office/drawing/2014/main" id="{A6FF5D92-9332-4861-9941-404067186F37}"/>
                </a:ext>
              </a:extLst>
            </p:cNvPr>
            <p:cNvSpPr/>
            <p:nvPr/>
          </p:nvSpPr>
          <p:spPr>
            <a:xfrm>
              <a:off x="7780830" y="3288364"/>
              <a:ext cx="34449" cy="29399"/>
            </a:xfrm>
            <a:custGeom>
              <a:avLst/>
              <a:gdLst/>
              <a:ahLst/>
              <a:cxnLst/>
              <a:rect l="l" t="t" r="r" b="b"/>
              <a:pathLst>
                <a:path w="764" h="652" fill="none" extrusionOk="0">
                  <a:moveTo>
                    <a:pt x="0" y="0"/>
                  </a:moveTo>
                  <a:lnTo>
                    <a:pt x="763" y="652"/>
                  </a:lnTo>
                </a:path>
              </a:pathLst>
            </a:custGeom>
            <a:solidFill>
              <a:schemeClr val="dk1"/>
            </a:solidFill>
            <a:ln w="6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49;p2">
              <a:extLst>
                <a:ext uri="{FF2B5EF4-FFF2-40B4-BE49-F238E27FC236}">
                  <a16:creationId xmlns:a16="http://schemas.microsoft.com/office/drawing/2014/main" id="{2229BE5E-D412-4A38-9240-FC2B8723C10C}"/>
                </a:ext>
              </a:extLst>
            </p:cNvPr>
            <p:cNvSpPr/>
            <p:nvPr/>
          </p:nvSpPr>
          <p:spPr>
            <a:xfrm>
              <a:off x="6300536" y="2851159"/>
              <a:ext cx="454868" cy="191362"/>
            </a:xfrm>
            <a:custGeom>
              <a:avLst/>
              <a:gdLst/>
              <a:ahLst/>
              <a:cxnLst/>
              <a:rect l="l" t="t" r="r" b="b"/>
              <a:pathLst>
                <a:path w="10088" h="4244" fill="none" extrusionOk="0">
                  <a:moveTo>
                    <a:pt x="0" y="0"/>
                  </a:moveTo>
                  <a:cubicBezTo>
                    <a:pt x="2047" y="4076"/>
                    <a:pt x="7817" y="4243"/>
                    <a:pt x="10087" y="298"/>
                  </a:cubicBezTo>
                </a:path>
              </a:pathLst>
            </a:custGeom>
            <a:noFill/>
            <a:ln w="6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0;p2">
              <a:extLst>
                <a:ext uri="{FF2B5EF4-FFF2-40B4-BE49-F238E27FC236}">
                  <a16:creationId xmlns:a16="http://schemas.microsoft.com/office/drawing/2014/main" id="{9F4F437D-D95A-416A-AA88-5914CFDB6A1D}"/>
                </a:ext>
              </a:extLst>
            </p:cNvPr>
            <p:cNvSpPr/>
            <p:nvPr/>
          </p:nvSpPr>
          <p:spPr>
            <a:xfrm>
              <a:off x="7566016" y="4507675"/>
              <a:ext cx="55416" cy="40310"/>
            </a:xfrm>
            <a:custGeom>
              <a:avLst/>
              <a:gdLst/>
              <a:ahLst/>
              <a:cxnLst/>
              <a:rect l="l" t="t" r="r" b="b"/>
              <a:pathLst>
                <a:path w="1229" h="894" extrusionOk="0">
                  <a:moveTo>
                    <a:pt x="651" y="1"/>
                  </a:moveTo>
                  <a:cubicBezTo>
                    <a:pt x="75" y="1"/>
                    <a:pt x="0" y="894"/>
                    <a:pt x="596" y="894"/>
                  </a:cubicBezTo>
                  <a:cubicBezTo>
                    <a:pt x="1173" y="894"/>
                    <a:pt x="1228" y="1"/>
                    <a:pt x="65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1;p2">
              <a:extLst>
                <a:ext uri="{FF2B5EF4-FFF2-40B4-BE49-F238E27FC236}">
                  <a16:creationId xmlns:a16="http://schemas.microsoft.com/office/drawing/2014/main" id="{5A3FE2BE-EE46-415F-B274-A3D55EDF591F}"/>
                </a:ext>
              </a:extLst>
            </p:cNvPr>
            <p:cNvSpPr/>
            <p:nvPr/>
          </p:nvSpPr>
          <p:spPr>
            <a:xfrm>
              <a:off x="7479577" y="4631045"/>
              <a:ext cx="55416" cy="40310"/>
            </a:xfrm>
            <a:custGeom>
              <a:avLst/>
              <a:gdLst/>
              <a:ahLst/>
              <a:cxnLst/>
              <a:rect l="l" t="t" r="r" b="b"/>
              <a:pathLst>
                <a:path w="1229" h="894" extrusionOk="0">
                  <a:moveTo>
                    <a:pt x="652" y="0"/>
                  </a:moveTo>
                  <a:cubicBezTo>
                    <a:pt x="75" y="0"/>
                    <a:pt x="0" y="894"/>
                    <a:pt x="577" y="894"/>
                  </a:cubicBezTo>
                  <a:cubicBezTo>
                    <a:pt x="1173" y="894"/>
                    <a:pt x="1228" y="0"/>
                    <a:pt x="65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2;p2">
              <a:extLst>
                <a:ext uri="{FF2B5EF4-FFF2-40B4-BE49-F238E27FC236}">
                  <a16:creationId xmlns:a16="http://schemas.microsoft.com/office/drawing/2014/main" id="{6F9CE201-1CF9-41EA-B422-B8071CE51163}"/>
                </a:ext>
              </a:extLst>
            </p:cNvPr>
            <p:cNvSpPr/>
            <p:nvPr/>
          </p:nvSpPr>
          <p:spPr>
            <a:xfrm>
              <a:off x="7357065" y="4565572"/>
              <a:ext cx="55416" cy="40356"/>
            </a:xfrm>
            <a:custGeom>
              <a:avLst/>
              <a:gdLst/>
              <a:ahLst/>
              <a:cxnLst/>
              <a:rect l="l" t="t" r="r" b="b"/>
              <a:pathLst>
                <a:path w="1229" h="895" extrusionOk="0">
                  <a:moveTo>
                    <a:pt x="651" y="1"/>
                  </a:moveTo>
                  <a:cubicBezTo>
                    <a:pt x="74" y="1"/>
                    <a:pt x="0" y="894"/>
                    <a:pt x="596" y="894"/>
                  </a:cubicBezTo>
                  <a:cubicBezTo>
                    <a:pt x="1172" y="894"/>
                    <a:pt x="1228" y="1"/>
                    <a:pt x="65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3;p2">
              <a:extLst>
                <a:ext uri="{FF2B5EF4-FFF2-40B4-BE49-F238E27FC236}">
                  <a16:creationId xmlns:a16="http://schemas.microsoft.com/office/drawing/2014/main" id="{FEFBF30B-8171-4116-AC1D-05CA121B2D69}"/>
                </a:ext>
              </a:extLst>
            </p:cNvPr>
            <p:cNvSpPr/>
            <p:nvPr/>
          </p:nvSpPr>
          <p:spPr>
            <a:xfrm>
              <a:off x="7266432" y="4657062"/>
              <a:ext cx="54559" cy="40310"/>
            </a:xfrm>
            <a:custGeom>
              <a:avLst/>
              <a:gdLst/>
              <a:ahLst/>
              <a:cxnLst/>
              <a:rect l="l" t="t" r="r" b="b"/>
              <a:pathLst>
                <a:path w="1210" h="894" extrusionOk="0">
                  <a:moveTo>
                    <a:pt x="633" y="0"/>
                  </a:moveTo>
                  <a:cubicBezTo>
                    <a:pt x="56" y="0"/>
                    <a:pt x="0" y="894"/>
                    <a:pt x="577" y="894"/>
                  </a:cubicBezTo>
                  <a:cubicBezTo>
                    <a:pt x="1154" y="894"/>
                    <a:pt x="1210" y="0"/>
                    <a:pt x="63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4;p2">
              <a:extLst>
                <a:ext uri="{FF2B5EF4-FFF2-40B4-BE49-F238E27FC236}">
                  <a16:creationId xmlns:a16="http://schemas.microsoft.com/office/drawing/2014/main" id="{66FEAB6E-AD34-457C-A8CE-37EEE6EF4549}"/>
                </a:ext>
              </a:extLst>
            </p:cNvPr>
            <p:cNvSpPr/>
            <p:nvPr/>
          </p:nvSpPr>
          <p:spPr>
            <a:xfrm>
              <a:off x="7184185" y="4543748"/>
              <a:ext cx="55416" cy="40356"/>
            </a:xfrm>
            <a:custGeom>
              <a:avLst/>
              <a:gdLst/>
              <a:ahLst/>
              <a:cxnLst/>
              <a:rect l="l" t="t" r="r" b="b"/>
              <a:pathLst>
                <a:path w="1229" h="895" extrusionOk="0">
                  <a:moveTo>
                    <a:pt x="652" y="1"/>
                  </a:moveTo>
                  <a:cubicBezTo>
                    <a:pt x="75" y="1"/>
                    <a:pt x="0" y="894"/>
                    <a:pt x="596" y="894"/>
                  </a:cubicBezTo>
                  <a:cubicBezTo>
                    <a:pt x="1173" y="894"/>
                    <a:pt x="1228" y="1"/>
                    <a:pt x="65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5;p2">
              <a:extLst>
                <a:ext uri="{FF2B5EF4-FFF2-40B4-BE49-F238E27FC236}">
                  <a16:creationId xmlns:a16="http://schemas.microsoft.com/office/drawing/2014/main" id="{94A7D783-0AF1-42BB-BD2B-9EC264EB91E5}"/>
                </a:ext>
              </a:extLst>
            </p:cNvPr>
            <p:cNvSpPr/>
            <p:nvPr/>
          </p:nvSpPr>
          <p:spPr>
            <a:xfrm>
              <a:off x="7074253" y="4649487"/>
              <a:ext cx="55416" cy="40356"/>
            </a:xfrm>
            <a:custGeom>
              <a:avLst/>
              <a:gdLst/>
              <a:ahLst/>
              <a:cxnLst/>
              <a:rect l="l" t="t" r="r" b="b"/>
              <a:pathLst>
                <a:path w="1229" h="895" extrusionOk="0">
                  <a:moveTo>
                    <a:pt x="633" y="1"/>
                  </a:moveTo>
                  <a:cubicBezTo>
                    <a:pt x="75" y="1"/>
                    <a:pt x="0" y="894"/>
                    <a:pt x="577" y="894"/>
                  </a:cubicBezTo>
                  <a:cubicBezTo>
                    <a:pt x="1154" y="894"/>
                    <a:pt x="1228" y="1"/>
                    <a:pt x="63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6;p2">
              <a:extLst>
                <a:ext uri="{FF2B5EF4-FFF2-40B4-BE49-F238E27FC236}">
                  <a16:creationId xmlns:a16="http://schemas.microsoft.com/office/drawing/2014/main" id="{2362C2EB-9118-469F-93F6-EAA805C9022A}"/>
                </a:ext>
              </a:extLst>
            </p:cNvPr>
            <p:cNvSpPr/>
            <p:nvPr/>
          </p:nvSpPr>
          <p:spPr>
            <a:xfrm>
              <a:off x="7033040" y="4507585"/>
              <a:ext cx="52981" cy="40491"/>
            </a:xfrm>
            <a:custGeom>
              <a:avLst/>
              <a:gdLst/>
              <a:ahLst/>
              <a:cxnLst/>
              <a:rect l="l" t="t" r="r" b="b"/>
              <a:pathLst>
                <a:path w="1175" h="898" extrusionOk="0">
                  <a:moveTo>
                    <a:pt x="601" y="0"/>
                  </a:moveTo>
                  <a:cubicBezTo>
                    <a:pt x="37" y="0"/>
                    <a:pt x="1" y="878"/>
                    <a:pt x="579" y="896"/>
                  </a:cubicBezTo>
                  <a:lnTo>
                    <a:pt x="691" y="896"/>
                  </a:lnTo>
                  <a:cubicBezTo>
                    <a:pt x="702" y="897"/>
                    <a:pt x="713" y="897"/>
                    <a:pt x="724" y="897"/>
                  </a:cubicBezTo>
                  <a:cubicBezTo>
                    <a:pt x="951" y="897"/>
                    <a:pt x="1139" y="717"/>
                    <a:pt x="1175" y="486"/>
                  </a:cubicBezTo>
                  <a:cubicBezTo>
                    <a:pt x="1175" y="245"/>
                    <a:pt x="989" y="40"/>
                    <a:pt x="747" y="3"/>
                  </a:cubicBezTo>
                  <a:lnTo>
                    <a:pt x="654" y="3"/>
                  </a:lnTo>
                  <a:cubicBezTo>
                    <a:pt x="636" y="1"/>
                    <a:pt x="618" y="0"/>
                    <a:pt x="60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7;p2">
              <a:extLst>
                <a:ext uri="{FF2B5EF4-FFF2-40B4-BE49-F238E27FC236}">
                  <a16:creationId xmlns:a16="http://schemas.microsoft.com/office/drawing/2014/main" id="{2DB65C8C-36E8-4671-A527-9A403ADB7E0B}"/>
                </a:ext>
              </a:extLst>
            </p:cNvPr>
            <p:cNvSpPr/>
            <p:nvPr/>
          </p:nvSpPr>
          <p:spPr>
            <a:xfrm>
              <a:off x="7679285" y="4610889"/>
              <a:ext cx="55416" cy="40310"/>
            </a:xfrm>
            <a:custGeom>
              <a:avLst/>
              <a:gdLst/>
              <a:ahLst/>
              <a:cxnLst/>
              <a:rect l="l" t="t" r="r" b="b"/>
              <a:pathLst>
                <a:path w="1229" h="894" extrusionOk="0">
                  <a:moveTo>
                    <a:pt x="633" y="1"/>
                  </a:moveTo>
                  <a:cubicBezTo>
                    <a:pt x="75" y="1"/>
                    <a:pt x="1" y="894"/>
                    <a:pt x="577" y="894"/>
                  </a:cubicBezTo>
                  <a:cubicBezTo>
                    <a:pt x="1154" y="894"/>
                    <a:pt x="1229" y="1"/>
                    <a:pt x="63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8;p2">
              <a:extLst>
                <a:ext uri="{FF2B5EF4-FFF2-40B4-BE49-F238E27FC236}">
                  <a16:creationId xmlns:a16="http://schemas.microsoft.com/office/drawing/2014/main" id="{B20F9B81-A6E1-40AC-80C5-DE5B0C82F790}"/>
                </a:ext>
              </a:extLst>
            </p:cNvPr>
            <p:cNvSpPr/>
            <p:nvPr/>
          </p:nvSpPr>
          <p:spPr>
            <a:xfrm>
              <a:off x="7628918" y="4750221"/>
              <a:ext cx="55461" cy="40310"/>
            </a:xfrm>
            <a:custGeom>
              <a:avLst/>
              <a:gdLst/>
              <a:ahLst/>
              <a:cxnLst/>
              <a:rect l="l" t="t" r="r" b="b"/>
              <a:pathLst>
                <a:path w="1230" h="894" extrusionOk="0">
                  <a:moveTo>
                    <a:pt x="634" y="0"/>
                  </a:moveTo>
                  <a:cubicBezTo>
                    <a:pt x="75" y="0"/>
                    <a:pt x="1" y="893"/>
                    <a:pt x="578" y="893"/>
                  </a:cubicBezTo>
                  <a:cubicBezTo>
                    <a:pt x="1155" y="893"/>
                    <a:pt x="1229" y="0"/>
                    <a:pt x="63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9;p2">
              <a:extLst>
                <a:ext uri="{FF2B5EF4-FFF2-40B4-BE49-F238E27FC236}">
                  <a16:creationId xmlns:a16="http://schemas.microsoft.com/office/drawing/2014/main" id="{32D97937-A645-4E3E-BFAA-7B32808B3AAD}"/>
                </a:ext>
              </a:extLst>
            </p:cNvPr>
            <p:cNvSpPr/>
            <p:nvPr/>
          </p:nvSpPr>
          <p:spPr>
            <a:xfrm>
              <a:off x="7400668" y="4760276"/>
              <a:ext cx="55461" cy="40310"/>
            </a:xfrm>
            <a:custGeom>
              <a:avLst/>
              <a:gdLst/>
              <a:ahLst/>
              <a:cxnLst/>
              <a:rect l="l" t="t" r="r" b="b"/>
              <a:pathLst>
                <a:path w="1230" h="894" extrusionOk="0">
                  <a:moveTo>
                    <a:pt x="652" y="0"/>
                  </a:moveTo>
                  <a:cubicBezTo>
                    <a:pt x="75" y="0"/>
                    <a:pt x="1" y="894"/>
                    <a:pt x="578" y="894"/>
                  </a:cubicBezTo>
                  <a:cubicBezTo>
                    <a:pt x="1155" y="894"/>
                    <a:pt x="1229" y="0"/>
                    <a:pt x="65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0;p2">
              <a:extLst>
                <a:ext uri="{FF2B5EF4-FFF2-40B4-BE49-F238E27FC236}">
                  <a16:creationId xmlns:a16="http://schemas.microsoft.com/office/drawing/2014/main" id="{841469AE-7178-4B92-A070-A4E9B62508DA}"/>
                </a:ext>
              </a:extLst>
            </p:cNvPr>
            <p:cNvSpPr/>
            <p:nvPr/>
          </p:nvSpPr>
          <p:spPr>
            <a:xfrm>
              <a:off x="7179992" y="4760276"/>
              <a:ext cx="54559" cy="40310"/>
            </a:xfrm>
            <a:custGeom>
              <a:avLst/>
              <a:gdLst/>
              <a:ahLst/>
              <a:cxnLst/>
              <a:rect l="l" t="t" r="r" b="b"/>
              <a:pathLst>
                <a:path w="1210" h="894" extrusionOk="0">
                  <a:moveTo>
                    <a:pt x="633" y="0"/>
                  </a:moveTo>
                  <a:cubicBezTo>
                    <a:pt x="56" y="0"/>
                    <a:pt x="0" y="894"/>
                    <a:pt x="577" y="894"/>
                  </a:cubicBezTo>
                  <a:cubicBezTo>
                    <a:pt x="1154" y="894"/>
                    <a:pt x="1210" y="0"/>
                    <a:pt x="63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1;p2">
              <a:extLst>
                <a:ext uri="{FF2B5EF4-FFF2-40B4-BE49-F238E27FC236}">
                  <a16:creationId xmlns:a16="http://schemas.microsoft.com/office/drawing/2014/main" id="{42E16188-89D1-4A19-BCE6-4B381659506E}"/>
                </a:ext>
              </a:extLst>
            </p:cNvPr>
            <p:cNvSpPr/>
            <p:nvPr/>
          </p:nvSpPr>
          <p:spPr>
            <a:xfrm>
              <a:off x="6924867" y="4688085"/>
              <a:ext cx="55416" cy="40356"/>
            </a:xfrm>
            <a:custGeom>
              <a:avLst/>
              <a:gdLst/>
              <a:ahLst/>
              <a:cxnLst/>
              <a:rect l="l" t="t" r="r" b="b"/>
              <a:pathLst>
                <a:path w="1229" h="895" extrusionOk="0">
                  <a:moveTo>
                    <a:pt x="652" y="1"/>
                  </a:moveTo>
                  <a:cubicBezTo>
                    <a:pt x="75" y="1"/>
                    <a:pt x="0" y="894"/>
                    <a:pt x="596" y="894"/>
                  </a:cubicBezTo>
                  <a:cubicBezTo>
                    <a:pt x="1173" y="894"/>
                    <a:pt x="1229" y="1"/>
                    <a:pt x="65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2;p2">
              <a:extLst>
                <a:ext uri="{FF2B5EF4-FFF2-40B4-BE49-F238E27FC236}">
                  <a16:creationId xmlns:a16="http://schemas.microsoft.com/office/drawing/2014/main" id="{F8615F0D-C084-4A23-8247-8054D525AEA6}"/>
                </a:ext>
              </a:extLst>
            </p:cNvPr>
            <p:cNvSpPr/>
            <p:nvPr/>
          </p:nvSpPr>
          <p:spPr>
            <a:xfrm>
              <a:off x="7034077" y="4834045"/>
              <a:ext cx="56137" cy="45721"/>
            </a:xfrm>
            <a:custGeom>
              <a:avLst/>
              <a:gdLst/>
              <a:ahLst/>
              <a:cxnLst/>
              <a:rect l="l" t="t" r="r" b="b"/>
              <a:pathLst>
                <a:path w="1245" h="1014" extrusionOk="0">
                  <a:moveTo>
                    <a:pt x="648" y="1"/>
                  </a:moveTo>
                  <a:cubicBezTo>
                    <a:pt x="310" y="1"/>
                    <a:pt x="0" y="419"/>
                    <a:pt x="277" y="765"/>
                  </a:cubicBezTo>
                  <a:lnTo>
                    <a:pt x="389" y="858"/>
                  </a:lnTo>
                  <a:cubicBezTo>
                    <a:pt x="482" y="962"/>
                    <a:pt x="609" y="1013"/>
                    <a:pt x="736" y="1013"/>
                  </a:cubicBezTo>
                  <a:cubicBezTo>
                    <a:pt x="838" y="1013"/>
                    <a:pt x="939" y="980"/>
                    <a:pt x="1021" y="914"/>
                  </a:cubicBezTo>
                  <a:cubicBezTo>
                    <a:pt x="1208" y="747"/>
                    <a:pt x="1245" y="467"/>
                    <a:pt x="1096" y="281"/>
                  </a:cubicBezTo>
                  <a:lnTo>
                    <a:pt x="984" y="170"/>
                  </a:lnTo>
                  <a:cubicBezTo>
                    <a:pt x="884" y="50"/>
                    <a:pt x="764" y="1"/>
                    <a:pt x="64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3;p2">
              <a:extLst>
                <a:ext uri="{FF2B5EF4-FFF2-40B4-BE49-F238E27FC236}">
                  <a16:creationId xmlns:a16="http://schemas.microsoft.com/office/drawing/2014/main" id="{8075CB29-98B1-4872-8722-1D57A3E7FBA3}"/>
                </a:ext>
              </a:extLst>
            </p:cNvPr>
            <p:cNvSpPr/>
            <p:nvPr/>
          </p:nvSpPr>
          <p:spPr>
            <a:xfrm>
              <a:off x="7292404" y="4863400"/>
              <a:ext cx="50411" cy="40401"/>
            </a:xfrm>
            <a:custGeom>
              <a:avLst/>
              <a:gdLst/>
              <a:ahLst/>
              <a:cxnLst/>
              <a:rect l="l" t="t" r="r" b="b"/>
              <a:pathLst>
                <a:path w="1118" h="896" extrusionOk="0">
                  <a:moveTo>
                    <a:pt x="601" y="0"/>
                  </a:moveTo>
                  <a:cubicBezTo>
                    <a:pt x="53" y="0"/>
                    <a:pt x="0" y="860"/>
                    <a:pt x="578" y="896"/>
                  </a:cubicBezTo>
                  <a:lnTo>
                    <a:pt x="634" y="896"/>
                  </a:lnTo>
                  <a:cubicBezTo>
                    <a:pt x="876" y="896"/>
                    <a:pt x="1099" y="728"/>
                    <a:pt x="1118" y="486"/>
                  </a:cubicBezTo>
                  <a:cubicBezTo>
                    <a:pt x="1118" y="226"/>
                    <a:pt x="950" y="21"/>
                    <a:pt x="708" y="3"/>
                  </a:cubicBezTo>
                  <a:lnTo>
                    <a:pt x="652" y="3"/>
                  </a:lnTo>
                  <a:cubicBezTo>
                    <a:pt x="635" y="1"/>
                    <a:pt x="617" y="0"/>
                    <a:pt x="60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4;p2">
              <a:extLst>
                <a:ext uri="{FF2B5EF4-FFF2-40B4-BE49-F238E27FC236}">
                  <a16:creationId xmlns:a16="http://schemas.microsoft.com/office/drawing/2014/main" id="{D3DBBF3A-1E36-41CD-9B09-20A159576A06}"/>
                </a:ext>
              </a:extLst>
            </p:cNvPr>
            <p:cNvSpPr/>
            <p:nvPr/>
          </p:nvSpPr>
          <p:spPr>
            <a:xfrm>
              <a:off x="7523180" y="4863400"/>
              <a:ext cx="55461" cy="40401"/>
            </a:xfrm>
            <a:custGeom>
              <a:avLst/>
              <a:gdLst/>
              <a:ahLst/>
              <a:cxnLst/>
              <a:rect l="l" t="t" r="r" b="b"/>
              <a:pathLst>
                <a:path w="1230" h="896" extrusionOk="0">
                  <a:moveTo>
                    <a:pt x="582" y="0"/>
                  </a:moveTo>
                  <a:cubicBezTo>
                    <a:pt x="35" y="0"/>
                    <a:pt x="0" y="860"/>
                    <a:pt x="578" y="896"/>
                  </a:cubicBezTo>
                  <a:lnTo>
                    <a:pt x="745" y="896"/>
                  </a:lnTo>
                  <a:cubicBezTo>
                    <a:pt x="987" y="896"/>
                    <a:pt x="1192" y="728"/>
                    <a:pt x="1211" y="486"/>
                  </a:cubicBezTo>
                  <a:cubicBezTo>
                    <a:pt x="1229" y="226"/>
                    <a:pt x="1043" y="21"/>
                    <a:pt x="801" y="3"/>
                  </a:cubicBezTo>
                  <a:lnTo>
                    <a:pt x="634" y="3"/>
                  </a:lnTo>
                  <a:cubicBezTo>
                    <a:pt x="616" y="1"/>
                    <a:pt x="599" y="0"/>
                    <a:pt x="58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5;p2">
              <a:extLst>
                <a:ext uri="{FF2B5EF4-FFF2-40B4-BE49-F238E27FC236}">
                  <a16:creationId xmlns:a16="http://schemas.microsoft.com/office/drawing/2014/main" id="{E41C0F9D-427E-4AFA-9D26-3CC6C5FE2A3E}"/>
                </a:ext>
              </a:extLst>
            </p:cNvPr>
            <p:cNvSpPr/>
            <p:nvPr/>
          </p:nvSpPr>
          <p:spPr>
            <a:xfrm>
              <a:off x="7770775" y="4817316"/>
              <a:ext cx="54559" cy="41167"/>
            </a:xfrm>
            <a:custGeom>
              <a:avLst/>
              <a:gdLst/>
              <a:ahLst/>
              <a:cxnLst/>
              <a:rect l="l" t="t" r="r" b="b"/>
              <a:pathLst>
                <a:path w="1210" h="913" extrusionOk="0">
                  <a:moveTo>
                    <a:pt x="633" y="1"/>
                  </a:moveTo>
                  <a:cubicBezTo>
                    <a:pt x="56" y="1"/>
                    <a:pt x="0" y="913"/>
                    <a:pt x="577" y="913"/>
                  </a:cubicBezTo>
                  <a:cubicBezTo>
                    <a:pt x="1154" y="913"/>
                    <a:pt x="1210" y="1"/>
                    <a:pt x="63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6;p2">
              <a:extLst>
                <a:ext uri="{FF2B5EF4-FFF2-40B4-BE49-F238E27FC236}">
                  <a16:creationId xmlns:a16="http://schemas.microsoft.com/office/drawing/2014/main" id="{E17DE84D-4535-41FF-878C-EFED2E0E3CBD}"/>
                </a:ext>
              </a:extLst>
            </p:cNvPr>
            <p:cNvSpPr/>
            <p:nvPr/>
          </p:nvSpPr>
          <p:spPr>
            <a:xfrm>
              <a:off x="7425017" y="4969229"/>
              <a:ext cx="55416" cy="40310"/>
            </a:xfrm>
            <a:custGeom>
              <a:avLst/>
              <a:gdLst/>
              <a:ahLst/>
              <a:cxnLst/>
              <a:rect l="l" t="t" r="r" b="b"/>
              <a:pathLst>
                <a:path w="1229" h="894" extrusionOk="0">
                  <a:moveTo>
                    <a:pt x="633" y="0"/>
                  </a:moveTo>
                  <a:cubicBezTo>
                    <a:pt x="56" y="0"/>
                    <a:pt x="0" y="894"/>
                    <a:pt x="577" y="894"/>
                  </a:cubicBezTo>
                  <a:cubicBezTo>
                    <a:pt x="1154" y="894"/>
                    <a:pt x="1229" y="0"/>
                    <a:pt x="63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7;p2">
              <a:extLst>
                <a:ext uri="{FF2B5EF4-FFF2-40B4-BE49-F238E27FC236}">
                  <a16:creationId xmlns:a16="http://schemas.microsoft.com/office/drawing/2014/main" id="{43010A3A-7062-411F-9BB4-CDCF1BD67DCE}"/>
                </a:ext>
              </a:extLst>
            </p:cNvPr>
            <p:cNvSpPr/>
            <p:nvPr/>
          </p:nvSpPr>
          <p:spPr>
            <a:xfrm>
              <a:off x="7167366" y="4942354"/>
              <a:ext cx="55461" cy="40356"/>
            </a:xfrm>
            <a:custGeom>
              <a:avLst/>
              <a:gdLst/>
              <a:ahLst/>
              <a:cxnLst/>
              <a:rect l="l" t="t" r="r" b="b"/>
              <a:pathLst>
                <a:path w="1230" h="895" extrusionOk="0">
                  <a:moveTo>
                    <a:pt x="652" y="1"/>
                  </a:moveTo>
                  <a:cubicBezTo>
                    <a:pt x="75" y="1"/>
                    <a:pt x="1" y="894"/>
                    <a:pt x="597" y="894"/>
                  </a:cubicBezTo>
                  <a:cubicBezTo>
                    <a:pt x="1173" y="894"/>
                    <a:pt x="1229" y="1"/>
                    <a:pt x="65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8;p2">
              <a:extLst>
                <a:ext uri="{FF2B5EF4-FFF2-40B4-BE49-F238E27FC236}">
                  <a16:creationId xmlns:a16="http://schemas.microsoft.com/office/drawing/2014/main" id="{6B6C349E-FFD4-46B5-B67B-B49657790FDD}"/>
                </a:ext>
              </a:extLst>
            </p:cNvPr>
            <p:cNvSpPr/>
            <p:nvPr/>
          </p:nvSpPr>
          <p:spPr>
            <a:xfrm>
              <a:off x="6855201" y="4817316"/>
              <a:ext cx="55461" cy="41167"/>
            </a:xfrm>
            <a:custGeom>
              <a:avLst/>
              <a:gdLst/>
              <a:ahLst/>
              <a:cxnLst/>
              <a:rect l="l" t="t" r="r" b="b"/>
              <a:pathLst>
                <a:path w="1230" h="913" extrusionOk="0">
                  <a:moveTo>
                    <a:pt x="652" y="1"/>
                  </a:moveTo>
                  <a:cubicBezTo>
                    <a:pt x="75" y="1"/>
                    <a:pt x="1" y="913"/>
                    <a:pt x="596" y="913"/>
                  </a:cubicBezTo>
                  <a:cubicBezTo>
                    <a:pt x="1173" y="913"/>
                    <a:pt x="1229" y="1"/>
                    <a:pt x="65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9;p2">
              <a:extLst>
                <a:ext uri="{FF2B5EF4-FFF2-40B4-BE49-F238E27FC236}">
                  <a16:creationId xmlns:a16="http://schemas.microsoft.com/office/drawing/2014/main" id="{D5990907-ACC8-4249-AFD9-9A3E5F36969F}"/>
                </a:ext>
              </a:extLst>
            </p:cNvPr>
            <p:cNvSpPr/>
            <p:nvPr/>
          </p:nvSpPr>
          <p:spPr>
            <a:xfrm>
              <a:off x="6936636" y="4964178"/>
              <a:ext cx="55416" cy="40356"/>
            </a:xfrm>
            <a:custGeom>
              <a:avLst/>
              <a:gdLst/>
              <a:ahLst/>
              <a:cxnLst/>
              <a:rect l="l" t="t" r="r" b="b"/>
              <a:pathLst>
                <a:path w="1229" h="895" extrusionOk="0">
                  <a:moveTo>
                    <a:pt x="651" y="1"/>
                  </a:moveTo>
                  <a:cubicBezTo>
                    <a:pt x="74" y="1"/>
                    <a:pt x="0" y="894"/>
                    <a:pt x="596" y="894"/>
                  </a:cubicBezTo>
                  <a:cubicBezTo>
                    <a:pt x="1172" y="894"/>
                    <a:pt x="1228" y="1"/>
                    <a:pt x="65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0;p2">
              <a:extLst>
                <a:ext uri="{FF2B5EF4-FFF2-40B4-BE49-F238E27FC236}">
                  <a16:creationId xmlns:a16="http://schemas.microsoft.com/office/drawing/2014/main" id="{37BCA99C-EE21-4EA6-895E-118B24CF51E4}"/>
                </a:ext>
              </a:extLst>
            </p:cNvPr>
            <p:cNvSpPr/>
            <p:nvPr/>
          </p:nvSpPr>
          <p:spPr>
            <a:xfrm>
              <a:off x="7299979" y="5076636"/>
              <a:ext cx="55416" cy="41167"/>
            </a:xfrm>
            <a:custGeom>
              <a:avLst/>
              <a:gdLst/>
              <a:ahLst/>
              <a:cxnLst/>
              <a:rect l="l" t="t" r="r" b="b"/>
              <a:pathLst>
                <a:path w="1229" h="913" extrusionOk="0">
                  <a:moveTo>
                    <a:pt x="633" y="1"/>
                  </a:moveTo>
                  <a:cubicBezTo>
                    <a:pt x="56" y="1"/>
                    <a:pt x="0" y="913"/>
                    <a:pt x="577" y="913"/>
                  </a:cubicBezTo>
                  <a:cubicBezTo>
                    <a:pt x="1154" y="913"/>
                    <a:pt x="1229" y="1"/>
                    <a:pt x="63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1;p2">
              <a:extLst>
                <a:ext uri="{FF2B5EF4-FFF2-40B4-BE49-F238E27FC236}">
                  <a16:creationId xmlns:a16="http://schemas.microsoft.com/office/drawing/2014/main" id="{84A56666-B2D7-4300-ADE5-031463638FCC}"/>
                </a:ext>
              </a:extLst>
            </p:cNvPr>
            <p:cNvSpPr/>
            <p:nvPr/>
          </p:nvSpPr>
          <p:spPr>
            <a:xfrm>
              <a:off x="7581122" y="5040563"/>
              <a:ext cx="54559" cy="41167"/>
            </a:xfrm>
            <a:custGeom>
              <a:avLst/>
              <a:gdLst/>
              <a:ahLst/>
              <a:cxnLst/>
              <a:rect l="l" t="t" r="r" b="b"/>
              <a:pathLst>
                <a:path w="1210" h="913" extrusionOk="0">
                  <a:moveTo>
                    <a:pt x="633" y="0"/>
                  </a:moveTo>
                  <a:cubicBezTo>
                    <a:pt x="56" y="0"/>
                    <a:pt x="0" y="912"/>
                    <a:pt x="577" y="912"/>
                  </a:cubicBezTo>
                  <a:cubicBezTo>
                    <a:pt x="1154" y="912"/>
                    <a:pt x="1210" y="0"/>
                    <a:pt x="63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2;p2">
              <a:extLst>
                <a:ext uri="{FF2B5EF4-FFF2-40B4-BE49-F238E27FC236}">
                  <a16:creationId xmlns:a16="http://schemas.microsoft.com/office/drawing/2014/main" id="{55D89CA0-D460-4CA5-B7B2-C73086A5D799}"/>
                </a:ext>
              </a:extLst>
            </p:cNvPr>
            <p:cNvSpPr/>
            <p:nvPr/>
          </p:nvSpPr>
          <p:spPr>
            <a:xfrm>
              <a:off x="7054954" y="5060719"/>
              <a:ext cx="55416" cy="40310"/>
            </a:xfrm>
            <a:custGeom>
              <a:avLst/>
              <a:gdLst/>
              <a:ahLst/>
              <a:cxnLst/>
              <a:rect l="l" t="t" r="r" b="b"/>
              <a:pathLst>
                <a:path w="1229" h="894" extrusionOk="0">
                  <a:moveTo>
                    <a:pt x="633" y="0"/>
                  </a:moveTo>
                  <a:cubicBezTo>
                    <a:pt x="75" y="0"/>
                    <a:pt x="0" y="893"/>
                    <a:pt x="577" y="893"/>
                  </a:cubicBezTo>
                  <a:cubicBezTo>
                    <a:pt x="1154" y="893"/>
                    <a:pt x="1228" y="0"/>
                    <a:pt x="63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3;p2">
              <a:extLst>
                <a:ext uri="{FF2B5EF4-FFF2-40B4-BE49-F238E27FC236}">
                  <a16:creationId xmlns:a16="http://schemas.microsoft.com/office/drawing/2014/main" id="{FE46FFB8-EA65-401F-BA63-EEBA3D59EAE6}"/>
                </a:ext>
              </a:extLst>
            </p:cNvPr>
            <p:cNvSpPr/>
            <p:nvPr/>
          </p:nvSpPr>
          <p:spPr>
            <a:xfrm>
              <a:off x="6821653" y="5038894"/>
              <a:ext cx="55416" cy="40310"/>
            </a:xfrm>
            <a:custGeom>
              <a:avLst/>
              <a:gdLst/>
              <a:ahLst/>
              <a:cxnLst/>
              <a:rect l="l" t="t" r="r" b="b"/>
              <a:pathLst>
                <a:path w="1229" h="894" extrusionOk="0">
                  <a:moveTo>
                    <a:pt x="652" y="0"/>
                  </a:moveTo>
                  <a:cubicBezTo>
                    <a:pt x="75" y="0"/>
                    <a:pt x="0" y="893"/>
                    <a:pt x="577" y="893"/>
                  </a:cubicBezTo>
                  <a:cubicBezTo>
                    <a:pt x="1154" y="893"/>
                    <a:pt x="1229" y="0"/>
                    <a:pt x="65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4;p2">
              <a:extLst>
                <a:ext uri="{FF2B5EF4-FFF2-40B4-BE49-F238E27FC236}">
                  <a16:creationId xmlns:a16="http://schemas.microsoft.com/office/drawing/2014/main" id="{FB408C15-9FBE-4143-BB17-B7EB9B74C44B}"/>
                </a:ext>
              </a:extLst>
            </p:cNvPr>
            <p:cNvSpPr/>
            <p:nvPr/>
          </p:nvSpPr>
          <p:spPr>
            <a:xfrm>
              <a:off x="8446284" y="3728905"/>
              <a:ext cx="17675" cy="110831"/>
            </a:xfrm>
            <a:custGeom>
              <a:avLst/>
              <a:gdLst/>
              <a:ahLst/>
              <a:cxnLst/>
              <a:rect l="l" t="t" r="r" b="b"/>
              <a:pathLst>
                <a:path w="392" h="2458" fill="none" extrusionOk="0">
                  <a:moveTo>
                    <a:pt x="1" y="2457"/>
                  </a:moveTo>
                  <a:cubicBezTo>
                    <a:pt x="280" y="1676"/>
                    <a:pt x="392" y="838"/>
                    <a:pt x="336" y="1"/>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5;p2">
              <a:extLst>
                <a:ext uri="{FF2B5EF4-FFF2-40B4-BE49-F238E27FC236}">
                  <a16:creationId xmlns:a16="http://schemas.microsoft.com/office/drawing/2014/main" id="{088A4A74-B523-4C43-92AE-6B907C5D1AAF}"/>
                </a:ext>
              </a:extLst>
            </p:cNvPr>
            <p:cNvSpPr/>
            <p:nvPr/>
          </p:nvSpPr>
          <p:spPr>
            <a:xfrm>
              <a:off x="8398442" y="3641653"/>
              <a:ext cx="16864" cy="141853"/>
            </a:xfrm>
            <a:custGeom>
              <a:avLst/>
              <a:gdLst/>
              <a:ahLst/>
              <a:cxnLst/>
              <a:rect l="l" t="t" r="r" b="b"/>
              <a:pathLst>
                <a:path w="374" h="3146" fill="none" extrusionOk="0">
                  <a:moveTo>
                    <a:pt x="1" y="3146"/>
                  </a:moveTo>
                  <a:cubicBezTo>
                    <a:pt x="262" y="2103"/>
                    <a:pt x="373" y="1043"/>
                    <a:pt x="280" y="0"/>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6;p2">
              <a:extLst>
                <a:ext uri="{FF2B5EF4-FFF2-40B4-BE49-F238E27FC236}">
                  <a16:creationId xmlns:a16="http://schemas.microsoft.com/office/drawing/2014/main" id="{2513F42E-5B3E-4CFD-8C35-FAFD0346A0D1}"/>
                </a:ext>
              </a:extLst>
            </p:cNvPr>
            <p:cNvSpPr/>
            <p:nvPr/>
          </p:nvSpPr>
          <p:spPr>
            <a:xfrm>
              <a:off x="8345596" y="3602199"/>
              <a:ext cx="10100" cy="100731"/>
            </a:xfrm>
            <a:custGeom>
              <a:avLst/>
              <a:gdLst/>
              <a:ahLst/>
              <a:cxnLst/>
              <a:rect l="l" t="t" r="r" b="b"/>
              <a:pathLst>
                <a:path w="224" h="2234" fill="none" extrusionOk="0">
                  <a:moveTo>
                    <a:pt x="1" y="2234"/>
                  </a:moveTo>
                  <a:cubicBezTo>
                    <a:pt x="168" y="1489"/>
                    <a:pt x="224" y="745"/>
                    <a:pt x="131" y="1"/>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77;p2">
              <a:extLst>
                <a:ext uri="{FF2B5EF4-FFF2-40B4-BE49-F238E27FC236}">
                  <a16:creationId xmlns:a16="http://schemas.microsoft.com/office/drawing/2014/main" id="{AD8CCCC7-D354-47CF-97C7-785C7885FB75}"/>
                </a:ext>
              </a:extLst>
            </p:cNvPr>
            <p:cNvSpPr/>
            <p:nvPr/>
          </p:nvSpPr>
          <p:spPr>
            <a:xfrm>
              <a:off x="5422748" y="3959682"/>
              <a:ext cx="176257" cy="366762"/>
            </a:xfrm>
            <a:custGeom>
              <a:avLst/>
              <a:gdLst/>
              <a:ahLst/>
              <a:cxnLst/>
              <a:rect l="l" t="t" r="r" b="b"/>
              <a:pathLst>
                <a:path w="3909" h="8134" fill="none" extrusionOk="0">
                  <a:moveTo>
                    <a:pt x="0" y="1"/>
                  </a:moveTo>
                  <a:lnTo>
                    <a:pt x="3908" y="8134"/>
                  </a:lnTo>
                </a:path>
              </a:pathLst>
            </a:custGeom>
            <a:noFill/>
            <a:ln w="6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78;p2">
              <a:extLst>
                <a:ext uri="{FF2B5EF4-FFF2-40B4-BE49-F238E27FC236}">
                  <a16:creationId xmlns:a16="http://schemas.microsoft.com/office/drawing/2014/main" id="{FED796C3-0C97-4AB0-86D3-CD63A6709665}"/>
                </a:ext>
              </a:extLst>
            </p:cNvPr>
            <p:cNvSpPr/>
            <p:nvPr/>
          </p:nvSpPr>
          <p:spPr>
            <a:xfrm>
              <a:off x="5578809" y="4440534"/>
              <a:ext cx="74759" cy="16007"/>
            </a:xfrm>
            <a:custGeom>
              <a:avLst/>
              <a:gdLst/>
              <a:ahLst/>
              <a:cxnLst/>
              <a:rect l="l" t="t" r="r" b="b"/>
              <a:pathLst>
                <a:path w="1658" h="355" fill="none" extrusionOk="0">
                  <a:moveTo>
                    <a:pt x="1657" y="57"/>
                  </a:moveTo>
                  <a:cubicBezTo>
                    <a:pt x="1099" y="1"/>
                    <a:pt x="522" y="112"/>
                    <a:pt x="1" y="354"/>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79;p2">
              <a:extLst>
                <a:ext uri="{FF2B5EF4-FFF2-40B4-BE49-F238E27FC236}">
                  <a16:creationId xmlns:a16="http://schemas.microsoft.com/office/drawing/2014/main" id="{ADD960C9-0AA7-428E-A0EC-BA8B34BC8D5E}"/>
                </a:ext>
              </a:extLst>
            </p:cNvPr>
            <p:cNvSpPr/>
            <p:nvPr/>
          </p:nvSpPr>
          <p:spPr>
            <a:xfrm>
              <a:off x="5487364" y="3959682"/>
              <a:ext cx="96538" cy="140185"/>
            </a:xfrm>
            <a:custGeom>
              <a:avLst/>
              <a:gdLst/>
              <a:ahLst/>
              <a:cxnLst/>
              <a:rect l="l" t="t" r="r" b="b"/>
              <a:pathLst>
                <a:path w="2141" h="3109" fill="none" extrusionOk="0">
                  <a:moveTo>
                    <a:pt x="0" y="3109"/>
                  </a:moveTo>
                  <a:lnTo>
                    <a:pt x="2140" y="1"/>
                  </a:lnTo>
                </a:path>
              </a:pathLst>
            </a:custGeom>
            <a:noFill/>
            <a:ln w="6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0;p2">
              <a:extLst>
                <a:ext uri="{FF2B5EF4-FFF2-40B4-BE49-F238E27FC236}">
                  <a16:creationId xmlns:a16="http://schemas.microsoft.com/office/drawing/2014/main" id="{DD9035E1-B1E3-4AB7-9B12-CA6440D25620}"/>
                </a:ext>
              </a:extLst>
            </p:cNvPr>
            <p:cNvSpPr/>
            <p:nvPr/>
          </p:nvSpPr>
          <p:spPr>
            <a:xfrm>
              <a:off x="5719808" y="4341514"/>
              <a:ext cx="72189" cy="20200"/>
            </a:xfrm>
            <a:custGeom>
              <a:avLst/>
              <a:gdLst/>
              <a:ahLst/>
              <a:cxnLst/>
              <a:rect l="l" t="t" r="r" b="b"/>
              <a:pathLst>
                <a:path w="1601" h="448" fill="none" extrusionOk="0">
                  <a:moveTo>
                    <a:pt x="1601" y="447"/>
                  </a:moveTo>
                  <a:cubicBezTo>
                    <a:pt x="1136" y="131"/>
                    <a:pt x="559" y="1"/>
                    <a:pt x="0" y="75"/>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1;p2">
              <a:extLst>
                <a:ext uri="{FF2B5EF4-FFF2-40B4-BE49-F238E27FC236}">
                  <a16:creationId xmlns:a16="http://schemas.microsoft.com/office/drawing/2014/main" id="{9502020D-71B8-4812-B5FB-25C6A88FFD0F}"/>
                </a:ext>
              </a:extLst>
            </p:cNvPr>
            <p:cNvSpPr/>
            <p:nvPr/>
          </p:nvSpPr>
          <p:spPr>
            <a:xfrm>
              <a:off x="5661911" y="4380969"/>
              <a:ext cx="72189" cy="8432"/>
            </a:xfrm>
            <a:custGeom>
              <a:avLst/>
              <a:gdLst/>
              <a:ahLst/>
              <a:cxnLst/>
              <a:rect l="l" t="t" r="r" b="b"/>
              <a:pathLst>
                <a:path w="1601" h="187" fill="none" extrusionOk="0">
                  <a:moveTo>
                    <a:pt x="1601" y="186"/>
                  </a:moveTo>
                  <a:cubicBezTo>
                    <a:pt x="1080" y="38"/>
                    <a:pt x="540" y="0"/>
                    <a:pt x="0" y="93"/>
                  </a:cubicBezTo>
                  <a:lnTo>
                    <a:pt x="37" y="93"/>
                  </a:ln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2;p2">
              <a:extLst>
                <a:ext uri="{FF2B5EF4-FFF2-40B4-BE49-F238E27FC236}">
                  <a16:creationId xmlns:a16="http://schemas.microsoft.com/office/drawing/2014/main" id="{472EA334-35DD-4DFC-9756-7B5DCE69A80A}"/>
                </a:ext>
              </a:extLst>
            </p:cNvPr>
            <p:cNvSpPr/>
            <p:nvPr/>
          </p:nvSpPr>
          <p:spPr>
            <a:xfrm>
              <a:off x="5760075" y="4298722"/>
              <a:ext cx="87339" cy="40310"/>
            </a:xfrm>
            <a:custGeom>
              <a:avLst/>
              <a:gdLst/>
              <a:ahLst/>
              <a:cxnLst/>
              <a:rect l="l" t="t" r="r" b="b"/>
              <a:pathLst>
                <a:path w="1937" h="894" fill="none" extrusionOk="0">
                  <a:moveTo>
                    <a:pt x="1936" y="894"/>
                  </a:moveTo>
                  <a:cubicBezTo>
                    <a:pt x="1452" y="335"/>
                    <a:pt x="745" y="19"/>
                    <a:pt x="1" y="1"/>
                  </a:cubicBezTo>
                </a:path>
              </a:pathLst>
            </a:custGeom>
            <a:noFill/>
            <a:ln w="6050" cap="flat" cmpd="sng">
              <a:solidFill>
                <a:srgbClr val="DE8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34014429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anim calcmode="lin" valueType="num">
                                      <p:cBhvr>
                                        <p:cTn id="14" dur="750" fill="hold"/>
                                        <p:tgtEl>
                                          <p:spTgt spid="15"/>
                                        </p:tgtEl>
                                        <p:attrNameLst>
                                          <p:attrName>ppt_x</p:attrName>
                                        </p:attrNameLst>
                                      </p:cBhvr>
                                      <p:tavLst>
                                        <p:tav tm="0">
                                          <p:val>
                                            <p:strVal val="#ppt_x"/>
                                          </p:val>
                                        </p:tav>
                                        <p:tav tm="100000">
                                          <p:val>
                                            <p:strVal val="#ppt_x"/>
                                          </p:val>
                                        </p:tav>
                                      </p:tavLst>
                                    </p:anim>
                                    <p:anim calcmode="lin" valueType="num">
                                      <p:cBhvr>
                                        <p:cTn id="15" dur="750" fill="hold"/>
                                        <p:tgtEl>
                                          <p:spTgt spid="15"/>
                                        </p:tgtEl>
                                        <p:attrNameLst>
                                          <p:attrName>ppt_y</p:attrName>
                                        </p:attrNameLst>
                                      </p:cBhvr>
                                      <p:tavLst>
                                        <p:tav tm="0">
                                          <p:val>
                                            <p:strVal val="#ppt_y+.1"/>
                                          </p:val>
                                        </p:tav>
                                        <p:tav tm="100000">
                                          <p:val>
                                            <p:strVal val="#ppt_y"/>
                                          </p:val>
                                        </p:tav>
                                      </p:tavLst>
                                    </p:anim>
                                  </p:childTnLst>
                                </p:cTn>
                              </p:par>
                              <p:par>
                                <p:cTn id="16" presetID="17"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750" fill="hold"/>
                                        <p:tgtEl>
                                          <p:spTgt spid="12"/>
                                        </p:tgtEl>
                                        <p:attrNameLst>
                                          <p:attrName>ppt_w</p:attrName>
                                        </p:attrNameLst>
                                      </p:cBhvr>
                                      <p:tavLst>
                                        <p:tav tm="0">
                                          <p:val>
                                            <p:fltVal val="0"/>
                                          </p:val>
                                        </p:tav>
                                        <p:tav tm="100000">
                                          <p:val>
                                            <p:strVal val="#ppt_w"/>
                                          </p:val>
                                        </p:tav>
                                      </p:tavLst>
                                    </p:anim>
                                    <p:anim calcmode="lin" valueType="num">
                                      <p:cBhvr>
                                        <p:cTn id="19" dur="75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4692877" y="-26699"/>
            <a:ext cx="7487471"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5988277" y="1961660"/>
            <a:ext cx="5392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black">
                    <a:lumMod val="75000"/>
                    <a:lumOff val="25000"/>
                  </a:prstClr>
                </a:solidFill>
                <a:effectLst/>
                <a:uLnTx/>
                <a:uFillTx/>
                <a:latin typeface="#9Slide03 Encode SeEx Extrabold" panose="00000905000000000000" pitchFamily="2" charset="0"/>
                <a:ea typeface="字魂27号-布丁体" panose="00000505000000000000" pitchFamily="2" charset="-122"/>
                <a:cs typeface="Times New Roman" panose="02020603050405020304" pitchFamily="18" charset="0"/>
              </a:rPr>
              <a:t>Chúc các em học tập tốt!</a:t>
            </a: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15" name="图片 10">
            <a:extLst>
              <a:ext uri="{FF2B5EF4-FFF2-40B4-BE49-F238E27FC236}">
                <a16:creationId xmlns:a16="http://schemas.microsoft.com/office/drawing/2014/main" id="{AA12D176-F818-42F2-8BAC-9738DA11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1"/>
    </p:custDataLst>
    <p:extLst>
      <p:ext uri="{BB962C8B-B14F-4D97-AF65-F5344CB8AC3E}">
        <p14:creationId xmlns:p14="http://schemas.microsoft.com/office/powerpoint/2010/main" val="20931209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7FBA8AF-C4E8-4B4F-B986-6AD81D4E0627}"/>
              </a:ext>
            </a:extLst>
          </p:cNvPr>
          <p:cNvGrpSpPr/>
          <p:nvPr/>
        </p:nvGrpSpPr>
        <p:grpSpPr>
          <a:xfrm>
            <a:off x="180975" y="179994"/>
            <a:ext cx="11830050" cy="6498012"/>
            <a:chOff x="180975" y="179994"/>
            <a:chExt cx="11830050" cy="6498012"/>
          </a:xfrm>
        </p:grpSpPr>
        <p:sp>
          <p:nvSpPr>
            <p:cNvPr id="2" name="矩形: 圆角 1">
              <a:extLst>
                <a:ext uri="{FF2B5EF4-FFF2-40B4-BE49-F238E27FC236}">
                  <a16:creationId xmlns:a16="http://schemas.microsoft.com/office/drawing/2014/main" id="{D815955A-9A6F-4726-BE1F-029025F50879}"/>
                </a:ext>
              </a:extLst>
            </p:cNvPr>
            <p:cNvSpPr/>
            <p:nvPr/>
          </p:nvSpPr>
          <p:spPr>
            <a:xfrm>
              <a:off x="361950" y="279400"/>
              <a:ext cx="11468100" cy="6299200"/>
            </a:xfrm>
            <a:prstGeom prst="roundRect">
              <a:avLst>
                <a:gd name="adj" fmla="val 6788"/>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D5933E69-939E-4133-87BC-9D090CE4A4EA}"/>
                </a:ext>
              </a:extLst>
            </p:cNvPr>
            <p:cNvSpPr/>
            <p:nvPr/>
          </p:nvSpPr>
          <p:spPr>
            <a:xfrm>
              <a:off x="180975" y="179994"/>
              <a:ext cx="11830050" cy="6498012"/>
            </a:xfrm>
            <a:prstGeom prst="roundRect">
              <a:avLst>
                <a:gd name="adj" fmla="val 6788"/>
              </a:avLst>
            </a:prstGeom>
            <a:noFill/>
            <a:ln w="28575">
              <a:solidFill>
                <a:schemeClr val="bg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460AA11-19FF-484C-9BAB-D49EF13BFF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2" r="77135"/>
          <a:stretch/>
        </p:blipFill>
        <p:spPr>
          <a:xfrm rot="21141039">
            <a:off x="-404223" y="5600700"/>
            <a:ext cx="1532345" cy="1472770"/>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76DECCD2-FBC7-4088-8B2D-51A41FF009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250" r="875" b="60418"/>
          <a:stretch/>
        </p:blipFill>
        <p:spPr>
          <a:xfrm>
            <a:off x="609600" y="399198"/>
            <a:ext cx="730250" cy="808408"/>
          </a:xfrm>
          <a:prstGeom prst="rect">
            <a:avLst/>
          </a:prstGeom>
        </p:spPr>
      </p:pic>
      <p:sp>
        <p:nvSpPr>
          <p:cNvPr id="11" name="文本框 10">
            <a:extLst>
              <a:ext uri="{FF2B5EF4-FFF2-40B4-BE49-F238E27FC236}">
                <a16:creationId xmlns:a16="http://schemas.microsoft.com/office/drawing/2014/main" id="{B1FA9487-9742-4E41-BF3A-5D9BFCBE08DD}"/>
              </a:ext>
            </a:extLst>
          </p:cNvPr>
          <p:cNvSpPr txBox="1"/>
          <p:nvPr/>
        </p:nvSpPr>
        <p:spPr>
          <a:xfrm>
            <a:off x="1520825" y="399198"/>
            <a:ext cx="5654074" cy="646331"/>
          </a:xfrm>
          <a:prstGeom prst="rect">
            <a:avLst/>
          </a:prstGeom>
          <a:noFill/>
        </p:spPr>
        <p:txBody>
          <a:bodyPr wrap="square" rtlCol="0">
            <a:spAutoFit/>
          </a:bodyPr>
          <a:lstStyle/>
          <a:p>
            <a:r>
              <a:rPr lang="en-US" altLang="zh-CN" sz="3600" b="1">
                <a:solidFill>
                  <a:srgbClr val="3467E1"/>
                </a:solidFill>
                <a:latin typeface="Times New Roman" panose="02020603050405020304" pitchFamily="18" charset="0"/>
                <a:ea typeface="思源黑体 CN Regular" panose="020B0500000000000000" pitchFamily="34" charset="-122"/>
                <a:cs typeface="Times New Roman" panose="02020603050405020304" pitchFamily="18" charset="0"/>
              </a:rPr>
              <a:t>Hoạt động khởi động</a:t>
            </a:r>
            <a:endParaRPr lang="zh-CN" altLang="en-US" sz="3600" b="1" dirty="0">
              <a:solidFill>
                <a:srgbClr val="3467E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nvGrpSpPr>
          <p:cNvPr id="223" name="Google Shape;301;p9">
            <a:extLst>
              <a:ext uri="{FF2B5EF4-FFF2-40B4-BE49-F238E27FC236}">
                <a16:creationId xmlns:a16="http://schemas.microsoft.com/office/drawing/2014/main" id="{5F29F5A9-5F6F-47A2-A722-823973E85A69}"/>
              </a:ext>
            </a:extLst>
          </p:cNvPr>
          <p:cNvGrpSpPr/>
          <p:nvPr/>
        </p:nvGrpSpPr>
        <p:grpSpPr>
          <a:xfrm>
            <a:off x="974725" y="1705232"/>
            <a:ext cx="4234249" cy="4873368"/>
            <a:chOff x="713225" y="1679700"/>
            <a:chExt cx="2381263" cy="3494203"/>
          </a:xfrm>
        </p:grpSpPr>
        <p:sp>
          <p:nvSpPr>
            <p:cNvPr id="224" name="Google Shape;302;p9">
              <a:extLst>
                <a:ext uri="{FF2B5EF4-FFF2-40B4-BE49-F238E27FC236}">
                  <a16:creationId xmlns:a16="http://schemas.microsoft.com/office/drawing/2014/main" id="{DCC7AB34-0E7D-4333-AB60-829BEBEEFC75}"/>
                </a:ext>
              </a:extLst>
            </p:cNvPr>
            <p:cNvSpPr/>
            <p:nvPr/>
          </p:nvSpPr>
          <p:spPr>
            <a:xfrm>
              <a:off x="776908" y="4509472"/>
              <a:ext cx="912799" cy="664430"/>
            </a:xfrm>
            <a:custGeom>
              <a:avLst/>
              <a:gdLst/>
              <a:ahLst/>
              <a:cxnLst/>
              <a:rect l="l" t="t" r="r" b="b"/>
              <a:pathLst>
                <a:path w="35719" h="26000" extrusionOk="0">
                  <a:moveTo>
                    <a:pt x="1144" y="0"/>
                  </a:moveTo>
                  <a:lnTo>
                    <a:pt x="1144" y="0"/>
                  </a:lnTo>
                  <a:cubicBezTo>
                    <a:pt x="1" y="6174"/>
                    <a:pt x="778" y="18636"/>
                    <a:pt x="1967" y="25999"/>
                  </a:cubicBezTo>
                  <a:lnTo>
                    <a:pt x="20215" y="25999"/>
                  </a:lnTo>
                  <a:lnTo>
                    <a:pt x="20215" y="17081"/>
                  </a:lnTo>
                  <a:lnTo>
                    <a:pt x="22044" y="17081"/>
                  </a:lnTo>
                  <a:lnTo>
                    <a:pt x="21884" y="25999"/>
                  </a:lnTo>
                  <a:lnTo>
                    <a:pt x="34438" y="25999"/>
                  </a:lnTo>
                  <a:lnTo>
                    <a:pt x="35718" y="1418"/>
                  </a:lnTo>
                  <a:lnTo>
                    <a:pt x="1144" y="0"/>
                  </a:lnTo>
                  <a:close/>
                </a:path>
              </a:pathLst>
            </a:custGeom>
            <a:solidFill>
              <a:srgbClr val="175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03;p9">
              <a:extLst>
                <a:ext uri="{FF2B5EF4-FFF2-40B4-BE49-F238E27FC236}">
                  <a16:creationId xmlns:a16="http://schemas.microsoft.com/office/drawing/2014/main" id="{484DF7D7-95D9-485B-98D0-6D4D7A57CD16}"/>
                </a:ext>
              </a:extLst>
            </p:cNvPr>
            <p:cNvSpPr/>
            <p:nvPr/>
          </p:nvSpPr>
          <p:spPr>
            <a:xfrm>
              <a:off x="771056" y="3436575"/>
              <a:ext cx="944359" cy="1268627"/>
            </a:xfrm>
            <a:custGeom>
              <a:avLst/>
              <a:gdLst/>
              <a:ahLst/>
              <a:cxnLst/>
              <a:rect l="l" t="t" r="r" b="b"/>
              <a:pathLst>
                <a:path w="36954" h="49643" extrusionOk="0">
                  <a:moveTo>
                    <a:pt x="11892" y="1"/>
                  </a:moveTo>
                  <a:lnTo>
                    <a:pt x="9605" y="481"/>
                  </a:lnTo>
                  <a:lnTo>
                    <a:pt x="3637" y="16556"/>
                  </a:lnTo>
                  <a:lnTo>
                    <a:pt x="1" y="41481"/>
                  </a:lnTo>
                  <a:cubicBezTo>
                    <a:pt x="1" y="41481"/>
                    <a:pt x="3317" y="48821"/>
                    <a:pt x="16899" y="49576"/>
                  </a:cubicBezTo>
                  <a:cubicBezTo>
                    <a:pt x="17743" y="49621"/>
                    <a:pt x="18559" y="49642"/>
                    <a:pt x="19348" y="49642"/>
                  </a:cubicBezTo>
                  <a:cubicBezTo>
                    <a:pt x="31280" y="49642"/>
                    <a:pt x="36953" y="44774"/>
                    <a:pt x="36953" y="44774"/>
                  </a:cubicBezTo>
                  <a:lnTo>
                    <a:pt x="36244" y="39674"/>
                  </a:lnTo>
                  <a:lnTo>
                    <a:pt x="36244" y="1213"/>
                  </a:lnTo>
                  <a:lnTo>
                    <a:pt x="32403" y="24"/>
                  </a:lnTo>
                  <a:lnTo>
                    <a:pt x="32334" y="1"/>
                  </a:lnTo>
                  <a:cubicBezTo>
                    <a:pt x="28554" y="2648"/>
                    <a:pt x="25025" y="3529"/>
                    <a:pt x="21999" y="3529"/>
                  </a:cubicBezTo>
                  <a:cubicBezTo>
                    <a:pt x="16109" y="3529"/>
                    <a:pt x="12126" y="190"/>
                    <a:pt x="11914" y="24"/>
                  </a:cubicBezTo>
                  <a:lnTo>
                    <a:pt x="11892" y="1"/>
                  </a:lnTo>
                  <a:close/>
                </a:path>
              </a:pathLst>
            </a:custGeom>
            <a:solidFill>
              <a:srgbClr val="639A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04;p9">
              <a:extLst>
                <a:ext uri="{FF2B5EF4-FFF2-40B4-BE49-F238E27FC236}">
                  <a16:creationId xmlns:a16="http://schemas.microsoft.com/office/drawing/2014/main" id="{C2A53E49-DA96-4958-8651-0867BDE6C3B9}"/>
                </a:ext>
              </a:extLst>
            </p:cNvPr>
            <p:cNvSpPr/>
            <p:nvPr/>
          </p:nvSpPr>
          <p:spPr>
            <a:xfrm>
              <a:off x="771643" y="4110918"/>
              <a:ext cx="944359" cy="594282"/>
            </a:xfrm>
            <a:custGeom>
              <a:avLst/>
              <a:gdLst/>
              <a:ahLst/>
              <a:cxnLst/>
              <a:rect l="l" t="t" r="r" b="b"/>
              <a:pathLst>
                <a:path w="36954" h="23255" extrusionOk="0">
                  <a:moveTo>
                    <a:pt x="2196" y="1"/>
                  </a:moveTo>
                  <a:lnTo>
                    <a:pt x="1" y="15093"/>
                  </a:lnTo>
                  <a:cubicBezTo>
                    <a:pt x="1" y="15093"/>
                    <a:pt x="3294" y="22433"/>
                    <a:pt x="16899" y="23188"/>
                  </a:cubicBezTo>
                  <a:cubicBezTo>
                    <a:pt x="17743" y="23233"/>
                    <a:pt x="18559" y="23254"/>
                    <a:pt x="19348" y="23254"/>
                  </a:cubicBezTo>
                  <a:cubicBezTo>
                    <a:pt x="31280" y="23254"/>
                    <a:pt x="36953" y="18386"/>
                    <a:pt x="36953" y="18386"/>
                  </a:cubicBezTo>
                  <a:lnTo>
                    <a:pt x="36221" y="13286"/>
                  </a:lnTo>
                  <a:lnTo>
                    <a:pt x="36221" y="3408"/>
                  </a:lnTo>
                  <a:cubicBezTo>
                    <a:pt x="34118" y="4712"/>
                    <a:pt x="31923" y="5855"/>
                    <a:pt x="29384" y="6404"/>
                  </a:cubicBezTo>
                  <a:cubicBezTo>
                    <a:pt x="27239" y="6887"/>
                    <a:pt x="25093" y="7113"/>
                    <a:pt x="22969" y="7113"/>
                  </a:cubicBezTo>
                  <a:cubicBezTo>
                    <a:pt x="15450" y="7113"/>
                    <a:pt x="8205" y="4280"/>
                    <a:pt x="2196"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05;p9">
              <a:extLst>
                <a:ext uri="{FF2B5EF4-FFF2-40B4-BE49-F238E27FC236}">
                  <a16:creationId xmlns:a16="http://schemas.microsoft.com/office/drawing/2014/main" id="{AFF94828-06C1-4008-A981-F71CB7676B8F}"/>
                </a:ext>
              </a:extLst>
            </p:cNvPr>
            <p:cNvSpPr/>
            <p:nvPr/>
          </p:nvSpPr>
          <p:spPr>
            <a:xfrm>
              <a:off x="2580210" y="1922114"/>
              <a:ext cx="286957" cy="339933"/>
            </a:xfrm>
            <a:custGeom>
              <a:avLst/>
              <a:gdLst/>
              <a:ahLst/>
              <a:cxnLst/>
              <a:rect l="l" t="t" r="r" b="b"/>
              <a:pathLst>
                <a:path w="11229" h="13302" extrusionOk="0">
                  <a:moveTo>
                    <a:pt x="6061" y="0"/>
                  </a:moveTo>
                  <a:cubicBezTo>
                    <a:pt x="3393" y="0"/>
                    <a:pt x="0" y="2912"/>
                    <a:pt x="3111" y="7654"/>
                  </a:cubicBezTo>
                  <a:lnTo>
                    <a:pt x="5100" y="13302"/>
                  </a:lnTo>
                  <a:lnTo>
                    <a:pt x="11228" y="11335"/>
                  </a:lnTo>
                  <a:lnTo>
                    <a:pt x="8759" y="6076"/>
                  </a:lnTo>
                  <a:cubicBezTo>
                    <a:pt x="8759" y="6076"/>
                    <a:pt x="10291" y="4887"/>
                    <a:pt x="8324" y="1183"/>
                  </a:cubicBezTo>
                  <a:cubicBezTo>
                    <a:pt x="7889" y="378"/>
                    <a:pt x="7022" y="0"/>
                    <a:pt x="6061"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06;p9">
              <a:extLst>
                <a:ext uri="{FF2B5EF4-FFF2-40B4-BE49-F238E27FC236}">
                  <a16:creationId xmlns:a16="http://schemas.microsoft.com/office/drawing/2014/main" id="{01DE99F6-9BB6-4E9F-84E5-C8F421496D65}"/>
                </a:ext>
              </a:extLst>
            </p:cNvPr>
            <p:cNvSpPr/>
            <p:nvPr/>
          </p:nvSpPr>
          <p:spPr>
            <a:xfrm>
              <a:off x="1719472" y="1679700"/>
              <a:ext cx="683136" cy="521092"/>
            </a:xfrm>
            <a:custGeom>
              <a:avLst/>
              <a:gdLst/>
              <a:ahLst/>
              <a:cxnLst/>
              <a:rect l="l" t="t" r="r" b="b"/>
              <a:pathLst>
                <a:path w="26732" h="20391" extrusionOk="0">
                  <a:moveTo>
                    <a:pt x="10583" y="0"/>
                  </a:moveTo>
                  <a:cubicBezTo>
                    <a:pt x="6891" y="0"/>
                    <a:pt x="3803" y="2486"/>
                    <a:pt x="3362" y="6941"/>
                  </a:cubicBezTo>
                  <a:cubicBezTo>
                    <a:pt x="2882" y="11789"/>
                    <a:pt x="0" y="12887"/>
                    <a:pt x="389" y="15631"/>
                  </a:cubicBezTo>
                  <a:cubicBezTo>
                    <a:pt x="742" y="18005"/>
                    <a:pt x="2325" y="18173"/>
                    <a:pt x="2767" y="18173"/>
                  </a:cubicBezTo>
                  <a:cubicBezTo>
                    <a:pt x="2840" y="18173"/>
                    <a:pt x="2882" y="18169"/>
                    <a:pt x="2882" y="18169"/>
                  </a:cubicBezTo>
                  <a:lnTo>
                    <a:pt x="3385" y="16522"/>
                  </a:lnTo>
                  <a:lnTo>
                    <a:pt x="3385" y="18397"/>
                  </a:lnTo>
                  <a:cubicBezTo>
                    <a:pt x="6160" y="19922"/>
                    <a:pt x="9366" y="20390"/>
                    <a:pt x="12260" y="20390"/>
                  </a:cubicBezTo>
                  <a:cubicBezTo>
                    <a:pt x="16876" y="20390"/>
                    <a:pt x="20695" y="19198"/>
                    <a:pt x="20695" y="19198"/>
                  </a:cubicBezTo>
                  <a:lnTo>
                    <a:pt x="21747" y="17094"/>
                  </a:lnTo>
                  <a:lnTo>
                    <a:pt x="21564" y="19198"/>
                  </a:lnTo>
                  <a:cubicBezTo>
                    <a:pt x="21564" y="19198"/>
                    <a:pt x="21568" y="19198"/>
                    <a:pt x="21577" y="19198"/>
                  </a:cubicBezTo>
                  <a:cubicBezTo>
                    <a:pt x="21735" y="19198"/>
                    <a:pt x="23239" y="19137"/>
                    <a:pt x="24948" y="16865"/>
                  </a:cubicBezTo>
                  <a:cubicBezTo>
                    <a:pt x="26731" y="14487"/>
                    <a:pt x="22112" y="9091"/>
                    <a:pt x="22112" y="9091"/>
                  </a:cubicBezTo>
                  <a:cubicBezTo>
                    <a:pt x="20430" y="451"/>
                    <a:pt x="13107" y="54"/>
                    <a:pt x="11778" y="54"/>
                  </a:cubicBezTo>
                  <a:cubicBezTo>
                    <a:pt x="11644" y="54"/>
                    <a:pt x="11571" y="58"/>
                    <a:pt x="11571" y="58"/>
                  </a:cubicBezTo>
                  <a:cubicBezTo>
                    <a:pt x="11238" y="20"/>
                    <a:pt x="10908" y="0"/>
                    <a:pt x="10583"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07;p9">
              <a:extLst>
                <a:ext uri="{FF2B5EF4-FFF2-40B4-BE49-F238E27FC236}">
                  <a16:creationId xmlns:a16="http://schemas.microsoft.com/office/drawing/2014/main" id="{1B1BB140-C970-48AB-BE4B-BD49DBEDF466}"/>
                </a:ext>
              </a:extLst>
            </p:cNvPr>
            <p:cNvSpPr/>
            <p:nvPr/>
          </p:nvSpPr>
          <p:spPr>
            <a:xfrm>
              <a:off x="1881336" y="2211779"/>
              <a:ext cx="341287" cy="134700"/>
            </a:xfrm>
            <a:custGeom>
              <a:avLst/>
              <a:gdLst/>
              <a:ahLst/>
              <a:cxnLst/>
              <a:rect l="l" t="t" r="r" b="b"/>
              <a:pathLst>
                <a:path w="13355" h="5271" extrusionOk="0">
                  <a:moveTo>
                    <a:pt x="938" y="0"/>
                  </a:moveTo>
                  <a:lnTo>
                    <a:pt x="0" y="1647"/>
                  </a:lnTo>
                  <a:cubicBezTo>
                    <a:pt x="2537" y="4368"/>
                    <a:pt x="4881" y="5270"/>
                    <a:pt x="6874" y="5270"/>
                  </a:cubicBezTo>
                  <a:cubicBezTo>
                    <a:pt x="10793" y="5270"/>
                    <a:pt x="13355" y="1784"/>
                    <a:pt x="13355" y="1784"/>
                  </a:cubicBezTo>
                  <a:lnTo>
                    <a:pt x="12508" y="0"/>
                  </a:lnTo>
                  <a:cubicBezTo>
                    <a:pt x="9925" y="877"/>
                    <a:pt x="7778" y="1169"/>
                    <a:pt x="6063" y="1169"/>
                  </a:cubicBezTo>
                  <a:cubicBezTo>
                    <a:pt x="2635" y="1169"/>
                    <a:pt x="938" y="0"/>
                    <a:pt x="938" y="0"/>
                  </a:cubicBezTo>
                  <a:close/>
                </a:path>
              </a:pathLst>
            </a:custGeom>
            <a:solidFill>
              <a:srgbClr val="BB3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08;p9">
              <a:extLst>
                <a:ext uri="{FF2B5EF4-FFF2-40B4-BE49-F238E27FC236}">
                  <a16:creationId xmlns:a16="http://schemas.microsoft.com/office/drawing/2014/main" id="{683334A9-2276-42C2-9597-1C02DB15BC52}"/>
                </a:ext>
              </a:extLst>
            </p:cNvPr>
            <p:cNvSpPr/>
            <p:nvPr/>
          </p:nvSpPr>
          <p:spPr>
            <a:xfrm>
              <a:off x="2177006" y="1925308"/>
              <a:ext cx="125654" cy="116173"/>
            </a:xfrm>
            <a:custGeom>
              <a:avLst/>
              <a:gdLst/>
              <a:ahLst/>
              <a:cxnLst/>
              <a:rect l="l" t="t" r="r" b="b"/>
              <a:pathLst>
                <a:path w="4917" h="4546" extrusionOk="0">
                  <a:moveTo>
                    <a:pt x="2984" y="0"/>
                  </a:moveTo>
                  <a:cubicBezTo>
                    <a:pt x="1880" y="0"/>
                    <a:pt x="595" y="1583"/>
                    <a:pt x="595" y="1583"/>
                  </a:cubicBezTo>
                  <a:lnTo>
                    <a:pt x="1" y="4167"/>
                  </a:lnTo>
                  <a:cubicBezTo>
                    <a:pt x="548" y="4430"/>
                    <a:pt x="1070" y="4545"/>
                    <a:pt x="1551" y="4545"/>
                  </a:cubicBezTo>
                  <a:cubicBezTo>
                    <a:pt x="3623" y="4545"/>
                    <a:pt x="4916" y="2408"/>
                    <a:pt x="4025" y="737"/>
                  </a:cubicBezTo>
                  <a:cubicBezTo>
                    <a:pt x="3744" y="199"/>
                    <a:pt x="3375" y="0"/>
                    <a:pt x="2984"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09;p9">
              <a:extLst>
                <a:ext uri="{FF2B5EF4-FFF2-40B4-BE49-F238E27FC236}">
                  <a16:creationId xmlns:a16="http://schemas.microsoft.com/office/drawing/2014/main" id="{64A937EB-7D61-4F49-B7CE-C3379E63C38A}"/>
                </a:ext>
              </a:extLst>
            </p:cNvPr>
            <p:cNvSpPr/>
            <p:nvPr/>
          </p:nvSpPr>
          <p:spPr>
            <a:xfrm>
              <a:off x="2234862" y="1965583"/>
              <a:ext cx="27778" cy="36876"/>
            </a:xfrm>
            <a:custGeom>
              <a:avLst/>
              <a:gdLst/>
              <a:ahLst/>
              <a:cxnLst/>
              <a:rect l="l" t="t" r="r" b="b"/>
              <a:pathLst>
                <a:path w="1087" h="1443" extrusionOk="0">
                  <a:moveTo>
                    <a:pt x="953" y="1"/>
                  </a:moveTo>
                  <a:cubicBezTo>
                    <a:pt x="942" y="1"/>
                    <a:pt x="929" y="3"/>
                    <a:pt x="915" y="7"/>
                  </a:cubicBezTo>
                  <a:cubicBezTo>
                    <a:pt x="367" y="236"/>
                    <a:pt x="1" y="762"/>
                    <a:pt x="1" y="1357"/>
                  </a:cubicBezTo>
                  <a:cubicBezTo>
                    <a:pt x="1" y="1414"/>
                    <a:pt x="46" y="1442"/>
                    <a:pt x="95" y="1442"/>
                  </a:cubicBezTo>
                  <a:cubicBezTo>
                    <a:pt x="144" y="1442"/>
                    <a:pt x="195" y="1414"/>
                    <a:pt x="207" y="1357"/>
                  </a:cubicBezTo>
                  <a:cubicBezTo>
                    <a:pt x="207" y="854"/>
                    <a:pt x="527" y="396"/>
                    <a:pt x="984" y="213"/>
                  </a:cubicBezTo>
                  <a:cubicBezTo>
                    <a:pt x="1087" y="172"/>
                    <a:pt x="1060" y="1"/>
                    <a:pt x="953"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10;p9">
              <a:extLst>
                <a:ext uri="{FF2B5EF4-FFF2-40B4-BE49-F238E27FC236}">
                  <a16:creationId xmlns:a16="http://schemas.microsoft.com/office/drawing/2014/main" id="{005879E0-157F-4665-B4E1-9586C5EE703B}"/>
                </a:ext>
              </a:extLst>
            </p:cNvPr>
            <p:cNvSpPr/>
            <p:nvPr/>
          </p:nvSpPr>
          <p:spPr>
            <a:xfrm>
              <a:off x="2238567" y="1980328"/>
              <a:ext cx="19703" cy="24328"/>
            </a:xfrm>
            <a:custGeom>
              <a:avLst/>
              <a:gdLst/>
              <a:ahLst/>
              <a:cxnLst/>
              <a:rect l="l" t="t" r="r" b="b"/>
              <a:pathLst>
                <a:path w="771" h="952" extrusionOk="0">
                  <a:moveTo>
                    <a:pt x="155" y="0"/>
                  </a:moveTo>
                  <a:cubicBezTo>
                    <a:pt x="34" y="0"/>
                    <a:pt x="0" y="186"/>
                    <a:pt x="130" y="208"/>
                  </a:cubicBezTo>
                  <a:lnTo>
                    <a:pt x="107" y="208"/>
                  </a:lnTo>
                  <a:cubicBezTo>
                    <a:pt x="382" y="299"/>
                    <a:pt x="565" y="574"/>
                    <a:pt x="542" y="848"/>
                  </a:cubicBezTo>
                  <a:cubicBezTo>
                    <a:pt x="542" y="917"/>
                    <a:pt x="593" y="951"/>
                    <a:pt x="645" y="951"/>
                  </a:cubicBezTo>
                  <a:cubicBezTo>
                    <a:pt x="696" y="951"/>
                    <a:pt x="748" y="917"/>
                    <a:pt x="748" y="848"/>
                  </a:cubicBezTo>
                  <a:cubicBezTo>
                    <a:pt x="770" y="482"/>
                    <a:pt x="542" y="116"/>
                    <a:pt x="176" y="2"/>
                  </a:cubicBezTo>
                  <a:cubicBezTo>
                    <a:pt x="169" y="1"/>
                    <a:pt x="162" y="0"/>
                    <a:pt x="155"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11;p9">
              <a:extLst>
                <a:ext uri="{FF2B5EF4-FFF2-40B4-BE49-F238E27FC236}">
                  <a16:creationId xmlns:a16="http://schemas.microsoft.com/office/drawing/2014/main" id="{967E9639-74F0-47AE-9F9B-7D7A6C6B1D80}"/>
                </a:ext>
              </a:extLst>
            </p:cNvPr>
            <p:cNvSpPr/>
            <p:nvPr/>
          </p:nvSpPr>
          <p:spPr>
            <a:xfrm>
              <a:off x="1901780" y="2092565"/>
              <a:ext cx="342463" cy="329608"/>
            </a:xfrm>
            <a:custGeom>
              <a:avLst/>
              <a:gdLst/>
              <a:ahLst/>
              <a:cxnLst/>
              <a:rect l="l" t="t" r="r" b="b"/>
              <a:pathLst>
                <a:path w="13401" h="12898" extrusionOk="0">
                  <a:moveTo>
                    <a:pt x="9262" y="1"/>
                  </a:moveTo>
                  <a:lnTo>
                    <a:pt x="2470" y="1578"/>
                  </a:lnTo>
                  <a:lnTo>
                    <a:pt x="2608" y="4345"/>
                  </a:lnTo>
                  <a:cubicBezTo>
                    <a:pt x="2629" y="4659"/>
                    <a:pt x="2240" y="4737"/>
                    <a:pt x="1744" y="4737"/>
                  </a:cubicBezTo>
                  <a:cubicBezTo>
                    <a:pt x="1255" y="4737"/>
                    <a:pt x="662" y="4661"/>
                    <a:pt x="257" y="4661"/>
                  </a:cubicBezTo>
                  <a:cubicBezTo>
                    <a:pt x="207" y="4661"/>
                    <a:pt x="159" y="4663"/>
                    <a:pt x="115" y="4665"/>
                  </a:cubicBezTo>
                  <a:lnTo>
                    <a:pt x="1" y="7844"/>
                  </a:lnTo>
                  <a:cubicBezTo>
                    <a:pt x="1807" y="9262"/>
                    <a:pt x="3019" y="12897"/>
                    <a:pt x="4803" y="12897"/>
                  </a:cubicBezTo>
                  <a:cubicBezTo>
                    <a:pt x="8439" y="12852"/>
                    <a:pt x="13401" y="5100"/>
                    <a:pt x="13401" y="5100"/>
                  </a:cubicBezTo>
                  <a:lnTo>
                    <a:pt x="11777" y="4871"/>
                  </a:lnTo>
                  <a:cubicBezTo>
                    <a:pt x="11627" y="4744"/>
                    <a:pt x="11329" y="4717"/>
                    <a:pt x="10995" y="4717"/>
                  </a:cubicBezTo>
                  <a:cubicBezTo>
                    <a:pt x="10756" y="4717"/>
                    <a:pt x="10498" y="4731"/>
                    <a:pt x="10262" y="4731"/>
                  </a:cubicBezTo>
                  <a:cubicBezTo>
                    <a:pt x="9825" y="4731"/>
                    <a:pt x="9465" y="4683"/>
                    <a:pt x="9445" y="4414"/>
                  </a:cubicBezTo>
                  <a:lnTo>
                    <a:pt x="9262" y="1"/>
                  </a:ln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12;p9">
              <a:extLst>
                <a:ext uri="{FF2B5EF4-FFF2-40B4-BE49-F238E27FC236}">
                  <a16:creationId xmlns:a16="http://schemas.microsoft.com/office/drawing/2014/main" id="{43618E1E-6BC3-4485-9417-0571A3112D8C}"/>
                </a:ext>
              </a:extLst>
            </p:cNvPr>
            <p:cNvSpPr/>
            <p:nvPr/>
          </p:nvSpPr>
          <p:spPr>
            <a:xfrm>
              <a:off x="1798947" y="1689948"/>
              <a:ext cx="438882" cy="480383"/>
            </a:xfrm>
            <a:custGeom>
              <a:avLst/>
              <a:gdLst/>
              <a:ahLst/>
              <a:cxnLst/>
              <a:rect l="l" t="t" r="r" b="b"/>
              <a:pathLst>
                <a:path w="17174" h="18798" extrusionOk="0">
                  <a:moveTo>
                    <a:pt x="7089" y="0"/>
                  </a:moveTo>
                  <a:cubicBezTo>
                    <a:pt x="7089" y="0"/>
                    <a:pt x="0" y="1944"/>
                    <a:pt x="2378" y="10245"/>
                  </a:cubicBezTo>
                  <a:cubicBezTo>
                    <a:pt x="2470" y="10588"/>
                    <a:pt x="2470" y="10954"/>
                    <a:pt x="2378" y="11297"/>
                  </a:cubicBezTo>
                  <a:cubicBezTo>
                    <a:pt x="2058" y="12691"/>
                    <a:pt x="1189" y="17013"/>
                    <a:pt x="7935" y="18728"/>
                  </a:cubicBezTo>
                  <a:cubicBezTo>
                    <a:pt x="8097" y="18773"/>
                    <a:pt x="8269" y="18798"/>
                    <a:pt x="8445" y="18798"/>
                  </a:cubicBezTo>
                  <a:cubicBezTo>
                    <a:pt x="8541" y="18798"/>
                    <a:pt x="8638" y="18790"/>
                    <a:pt x="8735" y="18774"/>
                  </a:cubicBezTo>
                  <a:cubicBezTo>
                    <a:pt x="10450" y="18500"/>
                    <a:pt x="16670" y="16945"/>
                    <a:pt x="16899" y="9170"/>
                  </a:cubicBezTo>
                  <a:cubicBezTo>
                    <a:pt x="17173" y="138"/>
                    <a:pt x="7089" y="0"/>
                    <a:pt x="7089"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13;p9">
              <a:extLst>
                <a:ext uri="{FF2B5EF4-FFF2-40B4-BE49-F238E27FC236}">
                  <a16:creationId xmlns:a16="http://schemas.microsoft.com/office/drawing/2014/main" id="{D9789868-300B-464F-808D-6B0795B11BC8}"/>
                </a:ext>
              </a:extLst>
            </p:cNvPr>
            <p:cNvSpPr/>
            <p:nvPr/>
          </p:nvSpPr>
          <p:spPr>
            <a:xfrm>
              <a:off x="2064820" y="1925436"/>
              <a:ext cx="32174" cy="42677"/>
            </a:xfrm>
            <a:custGeom>
              <a:avLst/>
              <a:gdLst/>
              <a:ahLst/>
              <a:cxnLst/>
              <a:rect l="l" t="t" r="r" b="b"/>
              <a:pathLst>
                <a:path w="1259" h="1670" extrusionOk="0">
                  <a:moveTo>
                    <a:pt x="641" y="1"/>
                  </a:moveTo>
                  <a:cubicBezTo>
                    <a:pt x="298" y="1"/>
                    <a:pt x="1" y="367"/>
                    <a:pt x="1" y="824"/>
                  </a:cubicBezTo>
                  <a:cubicBezTo>
                    <a:pt x="1" y="1281"/>
                    <a:pt x="275" y="1670"/>
                    <a:pt x="641" y="1670"/>
                  </a:cubicBezTo>
                  <a:cubicBezTo>
                    <a:pt x="984" y="1670"/>
                    <a:pt x="1258" y="1281"/>
                    <a:pt x="1258" y="824"/>
                  </a:cubicBezTo>
                  <a:cubicBezTo>
                    <a:pt x="1258" y="367"/>
                    <a:pt x="984" y="1"/>
                    <a:pt x="641"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14;p9">
              <a:extLst>
                <a:ext uri="{FF2B5EF4-FFF2-40B4-BE49-F238E27FC236}">
                  <a16:creationId xmlns:a16="http://schemas.microsoft.com/office/drawing/2014/main" id="{154E12CF-36C8-4CA5-8D51-9D35DBB9FB86}"/>
                </a:ext>
              </a:extLst>
            </p:cNvPr>
            <p:cNvSpPr/>
            <p:nvPr/>
          </p:nvSpPr>
          <p:spPr>
            <a:xfrm>
              <a:off x="1929252" y="1927787"/>
              <a:ext cx="32762" cy="42677"/>
            </a:xfrm>
            <a:custGeom>
              <a:avLst/>
              <a:gdLst/>
              <a:ahLst/>
              <a:cxnLst/>
              <a:rect l="l" t="t" r="r" b="b"/>
              <a:pathLst>
                <a:path w="1282" h="1670" extrusionOk="0">
                  <a:moveTo>
                    <a:pt x="641" y="0"/>
                  </a:moveTo>
                  <a:cubicBezTo>
                    <a:pt x="298" y="0"/>
                    <a:pt x="1" y="389"/>
                    <a:pt x="1" y="846"/>
                  </a:cubicBezTo>
                  <a:cubicBezTo>
                    <a:pt x="1" y="1304"/>
                    <a:pt x="298" y="1669"/>
                    <a:pt x="641" y="1669"/>
                  </a:cubicBezTo>
                  <a:cubicBezTo>
                    <a:pt x="984" y="1669"/>
                    <a:pt x="1281" y="1304"/>
                    <a:pt x="1281" y="846"/>
                  </a:cubicBezTo>
                  <a:cubicBezTo>
                    <a:pt x="1281" y="389"/>
                    <a:pt x="984" y="0"/>
                    <a:pt x="641"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15;p9">
              <a:extLst>
                <a:ext uri="{FF2B5EF4-FFF2-40B4-BE49-F238E27FC236}">
                  <a16:creationId xmlns:a16="http://schemas.microsoft.com/office/drawing/2014/main" id="{B6861E37-79D7-4D8A-9770-CB560DDF1122}"/>
                </a:ext>
              </a:extLst>
            </p:cNvPr>
            <p:cNvSpPr/>
            <p:nvPr/>
          </p:nvSpPr>
          <p:spPr>
            <a:xfrm>
              <a:off x="1958180" y="2035935"/>
              <a:ext cx="116914" cy="38460"/>
            </a:xfrm>
            <a:custGeom>
              <a:avLst/>
              <a:gdLst/>
              <a:ahLst/>
              <a:cxnLst/>
              <a:rect l="l" t="t" r="r" b="b"/>
              <a:pathLst>
                <a:path w="4575" h="1505" extrusionOk="0">
                  <a:moveTo>
                    <a:pt x="4339" y="1"/>
                  </a:moveTo>
                  <a:cubicBezTo>
                    <a:pt x="4289" y="1"/>
                    <a:pt x="4237" y="20"/>
                    <a:pt x="4196" y="67"/>
                  </a:cubicBezTo>
                  <a:lnTo>
                    <a:pt x="4219" y="67"/>
                  </a:lnTo>
                  <a:cubicBezTo>
                    <a:pt x="3686" y="828"/>
                    <a:pt x="2935" y="1196"/>
                    <a:pt x="2161" y="1196"/>
                  </a:cubicBezTo>
                  <a:cubicBezTo>
                    <a:pt x="1540" y="1196"/>
                    <a:pt x="904" y="959"/>
                    <a:pt x="355" y="502"/>
                  </a:cubicBezTo>
                  <a:cubicBezTo>
                    <a:pt x="320" y="472"/>
                    <a:pt x="282" y="459"/>
                    <a:pt x="246" y="459"/>
                  </a:cubicBezTo>
                  <a:cubicBezTo>
                    <a:pt x="114" y="459"/>
                    <a:pt x="1" y="623"/>
                    <a:pt x="126" y="730"/>
                  </a:cubicBezTo>
                  <a:cubicBezTo>
                    <a:pt x="741" y="1244"/>
                    <a:pt x="1453" y="1505"/>
                    <a:pt x="2149" y="1505"/>
                  </a:cubicBezTo>
                  <a:cubicBezTo>
                    <a:pt x="3034" y="1505"/>
                    <a:pt x="3892" y="1084"/>
                    <a:pt x="4494" y="227"/>
                  </a:cubicBezTo>
                  <a:cubicBezTo>
                    <a:pt x="4575" y="114"/>
                    <a:pt x="4461" y="1"/>
                    <a:pt x="4339"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16;p9">
              <a:extLst>
                <a:ext uri="{FF2B5EF4-FFF2-40B4-BE49-F238E27FC236}">
                  <a16:creationId xmlns:a16="http://schemas.microsoft.com/office/drawing/2014/main" id="{31A18343-358F-4DC3-8BC7-C46D8D5F6088}"/>
                </a:ext>
              </a:extLst>
            </p:cNvPr>
            <p:cNvSpPr/>
            <p:nvPr/>
          </p:nvSpPr>
          <p:spPr>
            <a:xfrm>
              <a:off x="2051966" y="1864181"/>
              <a:ext cx="71324" cy="27957"/>
            </a:xfrm>
            <a:custGeom>
              <a:avLst/>
              <a:gdLst/>
              <a:ahLst/>
              <a:cxnLst/>
              <a:rect l="l" t="t" r="r" b="b"/>
              <a:pathLst>
                <a:path w="2791" h="1094" extrusionOk="0">
                  <a:moveTo>
                    <a:pt x="1180" y="1"/>
                  </a:moveTo>
                  <a:cubicBezTo>
                    <a:pt x="566" y="1"/>
                    <a:pt x="86" y="234"/>
                    <a:pt x="46" y="568"/>
                  </a:cubicBezTo>
                  <a:cubicBezTo>
                    <a:pt x="0" y="980"/>
                    <a:pt x="504" y="820"/>
                    <a:pt x="1235" y="888"/>
                  </a:cubicBezTo>
                  <a:cubicBezTo>
                    <a:pt x="1709" y="946"/>
                    <a:pt x="2165" y="1093"/>
                    <a:pt x="2450" y="1093"/>
                  </a:cubicBezTo>
                  <a:cubicBezTo>
                    <a:pt x="2619" y="1093"/>
                    <a:pt x="2727" y="1042"/>
                    <a:pt x="2744" y="888"/>
                  </a:cubicBezTo>
                  <a:cubicBezTo>
                    <a:pt x="2790" y="500"/>
                    <a:pt x="2219" y="111"/>
                    <a:pt x="1487" y="20"/>
                  </a:cubicBezTo>
                  <a:cubicBezTo>
                    <a:pt x="1382" y="7"/>
                    <a:pt x="1279" y="1"/>
                    <a:pt x="1180"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17;p9">
              <a:extLst>
                <a:ext uri="{FF2B5EF4-FFF2-40B4-BE49-F238E27FC236}">
                  <a16:creationId xmlns:a16="http://schemas.microsoft.com/office/drawing/2014/main" id="{7D19A486-3FCB-41BC-B052-7D37D4967135}"/>
                </a:ext>
              </a:extLst>
            </p:cNvPr>
            <p:cNvSpPr/>
            <p:nvPr/>
          </p:nvSpPr>
          <p:spPr>
            <a:xfrm>
              <a:off x="1893603" y="1871209"/>
              <a:ext cx="71912" cy="28110"/>
            </a:xfrm>
            <a:custGeom>
              <a:avLst/>
              <a:gdLst/>
              <a:ahLst/>
              <a:cxnLst/>
              <a:rect l="l" t="t" r="r" b="b"/>
              <a:pathLst>
                <a:path w="2814" h="1100" extrusionOk="0">
                  <a:moveTo>
                    <a:pt x="1611" y="0"/>
                  </a:moveTo>
                  <a:cubicBezTo>
                    <a:pt x="1512" y="0"/>
                    <a:pt x="1409" y="6"/>
                    <a:pt x="1304" y="19"/>
                  </a:cubicBezTo>
                  <a:cubicBezTo>
                    <a:pt x="572" y="110"/>
                    <a:pt x="1" y="499"/>
                    <a:pt x="46" y="911"/>
                  </a:cubicBezTo>
                  <a:cubicBezTo>
                    <a:pt x="63" y="1052"/>
                    <a:pt x="167" y="1100"/>
                    <a:pt x="330" y="1100"/>
                  </a:cubicBezTo>
                  <a:cubicBezTo>
                    <a:pt x="614" y="1100"/>
                    <a:pt x="1076" y="954"/>
                    <a:pt x="1556" y="911"/>
                  </a:cubicBezTo>
                  <a:cubicBezTo>
                    <a:pt x="2287" y="819"/>
                    <a:pt x="2813" y="979"/>
                    <a:pt x="2745" y="568"/>
                  </a:cubicBezTo>
                  <a:cubicBezTo>
                    <a:pt x="2705" y="233"/>
                    <a:pt x="2225" y="0"/>
                    <a:pt x="1611"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18;p9">
              <a:extLst>
                <a:ext uri="{FF2B5EF4-FFF2-40B4-BE49-F238E27FC236}">
                  <a16:creationId xmlns:a16="http://schemas.microsoft.com/office/drawing/2014/main" id="{17A2CA39-CABC-42F0-971C-FE4F60FBE008}"/>
                </a:ext>
              </a:extLst>
            </p:cNvPr>
            <p:cNvSpPr/>
            <p:nvPr/>
          </p:nvSpPr>
          <p:spPr>
            <a:xfrm>
              <a:off x="1991784" y="2116791"/>
              <a:ext cx="32736" cy="11449"/>
            </a:xfrm>
            <a:custGeom>
              <a:avLst/>
              <a:gdLst/>
              <a:ahLst/>
              <a:cxnLst/>
              <a:rect l="l" t="t" r="r" b="b"/>
              <a:pathLst>
                <a:path w="1281" h="448" extrusionOk="0">
                  <a:moveTo>
                    <a:pt x="244" y="0"/>
                  </a:moveTo>
                  <a:cubicBezTo>
                    <a:pt x="97" y="0"/>
                    <a:pt x="0" y="23"/>
                    <a:pt x="0" y="127"/>
                  </a:cubicBezTo>
                  <a:cubicBezTo>
                    <a:pt x="0" y="287"/>
                    <a:pt x="297" y="447"/>
                    <a:pt x="640" y="447"/>
                  </a:cubicBezTo>
                  <a:cubicBezTo>
                    <a:pt x="983" y="447"/>
                    <a:pt x="1281" y="287"/>
                    <a:pt x="1281" y="127"/>
                  </a:cubicBezTo>
                  <a:cubicBezTo>
                    <a:pt x="1281" y="23"/>
                    <a:pt x="1184" y="0"/>
                    <a:pt x="1036" y="0"/>
                  </a:cubicBezTo>
                  <a:cubicBezTo>
                    <a:pt x="926" y="0"/>
                    <a:pt x="787" y="13"/>
                    <a:pt x="640" y="13"/>
                  </a:cubicBezTo>
                  <a:cubicBezTo>
                    <a:pt x="493" y="13"/>
                    <a:pt x="355" y="0"/>
                    <a:pt x="244" y="0"/>
                  </a:cubicBezTo>
                  <a:close/>
                </a:path>
              </a:pathLst>
            </a:custGeom>
            <a:solidFill>
              <a:srgbClr val="CF86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19;p9">
              <a:extLst>
                <a:ext uri="{FF2B5EF4-FFF2-40B4-BE49-F238E27FC236}">
                  <a16:creationId xmlns:a16="http://schemas.microsoft.com/office/drawing/2014/main" id="{D65D072C-362C-400F-BF88-8207C5CE4B00}"/>
                </a:ext>
              </a:extLst>
            </p:cNvPr>
            <p:cNvSpPr/>
            <p:nvPr/>
          </p:nvSpPr>
          <p:spPr>
            <a:xfrm>
              <a:off x="1492749" y="2040561"/>
              <a:ext cx="1179235" cy="444836"/>
            </a:xfrm>
            <a:custGeom>
              <a:avLst/>
              <a:gdLst/>
              <a:ahLst/>
              <a:cxnLst/>
              <a:rect l="l" t="t" r="r" b="b"/>
              <a:pathLst>
                <a:path w="46145" h="17407" extrusionOk="0">
                  <a:moveTo>
                    <a:pt x="42944" y="0"/>
                  </a:moveTo>
                  <a:cubicBezTo>
                    <a:pt x="38393" y="6308"/>
                    <a:pt x="30182" y="6709"/>
                    <a:pt x="28169" y="6709"/>
                  </a:cubicBezTo>
                  <a:cubicBezTo>
                    <a:pt x="27876" y="6709"/>
                    <a:pt x="27714" y="6700"/>
                    <a:pt x="27714" y="6700"/>
                  </a:cubicBezTo>
                  <a:cubicBezTo>
                    <a:pt x="27509" y="8118"/>
                    <a:pt x="26754" y="9399"/>
                    <a:pt x="25588" y="10222"/>
                  </a:cubicBezTo>
                  <a:cubicBezTo>
                    <a:pt x="24505" y="11005"/>
                    <a:pt x="23225" y="11400"/>
                    <a:pt x="21941" y="11400"/>
                  </a:cubicBezTo>
                  <a:cubicBezTo>
                    <a:pt x="20676" y="11400"/>
                    <a:pt x="19406" y="11016"/>
                    <a:pt x="18316" y="10245"/>
                  </a:cubicBezTo>
                  <a:cubicBezTo>
                    <a:pt x="17127" y="9444"/>
                    <a:pt x="16327" y="8141"/>
                    <a:pt x="16144" y="6700"/>
                  </a:cubicBezTo>
                  <a:cubicBezTo>
                    <a:pt x="16144" y="6700"/>
                    <a:pt x="15539" y="6817"/>
                    <a:pt x="14554" y="6817"/>
                  </a:cubicBezTo>
                  <a:cubicBezTo>
                    <a:pt x="12075" y="6817"/>
                    <a:pt x="7190" y="6079"/>
                    <a:pt x="3476" y="892"/>
                  </a:cubicBezTo>
                  <a:lnTo>
                    <a:pt x="0" y="2859"/>
                  </a:lnTo>
                  <a:cubicBezTo>
                    <a:pt x="0" y="2859"/>
                    <a:pt x="2888" y="17406"/>
                    <a:pt x="17074" y="17406"/>
                  </a:cubicBezTo>
                  <a:cubicBezTo>
                    <a:pt x="18707" y="17406"/>
                    <a:pt x="20488" y="17214"/>
                    <a:pt x="22432" y="16785"/>
                  </a:cubicBezTo>
                  <a:lnTo>
                    <a:pt x="22432" y="16647"/>
                  </a:lnTo>
                  <a:cubicBezTo>
                    <a:pt x="24265" y="17041"/>
                    <a:pt x="25967" y="17219"/>
                    <a:pt x="27546" y="17219"/>
                  </a:cubicBezTo>
                  <a:cubicBezTo>
                    <a:pt x="42001" y="17219"/>
                    <a:pt x="46145" y="2333"/>
                    <a:pt x="46145" y="2333"/>
                  </a:cubicBezTo>
                  <a:lnTo>
                    <a:pt x="42944" y="0"/>
                  </a:lnTo>
                  <a:close/>
                </a:path>
              </a:pathLst>
            </a:custGeom>
            <a:solidFill>
              <a:srgbClr val="750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20;p9">
              <a:extLst>
                <a:ext uri="{FF2B5EF4-FFF2-40B4-BE49-F238E27FC236}">
                  <a16:creationId xmlns:a16="http://schemas.microsoft.com/office/drawing/2014/main" id="{FA420DAE-364D-49F7-991C-21725DF50C57}"/>
                </a:ext>
              </a:extLst>
            </p:cNvPr>
            <p:cNvSpPr/>
            <p:nvPr/>
          </p:nvSpPr>
          <p:spPr>
            <a:xfrm>
              <a:off x="1739328" y="2368379"/>
              <a:ext cx="735728" cy="759597"/>
            </a:xfrm>
            <a:custGeom>
              <a:avLst/>
              <a:gdLst/>
              <a:ahLst/>
              <a:cxnLst/>
              <a:rect l="l" t="t" r="r" b="b"/>
              <a:pathLst>
                <a:path w="28790" h="29724" extrusionOk="0">
                  <a:moveTo>
                    <a:pt x="23599" y="1"/>
                  </a:moveTo>
                  <a:cubicBezTo>
                    <a:pt x="20004" y="652"/>
                    <a:pt x="15922" y="847"/>
                    <a:pt x="12324" y="847"/>
                  </a:cubicBezTo>
                  <a:cubicBezTo>
                    <a:pt x="6951" y="847"/>
                    <a:pt x="2653" y="412"/>
                    <a:pt x="2653" y="412"/>
                  </a:cubicBezTo>
                  <a:lnTo>
                    <a:pt x="1" y="26023"/>
                  </a:lnTo>
                  <a:cubicBezTo>
                    <a:pt x="6990" y="28803"/>
                    <a:pt x="12541" y="29723"/>
                    <a:pt x="16830" y="29723"/>
                  </a:cubicBezTo>
                  <a:cubicBezTo>
                    <a:pt x="25239" y="29723"/>
                    <a:pt x="28790" y="26183"/>
                    <a:pt x="28790" y="26183"/>
                  </a:cubicBezTo>
                  <a:lnTo>
                    <a:pt x="23599" y="1"/>
                  </a:lnTo>
                  <a:close/>
                </a:path>
              </a:pathLst>
            </a:custGeom>
            <a:solidFill>
              <a:srgbClr val="750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21;p9">
              <a:extLst>
                <a:ext uri="{FF2B5EF4-FFF2-40B4-BE49-F238E27FC236}">
                  <a16:creationId xmlns:a16="http://schemas.microsoft.com/office/drawing/2014/main" id="{10E4EA5F-06EF-47B9-B99D-F8951120170E}"/>
                </a:ext>
              </a:extLst>
            </p:cNvPr>
            <p:cNvSpPr/>
            <p:nvPr/>
          </p:nvSpPr>
          <p:spPr>
            <a:xfrm>
              <a:off x="2049053" y="4376229"/>
              <a:ext cx="539364" cy="797674"/>
            </a:xfrm>
            <a:custGeom>
              <a:avLst/>
              <a:gdLst/>
              <a:ahLst/>
              <a:cxnLst/>
              <a:rect l="l" t="t" r="r" b="b"/>
              <a:pathLst>
                <a:path w="21106" h="31214" extrusionOk="0">
                  <a:moveTo>
                    <a:pt x="0" y="0"/>
                  </a:moveTo>
                  <a:lnTo>
                    <a:pt x="0" y="20100"/>
                  </a:lnTo>
                  <a:lnTo>
                    <a:pt x="3544" y="20100"/>
                  </a:lnTo>
                  <a:lnTo>
                    <a:pt x="4459" y="31213"/>
                  </a:lnTo>
                  <a:lnTo>
                    <a:pt x="19917" y="31213"/>
                  </a:lnTo>
                  <a:cubicBezTo>
                    <a:pt x="20900" y="22821"/>
                    <a:pt x="21106" y="8507"/>
                    <a:pt x="18339"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22;p9">
              <a:extLst>
                <a:ext uri="{FF2B5EF4-FFF2-40B4-BE49-F238E27FC236}">
                  <a16:creationId xmlns:a16="http://schemas.microsoft.com/office/drawing/2014/main" id="{3A9604F0-8193-4826-A3C4-24B4E25AF421}"/>
                </a:ext>
              </a:extLst>
            </p:cNvPr>
            <p:cNvSpPr/>
            <p:nvPr/>
          </p:nvSpPr>
          <p:spPr>
            <a:xfrm>
              <a:off x="1656351" y="4376817"/>
              <a:ext cx="539977" cy="797086"/>
            </a:xfrm>
            <a:custGeom>
              <a:avLst/>
              <a:gdLst/>
              <a:ahLst/>
              <a:cxnLst/>
              <a:rect l="l" t="t" r="r" b="b"/>
              <a:pathLst>
                <a:path w="21130" h="31191" extrusionOk="0">
                  <a:moveTo>
                    <a:pt x="2791" y="0"/>
                  </a:moveTo>
                  <a:cubicBezTo>
                    <a:pt x="1" y="8484"/>
                    <a:pt x="229" y="22798"/>
                    <a:pt x="1213" y="31190"/>
                  </a:cubicBezTo>
                  <a:lnTo>
                    <a:pt x="16671" y="31190"/>
                  </a:lnTo>
                  <a:lnTo>
                    <a:pt x="17585" y="20077"/>
                  </a:lnTo>
                  <a:lnTo>
                    <a:pt x="21130" y="20077"/>
                  </a:lnTo>
                  <a:lnTo>
                    <a:pt x="21130" y="0"/>
                  </a:ln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23;p9">
              <a:extLst>
                <a:ext uri="{FF2B5EF4-FFF2-40B4-BE49-F238E27FC236}">
                  <a16:creationId xmlns:a16="http://schemas.microsoft.com/office/drawing/2014/main" id="{4BC36167-FB01-49F6-BB58-591EEDA9889B}"/>
                </a:ext>
              </a:extLst>
            </p:cNvPr>
            <p:cNvSpPr/>
            <p:nvPr/>
          </p:nvSpPr>
          <p:spPr>
            <a:xfrm>
              <a:off x="1583904" y="2593953"/>
              <a:ext cx="115151" cy="98157"/>
            </a:xfrm>
            <a:custGeom>
              <a:avLst/>
              <a:gdLst/>
              <a:ahLst/>
              <a:cxnLst/>
              <a:rect l="l" t="t" r="r" b="b"/>
              <a:pathLst>
                <a:path w="4506" h="3841" extrusionOk="0">
                  <a:moveTo>
                    <a:pt x="1944" y="0"/>
                  </a:moveTo>
                  <a:cubicBezTo>
                    <a:pt x="869" y="0"/>
                    <a:pt x="0" y="846"/>
                    <a:pt x="0" y="1921"/>
                  </a:cubicBezTo>
                  <a:cubicBezTo>
                    <a:pt x="0" y="3079"/>
                    <a:pt x="949" y="3840"/>
                    <a:pt x="1938" y="3840"/>
                  </a:cubicBezTo>
                  <a:cubicBezTo>
                    <a:pt x="2414" y="3840"/>
                    <a:pt x="2899" y="3664"/>
                    <a:pt x="3293" y="3270"/>
                  </a:cubicBezTo>
                  <a:cubicBezTo>
                    <a:pt x="4505" y="2058"/>
                    <a:pt x="3636" y="0"/>
                    <a:pt x="1944"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24;p9">
              <a:extLst>
                <a:ext uri="{FF2B5EF4-FFF2-40B4-BE49-F238E27FC236}">
                  <a16:creationId xmlns:a16="http://schemas.microsoft.com/office/drawing/2014/main" id="{3AA784CC-3B9B-44DE-8C9E-C56FB72D3889}"/>
                </a:ext>
              </a:extLst>
            </p:cNvPr>
            <p:cNvSpPr/>
            <p:nvPr/>
          </p:nvSpPr>
          <p:spPr>
            <a:xfrm>
              <a:off x="1617789" y="2874443"/>
              <a:ext cx="114563" cy="98157"/>
            </a:xfrm>
            <a:custGeom>
              <a:avLst/>
              <a:gdLst/>
              <a:ahLst/>
              <a:cxnLst/>
              <a:rect l="l" t="t" r="r" b="b"/>
              <a:pathLst>
                <a:path w="4483" h="3841" extrusionOk="0">
                  <a:moveTo>
                    <a:pt x="1921" y="0"/>
                  </a:moveTo>
                  <a:cubicBezTo>
                    <a:pt x="847" y="0"/>
                    <a:pt x="1" y="846"/>
                    <a:pt x="1" y="1921"/>
                  </a:cubicBezTo>
                  <a:cubicBezTo>
                    <a:pt x="1" y="3079"/>
                    <a:pt x="938" y="3840"/>
                    <a:pt x="1921" y="3840"/>
                  </a:cubicBezTo>
                  <a:cubicBezTo>
                    <a:pt x="2394" y="3840"/>
                    <a:pt x="2877" y="3664"/>
                    <a:pt x="3271" y="3270"/>
                  </a:cubicBezTo>
                  <a:cubicBezTo>
                    <a:pt x="4482" y="2058"/>
                    <a:pt x="3636" y="0"/>
                    <a:pt x="1921"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25;p9">
              <a:extLst>
                <a:ext uri="{FF2B5EF4-FFF2-40B4-BE49-F238E27FC236}">
                  <a16:creationId xmlns:a16="http://schemas.microsoft.com/office/drawing/2014/main" id="{230AF00B-F8E0-44A1-AD48-853EF77CD687}"/>
                </a:ext>
              </a:extLst>
            </p:cNvPr>
            <p:cNvSpPr/>
            <p:nvPr/>
          </p:nvSpPr>
          <p:spPr>
            <a:xfrm>
              <a:off x="2244215" y="2705142"/>
              <a:ext cx="223862" cy="207558"/>
            </a:xfrm>
            <a:custGeom>
              <a:avLst/>
              <a:gdLst/>
              <a:ahLst/>
              <a:cxnLst/>
              <a:rect l="l" t="t" r="r" b="b"/>
              <a:pathLst>
                <a:path w="8760" h="8122" extrusionOk="0">
                  <a:moveTo>
                    <a:pt x="5309" y="1"/>
                  </a:moveTo>
                  <a:cubicBezTo>
                    <a:pt x="3333" y="1"/>
                    <a:pt x="1052" y="2829"/>
                    <a:pt x="1052" y="2829"/>
                  </a:cubicBezTo>
                  <a:lnTo>
                    <a:pt x="1" y="7448"/>
                  </a:lnTo>
                  <a:cubicBezTo>
                    <a:pt x="972" y="7917"/>
                    <a:pt x="1900" y="8122"/>
                    <a:pt x="2755" y="8122"/>
                  </a:cubicBezTo>
                  <a:cubicBezTo>
                    <a:pt x="6447" y="8122"/>
                    <a:pt x="8759" y="4291"/>
                    <a:pt x="7181" y="1320"/>
                  </a:cubicBezTo>
                  <a:cubicBezTo>
                    <a:pt x="6672" y="356"/>
                    <a:pt x="6009" y="1"/>
                    <a:pt x="5309" y="1"/>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26;p9">
              <a:extLst>
                <a:ext uri="{FF2B5EF4-FFF2-40B4-BE49-F238E27FC236}">
                  <a16:creationId xmlns:a16="http://schemas.microsoft.com/office/drawing/2014/main" id="{627BC22F-C116-49EF-AA36-5FAFEAFD1409}"/>
                </a:ext>
              </a:extLst>
            </p:cNvPr>
            <p:cNvSpPr/>
            <p:nvPr/>
          </p:nvSpPr>
          <p:spPr>
            <a:xfrm>
              <a:off x="2346485" y="2777641"/>
              <a:ext cx="50216" cy="65549"/>
            </a:xfrm>
            <a:custGeom>
              <a:avLst/>
              <a:gdLst/>
              <a:ahLst/>
              <a:cxnLst/>
              <a:rect l="l" t="t" r="r" b="b"/>
              <a:pathLst>
                <a:path w="1965" h="2565" extrusionOk="0">
                  <a:moveTo>
                    <a:pt x="1740" y="1"/>
                  </a:moveTo>
                  <a:cubicBezTo>
                    <a:pt x="1718" y="1"/>
                    <a:pt x="1695" y="5"/>
                    <a:pt x="1670" y="15"/>
                  </a:cubicBezTo>
                  <a:cubicBezTo>
                    <a:pt x="686" y="427"/>
                    <a:pt x="46" y="1341"/>
                    <a:pt x="0" y="2393"/>
                  </a:cubicBezTo>
                  <a:cubicBezTo>
                    <a:pt x="12" y="2508"/>
                    <a:pt x="97" y="2565"/>
                    <a:pt x="183" y="2565"/>
                  </a:cubicBezTo>
                  <a:cubicBezTo>
                    <a:pt x="269" y="2565"/>
                    <a:pt x="355" y="2508"/>
                    <a:pt x="366" y="2393"/>
                  </a:cubicBezTo>
                  <a:cubicBezTo>
                    <a:pt x="412" y="1501"/>
                    <a:pt x="961" y="724"/>
                    <a:pt x="1761" y="381"/>
                  </a:cubicBezTo>
                  <a:cubicBezTo>
                    <a:pt x="1965" y="300"/>
                    <a:pt x="1914" y="1"/>
                    <a:pt x="1740"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7;p9">
              <a:extLst>
                <a:ext uri="{FF2B5EF4-FFF2-40B4-BE49-F238E27FC236}">
                  <a16:creationId xmlns:a16="http://schemas.microsoft.com/office/drawing/2014/main" id="{D025B4A3-6DA6-436F-A9BA-5BFFB303AA4C}"/>
                </a:ext>
              </a:extLst>
            </p:cNvPr>
            <p:cNvSpPr/>
            <p:nvPr/>
          </p:nvSpPr>
          <p:spPr>
            <a:xfrm>
              <a:off x="2353411" y="2804091"/>
              <a:ext cx="35751" cy="42166"/>
            </a:xfrm>
            <a:custGeom>
              <a:avLst/>
              <a:gdLst/>
              <a:ahLst/>
              <a:cxnLst/>
              <a:rect l="l" t="t" r="r" b="b"/>
              <a:pathLst>
                <a:path w="1399" h="1650" extrusionOk="0">
                  <a:moveTo>
                    <a:pt x="268" y="1"/>
                  </a:moveTo>
                  <a:cubicBezTo>
                    <a:pt x="78" y="1"/>
                    <a:pt x="0" y="310"/>
                    <a:pt x="209" y="352"/>
                  </a:cubicBezTo>
                  <a:cubicBezTo>
                    <a:pt x="713" y="512"/>
                    <a:pt x="1033" y="992"/>
                    <a:pt x="987" y="1495"/>
                  </a:cubicBezTo>
                  <a:cubicBezTo>
                    <a:pt x="998" y="1598"/>
                    <a:pt x="1078" y="1650"/>
                    <a:pt x="1161" y="1650"/>
                  </a:cubicBezTo>
                  <a:cubicBezTo>
                    <a:pt x="1244" y="1650"/>
                    <a:pt x="1330" y="1598"/>
                    <a:pt x="1353" y="1495"/>
                  </a:cubicBezTo>
                  <a:cubicBezTo>
                    <a:pt x="1399" y="809"/>
                    <a:pt x="964" y="192"/>
                    <a:pt x="324" y="9"/>
                  </a:cubicBezTo>
                  <a:cubicBezTo>
                    <a:pt x="304" y="3"/>
                    <a:pt x="286" y="1"/>
                    <a:pt x="268"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28;p9">
              <a:extLst>
                <a:ext uri="{FF2B5EF4-FFF2-40B4-BE49-F238E27FC236}">
                  <a16:creationId xmlns:a16="http://schemas.microsoft.com/office/drawing/2014/main" id="{A889529E-D352-412E-97E8-F23995A91DE3}"/>
                </a:ext>
              </a:extLst>
            </p:cNvPr>
            <p:cNvSpPr/>
            <p:nvPr/>
          </p:nvSpPr>
          <p:spPr>
            <a:xfrm>
              <a:off x="1714770" y="2705142"/>
              <a:ext cx="223862" cy="207558"/>
            </a:xfrm>
            <a:custGeom>
              <a:avLst/>
              <a:gdLst/>
              <a:ahLst/>
              <a:cxnLst/>
              <a:rect l="l" t="t" r="r" b="b"/>
              <a:pathLst>
                <a:path w="8760" h="8122" extrusionOk="0">
                  <a:moveTo>
                    <a:pt x="3451" y="1"/>
                  </a:moveTo>
                  <a:cubicBezTo>
                    <a:pt x="2750" y="1"/>
                    <a:pt x="2088" y="356"/>
                    <a:pt x="1579" y="1320"/>
                  </a:cubicBezTo>
                  <a:cubicBezTo>
                    <a:pt x="1" y="4291"/>
                    <a:pt x="2313" y="8122"/>
                    <a:pt x="6005" y="8122"/>
                  </a:cubicBezTo>
                  <a:cubicBezTo>
                    <a:pt x="6860" y="8122"/>
                    <a:pt x="7788" y="7917"/>
                    <a:pt x="8759" y="7448"/>
                  </a:cubicBezTo>
                  <a:lnTo>
                    <a:pt x="7708" y="2829"/>
                  </a:lnTo>
                  <a:cubicBezTo>
                    <a:pt x="7708" y="2829"/>
                    <a:pt x="5427" y="1"/>
                    <a:pt x="3451" y="1"/>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29;p9">
              <a:extLst>
                <a:ext uri="{FF2B5EF4-FFF2-40B4-BE49-F238E27FC236}">
                  <a16:creationId xmlns:a16="http://schemas.microsoft.com/office/drawing/2014/main" id="{E481C5A5-5D4D-4213-ACD1-A8756D997DE3}"/>
                </a:ext>
              </a:extLst>
            </p:cNvPr>
            <p:cNvSpPr/>
            <p:nvPr/>
          </p:nvSpPr>
          <p:spPr>
            <a:xfrm>
              <a:off x="1786144" y="2777641"/>
              <a:ext cx="50216" cy="65549"/>
            </a:xfrm>
            <a:custGeom>
              <a:avLst/>
              <a:gdLst/>
              <a:ahLst/>
              <a:cxnLst/>
              <a:rect l="l" t="t" r="r" b="b"/>
              <a:pathLst>
                <a:path w="1965" h="2565" extrusionOk="0">
                  <a:moveTo>
                    <a:pt x="225" y="1"/>
                  </a:moveTo>
                  <a:cubicBezTo>
                    <a:pt x="51" y="1"/>
                    <a:pt x="0" y="300"/>
                    <a:pt x="204" y="381"/>
                  </a:cubicBezTo>
                  <a:cubicBezTo>
                    <a:pt x="1004" y="724"/>
                    <a:pt x="1553" y="1501"/>
                    <a:pt x="1599" y="2393"/>
                  </a:cubicBezTo>
                  <a:cubicBezTo>
                    <a:pt x="1610" y="2508"/>
                    <a:pt x="1696" y="2565"/>
                    <a:pt x="1782" y="2565"/>
                  </a:cubicBezTo>
                  <a:cubicBezTo>
                    <a:pt x="1868" y="2565"/>
                    <a:pt x="1953" y="2508"/>
                    <a:pt x="1965" y="2393"/>
                  </a:cubicBezTo>
                  <a:cubicBezTo>
                    <a:pt x="1919" y="1341"/>
                    <a:pt x="1279" y="404"/>
                    <a:pt x="295" y="15"/>
                  </a:cubicBezTo>
                  <a:cubicBezTo>
                    <a:pt x="270" y="5"/>
                    <a:pt x="247" y="1"/>
                    <a:pt x="225"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30;p9">
              <a:extLst>
                <a:ext uri="{FF2B5EF4-FFF2-40B4-BE49-F238E27FC236}">
                  <a16:creationId xmlns:a16="http://schemas.microsoft.com/office/drawing/2014/main" id="{1FB619DD-14A6-4C82-9EAC-D0AF00790648}"/>
                </a:ext>
              </a:extLst>
            </p:cNvPr>
            <p:cNvSpPr/>
            <p:nvPr/>
          </p:nvSpPr>
          <p:spPr>
            <a:xfrm>
              <a:off x="1793683" y="2804091"/>
              <a:ext cx="35751" cy="42166"/>
            </a:xfrm>
            <a:custGeom>
              <a:avLst/>
              <a:gdLst/>
              <a:ahLst/>
              <a:cxnLst/>
              <a:rect l="l" t="t" r="r" b="b"/>
              <a:pathLst>
                <a:path w="1399" h="1650" extrusionOk="0">
                  <a:moveTo>
                    <a:pt x="1131" y="1"/>
                  </a:moveTo>
                  <a:cubicBezTo>
                    <a:pt x="1113" y="1"/>
                    <a:pt x="1095" y="3"/>
                    <a:pt x="1075" y="9"/>
                  </a:cubicBezTo>
                  <a:cubicBezTo>
                    <a:pt x="435" y="192"/>
                    <a:pt x="0" y="809"/>
                    <a:pt x="46" y="1495"/>
                  </a:cubicBezTo>
                  <a:cubicBezTo>
                    <a:pt x="69" y="1598"/>
                    <a:pt x="155" y="1650"/>
                    <a:pt x="238" y="1650"/>
                  </a:cubicBezTo>
                  <a:cubicBezTo>
                    <a:pt x="321" y="1650"/>
                    <a:pt x="401" y="1598"/>
                    <a:pt x="412" y="1495"/>
                  </a:cubicBezTo>
                  <a:cubicBezTo>
                    <a:pt x="366" y="992"/>
                    <a:pt x="686" y="512"/>
                    <a:pt x="1190" y="352"/>
                  </a:cubicBezTo>
                  <a:cubicBezTo>
                    <a:pt x="1399" y="310"/>
                    <a:pt x="1321" y="1"/>
                    <a:pt x="1131"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31;p9">
              <a:extLst>
                <a:ext uri="{FF2B5EF4-FFF2-40B4-BE49-F238E27FC236}">
                  <a16:creationId xmlns:a16="http://schemas.microsoft.com/office/drawing/2014/main" id="{50181056-A881-46B7-B946-7AC3D8A2BEEB}"/>
                </a:ext>
              </a:extLst>
            </p:cNvPr>
            <p:cNvSpPr/>
            <p:nvPr/>
          </p:nvSpPr>
          <p:spPr>
            <a:xfrm>
              <a:off x="1801273" y="3044486"/>
              <a:ext cx="620629" cy="610100"/>
            </a:xfrm>
            <a:custGeom>
              <a:avLst/>
              <a:gdLst/>
              <a:ahLst/>
              <a:cxnLst/>
              <a:rect l="l" t="t" r="r" b="b"/>
              <a:pathLst>
                <a:path w="24286" h="23874" extrusionOk="0">
                  <a:moveTo>
                    <a:pt x="6015" y="0"/>
                  </a:moveTo>
                  <a:lnTo>
                    <a:pt x="6015" y="4093"/>
                  </a:lnTo>
                  <a:cubicBezTo>
                    <a:pt x="6015" y="5488"/>
                    <a:pt x="5306" y="6792"/>
                    <a:pt x="4162" y="7592"/>
                  </a:cubicBezTo>
                  <a:lnTo>
                    <a:pt x="46" y="10382"/>
                  </a:lnTo>
                  <a:cubicBezTo>
                    <a:pt x="46" y="10382"/>
                    <a:pt x="1" y="23873"/>
                    <a:pt x="12143" y="23873"/>
                  </a:cubicBezTo>
                  <a:cubicBezTo>
                    <a:pt x="24285" y="23873"/>
                    <a:pt x="24125" y="10290"/>
                    <a:pt x="24125" y="10290"/>
                  </a:cubicBezTo>
                  <a:lnTo>
                    <a:pt x="19712" y="7569"/>
                  </a:lnTo>
                  <a:cubicBezTo>
                    <a:pt x="18454" y="6792"/>
                    <a:pt x="17699" y="5443"/>
                    <a:pt x="17699" y="3979"/>
                  </a:cubicBezTo>
                  <a:lnTo>
                    <a:pt x="17699" y="366"/>
                  </a:lnTo>
                  <a:lnTo>
                    <a:pt x="6015" y="0"/>
                  </a:ln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32;p9">
              <a:extLst>
                <a:ext uri="{FF2B5EF4-FFF2-40B4-BE49-F238E27FC236}">
                  <a16:creationId xmlns:a16="http://schemas.microsoft.com/office/drawing/2014/main" id="{0DE1E8E6-44B8-47C6-80D5-01AA334182D9}"/>
                </a:ext>
              </a:extLst>
            </p:cNvPr>
            <p:cNvSpPr/>
            <p:nvPr/>
          </p:nvSpPr>
          <p:spPr>
            <a:xfrm>
              <a:off x="1817628" y="2429813"/>
              <a:ext cx="545829" cy="678409"/>
            </a:xfrm>
            <a:custGeom>
              <a:avLst/>
              <a:gdLst/>
              <a:ahLst/>
              <a:cxnLst/>
              <a:rect l="l" t="t" r="r" b="b"/>
              <a:pathLst>
                <a:path w="21359" h="26547" extrusionOk="0">
                  <a:moveTo>
                    <a:pt x="10284" y="0"/>
                  </a:moveTo>
                  <a:cubicBezTo>
                    <a:pt x="7567" y="0"/>
                    <a:pt x="4422" y="966"/>
                    <a:pt x="1099" y="3862"/>
                  </a:cubicBezTo>
                  <a:cubicBezTo>
                    <a:pt x="1099" y="3862"/>
                    <a:pt x="1" y="20029"/>
                    <a:pt x="2928" y="23619"/>
                  </a:cubicBezTo>
                  <a:cubicBezTo>
                    <a:pt x="4619" y="25674"/>
                    <a:pt x="7657" y="26546"/>
                    <a:pt x="10674" y="26546"/>
                  </a:cubicBezTo>
                  <a:cubicBezTo>
                    <a:pt x="14103" y="26546"/>
                    <a:pt x="17504" y="25419"/>
                    <a:pt x="18866" y="23619"/>
                  </a:cubicBezTo>
                  <a:cubicBezTo>
                    <a:pt x="20604" y="21286"/>
                    <a:pt x="21358" y="11477"/>
                    <a:pt x="19438" y="3862"/>
                  </a:cubicBezTo>
                  <a:cubicBezTo>
                    <a:pt x="19438" y="3862"/>
                    <a:pt x="15718" y="0"/>
                    <a:pt x="10284"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33;p9">
              <a:extLst>
                <a:ext uri="{FF2B5EF4-FFF2-40B4-BE49-F238E27FC236}">
                  <a16:creationId xmlns:a16="http://schemas.microsoft.com/office/drawing/2014/main" id="{23859678-4384-47E3-B83A-8675189B21A2}"/>
                </a:ext>
              </a:extLst>
            </p:cNvPr>
            <p:cNvSpPr/>
            <p:nvPr/>
          </p:nvSpPr>
          <p:spPr>
            <a:xfrm>
              <a:off x="2160063" y="2717817"/>
              <a:ext cx="45616" cy="60233"/>
            </a:xfrm>
            <a:custGeom>
              <a:avLst/>
              <a:gdLst/>
              <a:ahLst/>
              <a:cxnLst/>
              <a:rect l="l" t="t" r="r" b="b"/>
              <a:pathLst>
                <a:path w="1785" h="2357" extrusionOk="0">
                  <a:moveTo>
                    <a:pt x="893" y="1"/>
                  </a:moveTo>
                  <a:cubicBezTo>
                    <a:pt x="412" y="1"/>
                    <a:pt x="1" y="527"/>
                    <a:pt x="1" y="1190"/>
                  </a:cubicBezTo>
                  <a:cubicBezTo>
                    <a:pt x="1" y="1830"/>
                    <a:pt x="412" y="2356"/>
                    <a:pt x="893" y="2356"/>
                  </a:cubicBezTo>
                  <a:cubicBezTo>
                    <a:pt x="1396" y="2356"/>
                    <a:pt x="1784" y="1830"/>
                    <a:pt x="1784" y="1190"/>
                  </a:cubicBezTo>
                  <a:cubicBezTo>
                    <a:pt x="1784" y="527"/>
                    <a:pt x="1396" y="1"/>
                    <a:pt x="893"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34;p9">
              <a:extLst>
                <a:ext uri="{FF2B5EF4-FFF2-40B4-BE49-F238E27FC236}">
                  <a16:creationId xmlns:a16="http://schemas.microsoft.com/office/drawing/2014/main" id="{DBBAC30C-34AC-4391-A993-66C91E14662D}"/>
                </a:ext>
              </a:extLst>
            </p:cNvPr>
            <p:cNvSpPr/>
            <p:nvPr/>
          </p:nvSpPr>
          <p:spPr>
            <a:xfrm>
              <a:off x="1961987" y="2717817"/>
              <a:ext cx="45590" cy="60795"/>
            </a:xfrm>
            <a:custGeom>
              <a:avLst/>
              <a:gdLst/>
              <a:ahLst/>
              <a:cxnLst/>
              <a:rect l="l" t="t" r="r" b="b"/>
              <a:pathLst>
                <a:path w="1784" h="2379" extrusionOk="0">
                  <a:moveTo>
                    <a:pt x="892" y="1"/>
                  </a:moveTo>
                  <a:cubicBezTo>
                    <a:pt x="412" y="1"/>
                    <a:pt x="0" y="527"/>
                    <a:pt x="0" y="1190"/>
                  </a:cubicBezTo>
                  <a:cubicBezTo>
                    <a:pt x="0" y="1830"/>
                    <a:pt x="412" y="2379"/>
                    <a:pt x="892" y="2379"/>
                  </a:cubicBezTo>
                  <a:cubicBezTo>
                    <a:pt x="1395" y="2379"/>
                    <a:pt x="1784" y="1830"/>
                    <a:pt x="1784" y="1190"/>
                  </a:cubicBezTo>
                  <a:cubicBezTo>
                    <a:pt x="1784" y="527"/>
                    <a:pt x="1395" y="1"/>
                    <a:pt x="892"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35;p9">
              <a:extLst>
                <a:ext uri="{FF2B5EF4-FFF2-40B4-BE49-F238E27FC236}">
                  <a16:creationId xmlns:a16="http://schemas.microsoft.com/office/drawing/2014/main" id="{40DA56CC-EC32-4D62-864A-192608A1D9C2}"/>
                </a:ext>
              </a:extLst>
            </p:cNvPr>
            <p:cNvSpPr/>
            <p:nvPr/>
          </p:nvSpPr>
          <p:spPr>
            <a:xfrm>
              <a:off x="2146059" y="2620274"/>
              <a:ext cx="101096" cy="40070"/>
            </a:xfrm>
            <a:custGeom>
              <a:avLst/>
              <a:gdLst/>
              <a:ahLst/>
              <a:cxnLst/>
              <a:rect l="l" t="t" r="r" b="b"/>
              <a:pathLst>
                <a:path w="3956" h="1568" extrusionOk="0">
                  <a:moveTo>
                    <a:pt x="1705" y="0"/>
                  </a:moveTo>
                  <a:cubicBezTo>
                    <a:pt x="830" y="0"/>
                    <a:pt x="128" y="325"/>
                    <a:pt x="69" y="822"/>
                  </a:cubicBezTo>
                  <a:cubicBezTo>
                    <a:pt x="0" y="1394"/>
                    <a:pt x="709" y="1165"/>
                    <a:pt x="1784" y="1280"/>
                  </a:cubicBezTo>
                  <a:cubicBezTo>
                    <a:pt x="2441" y="1365"/>
                    <a:pt x="3080" y="1567"/>
                    <a:pt x="3484" y="1567"/>
                  </a:cubicBezTo>
                  <a:cubicBezTo>
                    <a:pt x="3727" y="1567"/>
                    <a:pt x="3884" y="1494"/>
                    <a:pt x="3910" y="1280"/>
                  </a:cubicBezTo>
                  <a:cubicBezTo>
                    <a:pt x="3956" y="708"/>
                    <a:pt x="3156" y="159"/>
                    <a:pt x="2104" y="22"/>
                  </a:cubicBezTo>
                  <a:cubicBezTo>
                    <a:pt x="1968" y="7"/>
                    <a:pt x="1834" y="0"/>
                    <a:pt x="1705"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36;p9">
              <a:extLst>
                <a:ext uri="{FF2B5EF4-FFF2-40B4-BE49-F238E27FC236}">
                  <a16:creationId xmlns:a16="http://schemas.microsoft.com/office/drawing/2014/main" id="{650109E9-BA5F-45AC-8549-B901DE80D32E}"/>
                </a:ext>
              </a:extLst>
            </p:cNvPr>
            <p:cNvSpPr/>
            <p:nvPr/>
          </p:nvSpPr>
          <p:spPr>
            <a:xfrm>
              <a:off x="1916985" y="2625513"/>
              <a:ext cx="101709" cy="40070"/>
            </a:xfrm>
            <a:custGeom>
              <a:avLst/>
              <a:gdLst/>
              <a:ahLst/>
              <a:cxnLst/>
              <a:rect l="l" t="t" r="r" b="b"/>
              <a:pathLst>
                <a:path w="3980" h="1568" extrusionOk="0">
                  <a:moveTo>
                    <a:pt x="2259" y="1"/>
                  </a:moveTo>
                  <a:cubicBezTo>
                    <a:pt x="2127" y="1"/>
                    <a:pt x="1991" y="8"/>
                    <a:pt x="1852" y="23"/>
                  </a:cubicBezTo>
                  <a:cubicBezTo>
                    <a:pt x="801" y="160"/>
                    <a:pt x="0" y="709"/>
                    <a:pt x="69" y="1280"/>
                  </a:cubicBezTo>
                  <a:cubicBezTo>
                    <a:pt x="95" y="1495"/>
                    <a:pt x="249" y="1568"/>
                    <a:pt x="489" y="1568"/>
                  </a:cubicBezTo>
                  <a:cubicBezTo>
                    <a:pt x="889" y="1568"/>
                    <a:pt x="1524" y="1366"/>
                    <a:pt x="2195" y="1280"/>
                  </a:cubicBezTo>
                  <a:cubicBezTo>
                    <a:pt x="3270" y="1166"/>
                    <a:pt x="3979" y="1395"/>
                    <a:pt x="3910" y="823"/>
                  </a:cubicBezTo>
                  <a:cubicBezTo>
                    <a:pt x="3851" y="325"/>
                    <a:pt x="3149" y="1"/>
                    <a:pt x="2259"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37;p9">
              <a:extLst>
                <a:ext uri="{FF2B5EF4-FFF2-40B4-BE49-F238E27FC236}">
                  <a16:creationId xmlns:a16="http://schemas.microsoft.com/office/drawing/2014/main" id="{36E74F38-7F8A-4346-805E-596C96DEF002}"/>
                </a:ext>
              </a:extLst>
            </p:cNvPr>
            <p:cNvSpPr/>
            <p:nvPr/>
          </p:nvSpPr>
          <p:spPr>
            <a:xfrm>
              <a:off x="2003846" y="2900560"/>
              <a:ext cx="176713" cy="90337"/>
            </a:xfrm>
            <a:custGeom>
              <a:avLst/>
              <a:gdLst/>
              <a:ahLst/>
              <a:cxnLst/>
              <a:rect l="l" t="t" r="r" b="b"/>
              <a:pathLst>
                <a:path w="6915" h="3535" extrusionOk="0">
                  <a:moveTo>
                    <a:pt x="5212" y="0"/>
                  </a:moveTo>
                  <a:cubicBezTo>
                    <a:pt x="4702" y="0"/>
                    <a:pt x="4216" y="444"/>
                    <a:pt x="3850" y="876"/>
                  </a:cubicBezTo>
                  <a:cubicBezTo>
                    <a:pt x="3687" y="1077"/>
                    <a:pt x="3447" y="1182"/>
                    <a:pt x="3204" y="1182"/>
                  </a:cubicBezTo>
                  <a:cubicBezTo>
                    <a:pt x="3005" y="1182"/>
                    <a:pt x="2803" y="1112"/>
                    <a:pt x="2638" y="968"/>
                  </a:cubicBezTo>
                  <a:cubicBezTo>
                    <a:pt x="2254" y="628"/>
                    <a:pt x="1755" y="297"/>
                    <a:pt x="1278" y="297"/>
                  </a:cubicBezTo>
                  <a:cubicBezTo>
                    <a:pt x="1016" y="297"/>
                    <a:pt x="761" y="397"/>
                    <a:pt x="534" y="647"/>
                  </a:cubicBezTo>
                  <a:cubicBezTo>
                    <a:pt x="1" y="1270"/>
                    <a:pt x="1045" y="3534"/>
                    <a:pt x="3078" y="3534"/>
                  </a:cubicBezTo>
                  <a:cubicBezTo>
                    <a:pt x="3136" y="3534"/>
                    <a:pt x="3195" y="3532"/>
                    <a:pt x="3255" y="3529"/>
                  </a:cubicBezTo>
                  <a:cubicBezTo>
                    <a:pt x="5382" y="3391"/>
                    <a:pt x="6914" y="1128"/>
                    <a:pt x="5794" y="213"/>
                  </a:cubicBezTo>
                  <a:cubicBezTo>
                    <a:pt x="5600" y="63"/>
                    <a:pt x="5404" y="0"/>
                    <a:pt x="5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38;p9">
              <a:extLst>
                <a:ext uri="{FF2B5EF4-FFF2-40B4-BE49-F238E27FC236}">
                  <a16:creationId xmlns:a16="http://schemas.microsoft.com/office/drawing/2014/main" id="{C16FD906-66D7-4925-997B-9E188ABE6160}"/>
                </a:ext>
              </a:extLst>
            </p:cNvPr>
            <p:cNvSpPr/>
            <p:nvPr/>
          </p:nvSpPr>
          <p:spPr>
            <a:xfrm>
              <a:off x="1720647" y="2336921"/>
              <a:ext cx="695403" cy="454879"/>
            </a:xfrm>
            <a:custGeom>
              <a:avLst/>
              <a:gdLst/>
              <a:ahLst/>
              <a:cxnLst/>
              <a:rect l="l" t="t" r="r" b="b"/>
              <a:pathLst>
                <a:path w="27212" h="17800" extrusionOk="0">
                  <a:moveTo>
                    <a:pt x="13340" y="0"/>
                  </a:moveTo>
                  <a:cubicBezTo>
                    <a:pt x="12665" y="0"/>
                    <a:pt x="12168" y="55"/>
                    <a:pt x="11936" y="157"/>
                  </a:cubicBezTo>
                  <a:cubicBezTo>
                    <a:pt x="10587" y="751"/>
                    <a:pt x="11250" y="2238"/>
                    <a:pt x="11250" y="2238"/>
                  </a:cubicBezTo>
                  <a:cubicBezTo>
                    <a:pt x="11228" y="2238"/>
                    <a:pt x="11203" y="2238"/>
                    <a:pt x="11176" y="2238"/>
                  </a:cubicBezTo>
                  <a:cubicBezTo>
                    <a:pt x="10883" y="2238"/>
                    <a:pt x="10351" y="2217"/>
                    <a:pt x="9676" y="2217"/>
                  </a:cubicBezTo>
                  <a:cubicBezTo>
                    <a:pt x="6853" y="2217"/>
                    <a:pt x="1535" y="2593"/>
                    <a:pt x="846" y="6491"/>
                  </a:cubicBezTo>
                  <a:cubicBezTo>
                    <a:pt x="0" y="11430"/>
                    <a:pt x="4688" y="14906"/>
                    <a:pt x="4688" y="14906"/>
                  </a:cubicBezTo>
                  <a:cubicBezTo>
                    <a:pt x="4688" y="14906"/>
                    <a:pt x="4284" y="17799"/>
                    <a:pt x="5260" y="17799"/>
                  </a:cubicBezTo>
                  <a:cubicBezTo>
                    <a:pt x="5296" y="17799"/>
                    <a:pt x="5334" y="17795"/>
                    <a:pt x="5374" y="17787"/>
                  </a:cubicBezTo>
                  <a:cubicBezTo>
                    <a:pt x="7935" y="17284"/>
                    <a:pt x="5580" y="8846"/>
                    <a:pt x="8552" y="6331"/>
                  </a:cubicBezTo>
                  <a:cubicBezTo>
                    <a:pt x="9373" y="5641"/>
                    <a:pt x="10757" y="5405"/>
                    <a:pt x="12264" y="5405"/>
                  </a:cubicBezTo>
                  <a:cubicBezTo>
                    <a:pt x="15499" y="5405"/>
                    <a:pt x="19300" y="6491"/>
                    <a:pt x="19300" y="6491"/>
                  </a:cubicBezTo>
                  <a:cubicBezTo>
                    <a:pt x="19300" y="6491"/>
                    <a:pt x="20534" y="11613"/>
                    <a:pt x="21746" y="11979"/>
                  </a:cubicBezTo>
                  <a:cubicBezTo>
                    <a:pt x="21846" y="12010"/>
                    <a:pt x="21937" y="12024"/>
                    <a:pt x="22019" y="12024"/>
                  </a:cubicBezTo>
                  <a:cubicBezTo>
                    <a:pt x="22408" y="12024"/>
                    <a:pt x="22606" y="11708"/>
                    <a:pt x="22706" y="11351"/>
                  </a:cubicBezTo>
                  <a:lnTo>
                    <a:pt x="22706" y="11351"/>
                  </a:lnTo>
                  <a:cubicBezTo>
                    <a:pt x="22565" y="13088"/>
                    <a:pt x="22382" y="16540"/>
                    <a:pt x="23095" y="17101"/>
                  </a:cubicBezTo>
                  <a:cubicBezTo>
                    <a:pt x="23189" y="17172"/>
                    <a:pt x="23286" y="17204"/>
                    <a:pt x="23385" y="17204"/>
                  </a:cubicBezTo>
                  <a:cubicBezTo>
                    <a:pt x="24313" y="17204"/>
                    <a:pt x="25451" y="14426"/>
                    <a:pt x="25451" y="14426"/>
                  </a:cubicBezTo>
                  <a:cubicBezTo>
                    <a:pt x="25451" y="14426"/>
                    <a:pt x="27211" y="8915"/>
                    <a:pt x="25451" y="4730"/>
                  </a:cubicBezTo>
                  <a:cubicBezTo>
                    <a:pt x="23992" y="1282"/>
                    <a:pt x="16599" y="0"/>
                    <a:pt x="13340"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39;p9">
              <a:extLst>
                <a:ext uri="{FF2B5EF4-FFF2-40B4-BE49-F238E27FC236}">
                  <a16:creationId xmlns:a16="http://schemas.microsoft.com/office/drawing/2014/main" id="{8E270F81-AB9A-4689-A570-4087C934CAC6}"/>
                </a:ext>
              </a:extLst>
            </p:cNvPr>
            <p:cNvSpPr/>
            <p:nvPr/>
          </p:nvSpPr>
          <p:spPr>
            <a:xfrm>
              <a:off x="1111753" y="2278401"/>
              <a:ext cx="1982736" cy="2371990"/>
            </a:xfrm>
            <a:custGeom>
              <a:avLst/>
              <a:gdLst/>
              <a:ahLst/>
              <a:cxnLst/>
              <a:rect l="l" t="t" r="r" b="b"/>
              <a:pathLst>
                <a:path w="77587" h="92819" extrusionOk="0">
                  <a:moveTo>
                    <a:pt x="7615" y="0"/>
                  </a:moveTo>
                  <a:cubicBezTo>
                    <a:pt x="7615" y="0"/>
                    <a:pt x="0" y="15367"/>
                    <a:pt x="2218" y="25245"/>
                  </a:cubicBezTo>
                  <a:cubicBezTo>
                    <a:pt x="4459" y="35123"/>
                    <a:pt x="19048" y="45345"/>
                    <a:pt x="19048" y="45345"/>
                  </a:cubicBezTo>
                  <a:lnTo>
                    <a:pt x="20877" y="72968"/>
                  </a:lnTo>
                  <a:cubicBezTo>
                    <a:pt x="20877" y="72968"/>
                    <a:pt x="22409" y="82183"/>
                    <a:pt x="19734" y="83623"/>
                  </a:cubicBezTo>
                  <a:cubicBezTo>
                    <a:pt x="17036" y="85087"/>
                    <a:pt x="17882" y="86322"/>
                    <a:pt x="17882" y="86322"/>
                  </a:cubicBezTo>
                  <a:cubicBezTo>
                    <a:pt x="24122" y="92476"/>
                    <a:pt x="36293" y="92819"/>
                    <a:pt x="38482" y="92819"/>
                  </a:cubicBezTo>
                  <a:cubicBezTo>
                    <a:pt x="38628" y="92819"/>
                    <a:pt x="38729" y="92817"/>
                    <a:pt x="38782" y="92816"/>
                  </a:cubicBezTo>
                  <a:cubicBezTo>
                    <a:pt x="38799" y="92816"/>
                    <a:pt x="38822" y="92816"/>
                    <a:pt x="38849" y="92816"/>
                  </a:cubicBezTo>
                  <a:cubicBezTo>
                    <a:pt x="40174" y="92816"/>
                    <a:pt x="53164" y="92750"/>
                    <a:pt x="59682" y="86322"/>
                  </a:cubicBezTo>
                  <a:cubicBezTo>
                    <a:pt x="59682" y="86322"/>
                    <a:pt x="60505" y="85087"/>
                    <a:pt x="57830" y="83623"/>
                  </a:cubicBezTo>
                  <a:cubicBezTo>
                    <a:pt x="55154" y="82183"/>
                    <a:pt x="56686" y="72968"/>
                    <a:pt x="56686" y="72968"/>
                  </a:cubicBezTo>
                  <a:lnTo>
                    <a:pt x="57853" y="51930"/>
                  </a:lnTo>
                  <a:cubicBezTo>
                    <a:pt x="57853" y="51930"/>
                    <a:pt x="73127" y="35123"/>
                    <a:pt x="75346" y="25245"/>
                  </a:cubicBezTo>
                  <a:cubicBezTo>
                    <a:pt x="77586" y="15344"/>
                    <a:pt x="69972" y="0"/>
                    <a:pt x="69972" y="0"/>
                  </a:cubicBezTo>
                  <a:lnTo>
                    <a:pt x="62609" y="2287"/>
                  </a:lnTo>
                  <a:lnTo>
                    <a:pt x="64941" y="19185"/>
                  </a:lnTo>
                  <a:cubicBezTo>
                    <a:pt x="65193" y="21037"/>
                    <a:pt x="64553" y="22913"/>
                    <a:pt x="63226" y="24239"/>
                  </a:cubicBezTo>
                  <a:lnTo>
                    <a:pt x="48500" y="38668"/>
                  </a:lnTo>
                  <a:cubicBezTo>
                    <a:pt x="48500" y="38668"/>
                    <a:pt x="46831" y="44865"/>
                    <a:pt x="38782" y="44887"/>
                  </a:cubicBezTo>
                  <a:cubicBezTo>
                    <a:pt x="30733" y="44865"/>
                    <a:pt x="29064" y="38668"/>
                    <a:pt x="29064" y="38668"/>
                  </a:cubicBezTo>
                  <a:lnTo>
                    <a:pt x="14360" y="24216"/>
                  </a:lnTo>
                  <a:cubicBezTo>
                    <a:pt x="13034" y="22913"/>
                    <a:pt x="12394" y="21037"/>
                    <a:pt x="12645" y="19185"/>
                  </a:cubicBezTo>
                  <a:lnTo>
                    <a:pt x="14955" y="2287"/>
                  </a:lnTo>
                  <a:lnTo>
                    <a:pt x="7615" y="0"/>
                  </a:lnTo>
                  <a:close/>
                </a:path>
              </a:pathLst>
            </a:custGeom>
            <a:solidFill>
              <a:srgbClr val="175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40;p9">
              <a:extLst>
                <a:ext uri="{FF2B5EF4-FFF2-40B4-BE49-F238E27FC236}">
                  <a16:creationId xmlns:a16="http://schemas.microsoft.com/office/drawing/2014/main" id="{ED69163B-42A5-4232-8D22-2900F64AF316}"/>
                </a:ext>
              </a:extLst>
            </p:cNvPr>
            <p:cNvSpPr/>
            <p:nvPr/>
          </p:nvSpPr>
          <p:spPr>
            <a:xfrm>
              <a:off x="1547667" y="3898224"/>
              <a:ext cx="1110876" cy="752084"/>
            </a:xfrm>
            <a:custGeom>
              <a:avLst/>
              <a:gdLst/>
              <a:ahLst/>
              <a:cxnLst/>
              <a:rect l="l" t="t" r="r" b="b"/>
              <a:pathLst>
                <a:path w="43470" h="29430" extrusionOk="0">
                  <a:moveTo>
                    <a:pt x="3202" y="1"/>
                  </a:moveTo>
                  <a:lnTo>
                    <a:pt x="3842" y="9559"/>
                  </a:lnTo>
                  <a:cubicBezTo>
                    <a:pt x="3842" y="9559"/>
                    <a:pt x="5374" y="18774"/>
                    <a:pt x="2699" y="20237"/>
                  </a:cubicBezTo>
                  <a:cubicBezTo>
                    <a:pt x="1" y="21701"/>
                    <a:pt x="847" y="22936"/>
                    <a:pt x="847" y="22936"/>
                  </a:cubicBezTo>
                  <a:cubicBezTo>
                    <a:pt x="7409" y="29385"/>
                    <a:pt x="20532" y="29430"/>
                    <a:pt x="21705" y="29430"/>
                  </a:cubicBezTo>
                  <a:cubicBezTo>
                    <a:pt x="21721" y="29430"/>
                    <a:pt x="21735" y="29430"/>
                    <a:pt x="21747" y="29430"/>
                  </a:cubicBezTo>
                  <a:cubicBezTo>
                    <a:pt x="21758" y="29430"/>
                    <a:pt x="21772" y="29430"/>
                    <a:pt x="21788" y="29430"/>
                  </a:cubicBezTo>
                  <a:cubicBezTo>
                    <a:pt x="22939" y="29430"/>
                    <a:pt x="36084" y="29385"/>
                    <a:pt x="42647" y="22936"/>
                  </a:cubicBezTo>
                  <a:cubicBezTo>
                    <a:pt x="42647" y="22936"/>
                    <a:pt x="43470" y="21701"/>
                    <a:pt x="40795" y="20237"/>
                  </a:cubicBezTo>
                  <a:cubicBezTo>
                    <a:pt x="38119" y="18774"/>
                    <a:pt x="39651" y="9559"/>
                    <a:pt x="39651" y="9559"/>
                  </a:cubicBezTo>
                  <a:lnTo>
                    <a:pt x="39949" y="3659"/>
                  </a:lnTo>
                  <a:lnTo>
                    <a:pt x="39949" y="3659"/>
                  </a:lnTo>
                  <a:cubicBezTo>
                    <a:pt x="35392" y="6369"/>
                    <a:pt x="29983" y="7542"/>
                    <a:pt x="24587" y="7542"/>
                  </a:cubicBezTo>
                  <a:cubicBezTo>
                    <a:pt x="19828" y="7542"/>
                    <a:pt x="15078" y="6629"/>
                    <a:pt x="10931" y="5054"/>
                  </a:cubicBezTo>
                  <a:cubicBezTo>
                    <a:pt x="7958" y="4048"/>
                    <a:pt x="5306" y="2310"/>
                    <a:pt x="3202" y="1"/>
                  </a:cubicBezTo>
                  <a:close/>
                </a:path>
              </a:pathLst>
            </a:custGeom>
            <a:solidFill>
              <a:srgbClr val="175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41;p9">
              <a:extLst>
                <a:ext uri="{FF2B5EF4-FFF2-40B4-BE49-F238E27FC236}">
                  <a16:creationId xmlns:a16="http://schemas.microsoft.com/office/drawing/2014/main" id="{40AA2EDB-EE0D-429F-9A59-32851174D310}"/>
                </a:ext>
              </a:extLst>
            </p:cNvPr>
            <p:cNvSpPr/>
            <p:nvPr/>
          </p:nvSpPr>
          <p:spPr>
            <a:xfrm>
              <a:off x="1075516" y="3202850"/>
              <a:ext cx="523596" cy="323935"/>
            </a:xfrm>
            <a:custGeom>
              <a:avLst/>
              <a:gdLst/>
              <a:ahLst/>
              <a:cxnLst/>
              <a:rect l="l" t="t" r="r" b="b"/>
              <a:pathLst>
                <a:path w="20489" h="12676" extrusionOk="0">
                  <a:moveTo>
                    <a:pt x="16213" y="0"/>
                  </a:moveTo>
                  <a:lnTo>
                    <a:pt x="4688" y="366"/>
                  </a:lnTo>
                  <a:lnTo>
                    <a:pt x="4688" y="3933"/>
                  </a:lnTo>
                  <a:cubicBezTo>
                    <a:pt x="4688" y="5397"/>
                    <a:pt x="3933" y="6723"/>
                    <a:pt x="2699" y="7478"/>
                  </a:cubicBezTo>
                  <a:lnTo>
                    <a:pt x="0" y="9170"/>
                  </a:lnTo>
                  <a:cubicBezTo>
                    <a:pt x="212" y="9336"/>
                    <a:pt x="4205" y="12675"/>
                    <a:pt x="10095" y="12675"/>
                  </a:cubicBezTo>
                  <a:cubicBezTo>
                    <a:pt x="13121" y="12675"/>
                    <a:pt x="16648" y="11794"/>
                    <a:pt x="20420" y="9147"/>
                  </a:cubicBezTo>
                  <a:lnTo>
                    <a:pt x="20489" y="9170"/>
                  </a:lnTo>
                  <a:lnTo>
                    <a:pt x="18042" y="7500"/>
                  </a:lnTo>
                  <a:cubicBezTo>
                    <a:pt x="16899" y="6723"/>
                    <a:pt x="16213" y="5442"/>
                    <a:pt x="16213" y="4070"/>
                  </a:cubicBezTo>
                  <a:lnTo>
                    <a:pt x="16213" y="0"/>
                  </a:ln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42;p9">
              <a:extLst>
                <a:ext uri="{FF2B5EF4-FFF2-40B4-BE49-F238E27FC236}">
                  <a16:creationId xmlns:a16="http://schemas.microsoft.com/office/drawing/2014/main" id="{057FEA3F-F76E-4981-BE00-78F0C8CE78E3}"/>
                </a:ext>
              </a:extLst>
            </p:cNvPr>
            <p:cNvSpPr/>
            <p:nvPr/>
          </p:nvSpPr>
          <p:spPr>
            <a:xfrm>
              <a:off x="1141549" y="2420384"/>
              <a:ext cx="284606" cy="284606"/>
            </a:xfrm>
            <a:custGeom>
              <a:avLst/>
              <a:gdLst/>
              <a:ahLst/>
              <a:cxnLst/>
              <a:rect l="l" t="t" r="r" b="b"/>
              <a:pathLst>
                <a:path w="11137" h="11137" extrusionOk="0">
                  <a:moveTo>
                    <a:pt x="5580" y="1"/>
                  </a:moveTo>
                  <a:cubicBezTo>
                    <a:pt x="2493" y="1"/>
                    <a:pt x="0" y="2493"/>
                    <a:pt x="0" y="5580"/>
                  </a:cubicBezTo>
                  <a:cubicBezTo>
                    <a:pt x="0" y="8644"/>
                    <a:pt x="2493" y="11137"/>
                    <a:pt x="5580" y="11137"/>
                  </a:cubicBezTo>
                  <a:cubicBezTo>
                    <a:pt x="8644" y="11137"/>
                    <a:pt x="11136" y="8644"/>
                    <a:pt x="11136" y="5580"/>
                  </a:cubicBezTo>
                  <a:cubicBezTo>
                    <a:pt x="11136" y="2493"/>
                    <a:pt x="8644" y="1"/>
                    <a:pt x="5580"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43;p9">
              <a:extLst>
                <a:ext uri="{FF2B5EF4-FFF2-40B4-BE49-F238E27FC236}">
                  <a16:creationId xmlns:a16="http://schemas.microsoft.com/office/drawing/2014/main" id="{71ADB943-F361-49C2-8E85-E5A6DB409743}"/>
                </a:ext>
              </a:extLst>
            </p:cNvPr>
            <p:cNvSpPr/>
            <p:nvPr/>
          </p:nvSpPr>
          <p:spPr>
            <a:xfrm>
              <a:off x="1361270" y="2440853"/>
              <a:ext cx="115125" cy="98591"/>
            </a:xfrm>
            <a:custGeom>
              <a:avLst/>
              <a:gdLst/>
              <a:ahLst/>
              <a:cxnLst/>
              <a:rect l="l" t="t" r="r" b="b"/>
              <a:pathLst>
                <a:path w="4505" h="3858" extrusionOk="0">
                  <a:moveTo>
                    <a:pt x="1921" y="0"/>
                  </a:moveTo>
                  <a:cubicBezTo>
                    <a:pt x="869" y="0"/>
                    <a:pt x="0" y="869"/>
                    <a:pt x="0" y="1921"/>
                  </a:cubicBezTo>
                  <a:cubicBezTo>
                    <a:pt x="0" y="3084"/>
                    <a:pt x="957" y="3858"/>
                    <a:pt x="1951" y="3858"/>
                  </a:cubicBezTo>
                  <a:cubicBezTo>
                    <a:pt x="2422" y="3858"/>
                    <a:pt x="2903" y="3683"/>
                    <a:pt x="3293" y="3293"/>
                  </a:cubicBezTo>
                  <a:cubicBezTo>
                    <a:pt x="4505" y="2081"/>
                    <a:pt x="3636" y="0"/>
                    <a:pt x="1921"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44;p9">
              <a:extLst>
                <a:ext uri="{FF2B5EF4-FFF2-40B4-BE49-F238E27FC236}">
                  <a16:creationId xmlns:a16="http://schemas.microsoft.com/office/drawing/2014/main" id="{707964FD-650C-4AC9-8BF6-4BC67E1E7063}"/>
                </a:ext>
              </a:extLst>
            </p:cNvPr>
            <p:cNvSpPr/>
            <p:nvPr/>
          </p:nvSpPr>
          <p:spPr>
            <a:xfrm>
              <a:off x="1092459" y="2484680"/>
              <a:ext cx="115151" cy="98591"/>
            </a:xfrm>
            <a:custGeom>
              <a:avLst/>
              <a:gdLst/>
              <a:ahLst/>
              <a:cxnLst/>
              <a:rect l="l" t="t" r="r" b="b"/>
              <a:pathLst>
                <a:path w="4506" h="3858" extrusionOk="0">
                  <a:moveTo>
                    <a:pt x="1921" y="0"/>
                  </a:moveTo>
                  <a:cubicBezTo>
                    <a:pt x="869" y="0"/>
                    <a:pt x="1" y="869"/>
                    <a:pt x="1" y="1921"/>
                  </a:cubicBezTo>
                  <a:cubicBezTo>
                    <a:pt x="1" y="3084"/>
                    <a:pt x="957" y="3858"/>
                    <a:pt x="1951" y="3858"/>
                  </a:cubicBezTo>
                  <a:cubicBezTo>
                    <a:pt x="2423" y="3858"/>
                    <a:pt x="2903" y="3683"/>
                    <a:pt x="3293" y="3293"/>
                  </a:cubicBezTo>
                  <a:cubicBezTo>
                    <a:pt x="4505" y="2081"/>
                    <a:pt x="3636" y="0"/>
                    <a:pt x="1921"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45;p9">
              <a:extLst>
                <a:ext uri="{FF2B5EF4-FFF2-40B4-BE49-F238E27FC236}">
                  <a16:creationId xmlns:a16="http://schemas.microsoft.com/office/drawing/2014/main" id="{8136C4C7-7955-41DA-9B68-5D1375E41544}"/>
                </a:ext>
              </a:extLst>
            </p:cNvPr>
            <p:cNvSpPr/>
            <p:nvPr/>
          </p:nvSpPr>
          <p:spPr>
            <a:xfrm>
              <a:off x="932920" y="2702050"/>
              <a:ext cx="114563" cy="98591"/>
            </a:xfrm>
            <a:custGeom>
              <a:avLst/>
              <a:gdLst/>
              <a:ahLst/>
              <a:cxnLst/>
              <a:rect l="l" t="t" r="r" b="b"/>
              <a:pathLst>
                <a:path w="4483" h="3858" extrusionOk="0">
                  <a:moveTo>
                    <a:pt x="1922" y="0"/>
                  </a:moveTo>
                  <a:cubicBezTo>
                    <a:pt x="847" y="0"/>
                    <a:pt x="1" y="869"/>
                    <a:pt x="1" y="1921"/>
                  </a:cubicBezTo>
                  <a:cubicBezTo>
                    <a:pt x="1" y="3084"/>
                    <a:pt x="947" y="3858"/>
                    <a:pt x="1934" y="3858"/>
                  </a:cubicBezTo>
                  <a:cubicBezTo>
                    <a:pt x="2403" y="3858"/>
                    <a:pt x="2881" y="3683"/>
                    <a:pt x="3271" y="3293"/>
                  </a:cubicBezTo>
                  <a:cubicBezTo>
                    <a:pt x="4483" y="2081"/>
                    <a:pt x="3637" y="0"/>
                    <a:pt x="1922"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46;p9">
              <a:extLst>
                <a:ext uri="{FF2B5EF4-FFF2-40B4-BE49-F238E27FC236}">
                  <a16:creationId xmlns:a16="http://schemas.microsoft.com/office/drawing/2014/main" id="{8ED859C6-439A-4B04-87A4-9933A2F3E45F}"/>
                </a:ext>
              </a:extLst>
            </p:cNvPr>
            <p:cNvSpPr/>
            <p:nvPr/>
          </p:nvSpPr>
          <p:spPr>
            <a:xfrm>
              <a:off x="918328" y="2959746"/>
              <a:ext cx="98770" cy="98208"/>
            </a:xfrm>
            <a:custGeom>
              <a:avLst/>
              <a:gdLst/>
              <a:ahLst/>
              <a:cxnLst/>
              <a:rect l="l" t="t" r="r" b="b"/>
              <a:pathLst>
                <a:path w="3865" h="3843" extrusionOk="0">
                  <a:moveTo>
                    <a:pt x="1921" y="1"/>
                  </a:moveTo>
                  <a:cubicBezTo>
                    <a:pt x="869" y="1"/>
                    <a:pt x="0" y="870"/>
                    <a:pt x="0" y="1921"/>
                  </a:cubicBezTo>
                  <a:cubicBezTo>
                    <a:pt x="0" y="2996"/>
                    <a:pt x="869" y="3842"/>
                    <a:pt x="1921" y="3842"/>
                  </a:cubicBezTo>
                  <a:cubicBezTo>
                    <a:pt x="2996" y="3842"/>
                    <a:pt x="3865" y="2996"/>
                    <a:pt x="3865" y="1921"/>
                  </a:cubicBezTo>
                  <a:cubicBezTo>
                    <a:pt x="3865" y="870"/>
                    <a:pt x="2996" y="1"/>
                    <a:pt x="1921"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47;p9">
              <a:extLst>
                <a:ext uri="{FF2B5EF4-FFF2-40B4-BE49-F238E27FC236}">
                  <a16:creationId xmlns:a16="http://schemas.microsoft.com/office/drawing/2014/main" id="{11B58D85-0649-482D-AABA-34461FA4180A}"/>
                </a:ext>
              </a:extLst>
            </p:cNvPr>
            <p:cNvSpPr/>
            <p:nvPr/>
          </p:nvSpPr>
          <p:spPr>
            <a:xfrm>
              <a:off x="1370035" y="2447855"/>
              <a:ext cx="284606" cy="284606"/>
            </a:xfrm>
            <a:custGeom>
              <a:avLst/>
              <a:gdLst/>
              <a:ahLst/>
              <a:cxnLst/>
              <a:rect l="l" t="t" r="r" b="b"/>
              <a:pathLst>
                <a:path w="11137" h="11137" extrusionOk="0">
                  <a:moveTo>
                    <a:pt x="5580" y="0"/>
                  </a:moveTo>
                  <a:cubicBezTo>
                    <a:pt x="2493" y="0"/>
                    <a:pt x="0" y="2493"/>
                    <a:pt x="0" y="5557"/>
                  </a:cubicBezTo>
                  <a:cubicBezTo>
                    <a:pt x="0" y="8644"/>
                    <a:pt x="2493" y="11137"/>
                    <a:pt x="5580" y="11137"/>
                  </a:cubicBezTo>
                  <a:cubicBezTo>
                    <a:pt x="8644" y="11137"/>
                    <a:pt x="11136" y="8644"/>
                    <a:pt x="11136" y="5557"/>
                  </a:cubicBezTo>
                  <a:cubicBezTo>
                    <a:pt x="11136" y="2493"/>
                    <a:pt x="8644" y="0"/>
                    <a:pt x="5580"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48;p9">
              <a:extLst>
                <a:ext uri="{FF2B5EF4-FFF2-40B4-BE49-F238E27FC236}">
                  <a16:creationId xmlns:a16="http://schemas.microsoft.com/office/drawing/2014/main" id="{942434B8-E5A2-446E-8AF0-09B675242556}"/>
                </a:ext>
              </a:extLst>
            </p:cNvPr>
            <p:cNvSpPr/>
            <p:nvPr/>
          </p:nvSpPr>
          <p:spPr>
            <a:xfrm>
              <a:off x="930007" y="2518949"/>
              <a:ext cx="323169" cy="284402"/>
            </a:xfrm>
            <a:custGeom>
              <a:avLst/>
              <a:gdLst/>
              <a:ahLst/>
              <a:cxnLst/>
              <a:rect l="l" t="t" r="r" b="b"/>
              <a:pathLst>
                <a:path w="12646" h="11129" extrusionOk="0">
                  <a:moveTo>
                    <a:pt x="6315" y="1"/>
                  </a:moveTo>
                  <a:cubicBezTo>
                    <a:pt x="4121" y="1"/>
                    <a:pt x="2049" y="1299"/>
                    <a:pt x="1167" y="3461"/>
                  </a:cubicBezTo>
                  <a:cubicBezTo>
                    <a:pt x="1" y="6297"/>
                    <a:pt x="1373" y="9544"/>
                    <a:pt x="4208" y="10710"/>
                  </a:cubicBezTo>
                  <a:cubicBezTo>
                    <a:pt x="4905" y="10994"/>
                    <a:pt x="5624" y="11129"/>
                    <a:pt x="6331" y="11129"/>
                  </a:cubicBezTo>
                  <a:cubicBezTo>
                    <a:pt x="8525" y="11129"/>
                    <a:pt x="10598" y="9830"/>
                    <a:pt x="11480" y="7669"/>
                  </a:cubicBezTo>
                  <a:cubicBezTo>
                    <a:pt x="12646" y="4833"/>
                    <a:pt x="11274" y="1586"/>
                    <a:pt x="8438" y="420"/>
                  </a:cubicBezTo>
                  <a:cubicBezTo>
                    <a:pt x="7742" y="136"/>
                    <a:pt x="7022" y="1"/>
                    <a:pt x="6315"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49;p9">
              <a:extLst>
                <a:ext uri="{FF2B5EF4-FFF2-40B4-BE49-F238E27FC236}">
                  <a16:creationId xmlns:a16="http://schemas.microsoft.com/office/drawing/2014/main" id="{CA9AA6C0-B983-4FFF-AAFA-75076532BC5C}"/>
                </a:ext>
              </a:extLst>
            </p:cNvPr>
            <p:cNvSpPr/>
            <p:nvPr/>
          </p:nvSpPr>
          <p:spPr>
            <a:xfrm>
              <a:off x="863973" y="2744701"/>
              <a:ext cx="284606" cy="284606"/>
            </a:xfrm>
            <a:custGeom>
              <a:avLst/>
              <a:gdLst/>
              <a:ahLst/>
              <a:cxnLst/>
              <a:rect l="l" t="t" r="r" b="b"/>
              <a:pathLst>
                <a:path w="11137" h="11137" extrusionOk="0">
                  <a:moveTo>
                    <a:pt x="5557" y="1"/>
                  </a:moveTo>
                  <a:cubicBezTo>
                    <a:pt x="2493" y="1"/>
                    <a:pt x="1" y="2493"/>
                    <a:pt x="1" y="5580"/>
                  </a:cubicBezTo>
                  <a:cubicBezTo>
                    <a:pt x="1" y="8644"/>
                    <a:pt x="2493" y="11137"/>
                    <a:pt x="5557" y="11137"/>
                  </a:cubicBezTo>
                  <a:cubicBezTo>
                    <a:pt x="8644" y="11137"/>
                    <a:pt x="11137" y="8644"/>
                    <a:pt x="11137" y="5580"/>
                  </a:cubicBezTo>
                  <a:cubicBezTo>
                    <a:pt x="11137" y="2493"/>
                    <a:pt x="8644" y="1"/>
                    <a:pt x="5557"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50;p9">
              <a:extLst>
                <a:ext uri="{FF2B5EF4-FFF2-40B4-BE49-F238E27FC236}">
                  <a16:creationId xmlns:a16="http://schemas.microsoft.com/office/drawing/2014/main" id="{BD9F2F99-F35B-4BB5-AD92-7668C115A5EB}"/>
                </a:ext>
              </a:extLst>
            </p:cNvPr>
            <p:cNvSpPr/>
            <p:nvPr/>
          </p:nvSpPr>
          <p:spPr>
            <a:xfrm>
              <a:off x="932920" y="2945716"/>
              <a:ext cx="284044" cy="284606"/>
            </a:xfrm>
            <a:custGeom>
              <a:avLst/>
              <a:gdLst/>
              <a:ahLst/>
              <a:cxnLst/>
              <a:rect l="l" t="t" r="r" b="b"/>
              <a:pathLst>
                <a:path w="11115" h="11137" extrusionOk="0">
                  <a:moveTo>
                    <a:pt x="5558" y="1"/>
                  </a:moveTo>
                  <a:cubicBezTo>
                    <a:pt x="2493" y="1"/>
                    <a:pt x="1" y="2493"/>
                    <a:pt x="1" y="5557"/>
                  </a:cubicBezTo>
                  <a:cubicBezTo>
                    <a:pt x="1" y="8644"/>
                    <a:pt x="2493" y="11137"/>
                    <a:pt x="5558" y="11137"/>
                  </a:cubicBezTo>
                  <a:cubicBezTo>
                    <a:pt x="8645" y="11137"/>
                    <a:pt x="11114" y="8644"/>
                    <a:pt x="11114" y="5557"/>
                  </a:cubicBezTo>
                  <a:cubicBezTo>
                    <a:pt x="11114" y="2493"/>
                    <a:pt x="8645" y="1"/>
                    <a:pt x="5558"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51;p9">
              <a:extLst>
                <a:ext uri="{FF2B5EF4-FFF2-40B4-BE49-F238E27FC236}">
                  <a16:creationId xmlns:a16="http://schemas.microsoft.com/office/drawing/2014/main" id="{D19A4EF3-9750-46F3-AC4F-1E46A28D5610}"/>
                </a:ext>
              </a:extLst>
            </p:cNvPr>
            <p:cNvSpPr/>
            <p:nvPr/>
          </p:nvSpPr>
          <p:spPr>
            <a:xfrm>
              <a:off x="1475219" y="2636016"/>
              <a:ext cx="284606" cy="284606"/>
            </a:xfrm>
            <a:custGeom>
              <a:avLst/>
              <a:gdLst/>
              <a:ahLst/>
              <a:cxnLst/>
              <a:rect l="l" t="t" r="r" b="b"/>
              <a:pathLst>
                <a:path w="11137" h="11137" extrusionOk="0">
                  <a:moveTo>
                    <a:pt x="5580" y="1"/>
                  </a:moveTo>
                  <a:cubicBezTo>
                    <a:pt x="2493" y="1"/>
                    <a:pt x="0" y="2493"/>
                    <a:pt x="0" y="5580"/>
                  </a:cubicBezTo>
                  <a:cubicBezTo>
                    <a:pt x="0" y="8644"/>
                    <a:pt x="2493" y="11137"/>
                    <a:pt x="5580" y="11137"/>
                  </a:cubicBezTo>
                  <a:cubicBezTo>
                    <a:pt x="8644" y="11137"/>
                    <a:pt x="11136" y="8644"/>
                    <a:pt x="11136" y="5580"/>
                  </a:cubicBezTo>
                  <a:cubicBezTo>
                    <a:pt x="11136" y="2493"/>
                    <a:pt x="8644" y="1"/>
                    <a:pt x="5580"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52;p9">
              <a:extLst>
                <a:ext uri="{FF2B5EF4-FFF2-40B4-BE49-F238E27FC236}">
                  <a16:creationId xmlns:a16="http://schemas.microsoft.com/office/drawing/2014/main" id="{7F4EE453-5CA5-4EF8-9404-750D2A520965}"/>
                </a:ext>
              </a:extLst>
            </p:cNvPr>
            <p:cNvSpPr/>
            <p:nvPr/>
          </p:nvSpPr>
          <p:spPr>
            <a:xfrm>
              <a:off x="1413274" y="2842295"/>
              <a:ext cx="284018" cy="284018"/>
            </a:xfrm>
            <a:custGeom>
              <a:avLst/>
              <a:gdLst/>
              <a:ahLst/>
              <a:cxnLst/>
              <a:rect l="l" t="t" r="r" b="b"/>
              <a:pathLst>
                <a:path w="11114" h="11114" extrusionOk="0">
                  <a:moveTo>
                    <a:pt x="5557" y="0"/>
                  </a:moveTo>
                  <a:cubicBezTo>
                    <a:pt x="2493" y="0"/>
                    <a:pt x="0" y="2470"/>
                    <a:pt x="0" y="5557"/>
                  </a:cubicBezTo>
                  <a:cubicBezTo>
                    <a:pt x="0" y="8621"/>
                    <a:pt x="2493" y="11114"/>
                    <a:pt x="5557" y="11114"/>
                  </a:cubicBezTo>
                  <a:cubicBezTo>
                    <a:pt x="8621" y="11114"/>
                    <a:pt x="11113" y="8621"/>
                    <a:pt x="11113" y="5557"/>
                  </a:cubicBezTo>
                  <a:cubicBezTo>
                    <a:pt x="11113" y="2470"/>
                    <a:pt x="8621" y="0"/>
                    <a:pt x="5557"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53;p9">
              <a:extLst>
                <a:ext uri="{FF2B5EF4-FFF2-40B4-BE49-F238E27FC236}">
                  <a16:creationId xmlns:a16="http://schemas.microsoft.com/office/drawing/2014/main" id="{F730D8DF-737E-4812-921E-8B8EFF1DDCF8}"/>
                </a:ext>
              </a:extLst>
            </p:cNvPr>
            <p:cNvSpPr/>
            <p:nvPr/>
          </p:nvSpPr>
          <p:spPr>
            <a:xfrm>
              <a:off x="997062" y="2905467"/>
              <a:ext cx="231579" cy="197080"/>
            </a:xfrm>
            <a:custGeom>
              <a:avLst/>
              <a:gdLst/>
              <a:ahLst/>
              <a:cxnLst/>
              <a:rect l="l" t="t" r="r" b="b"/>
              <a:pathLst>
                <a:path w="9062" h="7712" extrusionOk="0">
                  <a:moveTo>
                    <a:pt x="3015" y="0"/>
                  </a:moveTo>
                  <a:cubicBezTo>
                    <a:pt x="2174" y="0"/>
                    <a:pt x="1425" y="418"/>
                    <a:pt x="1012" y="1622"/>
                  </a:cubicBezTo>
                  <a:cubicBezTo>
                    <a:pt x="1" y="4570"/>
                    <a:pt x="2383" y="7712"/>
                    <a:pt x="5624" y="7712"/>
                  </a:cubicBezTo>
                  <a:cubicBezTo>
                    <a:pt x="6705" y="7712"/>
                    <a:pt x="7883" y="7362"/>
                    <a:pt x="9061" y="6538"/>
                  </a:cubicBezTo>
                  <a:lnTo>
                    <a:pt x="7301" y="2148"/>
                  </a:lnTo>
                  <a:cubicBezTo>
                    <a:pt x="7301" y="2148"/>
                    <a:pt x="4922" y="0"/>
                    <a:pt x="3015"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54;p9">
              <a:extLst>
                <a:ext uri="{FF2B5EF4-FFF2-40B4-BE49-F238E27FC236}">
                  <a16:creationId xmlns:a16="http://schemas.microsoft.com/office/drawing/2014/main" id="{7B33D957-D189-4D49-8389-B7466D4E6A02}"/>
                </a:ext>
              </a:extLst>
            </p:cNvPr>
            <p:cNvSpPr/>
            <p:nvPr/>
          </p:nvSpPr>
          <p:spPr>
            <a:xfrm>
              <a:off x="1059544" y="2979500"/>
              <a:ext cx="59364" cy="58853"/>
            </a:xfrm>
            <a:custGeom>
              <a:avLst/>
              <a:gdLst/>
              <a:ahLst/>
              <a:cxnLst/>
              <a:rect l="l" t="t" r="r" b="b"/>
              <a:pathLst>
                <a:path w="2323" h="2303" extrusionOk="0">
                  <a:moveTo>
                    <a:pt x="287" y="1"/>
                  </a:moveTo>
                  <a:cubicBezTo>
                    <a:pt x="87" y="1"/>
                    <a:pt x="1" y="307"/>
                    <a:pt x="237" y="371"/>
                  </a:cubicBezTo>
                  <a:cubicBezTo>
                    <a:pt x="1106" y="577"/>
                    <a:pt x="1769" y="1286"/>
                    <a:pt x="1952" y="2177"/>
                  </a:cubicBezTo>
                  <a:cubicBezTo>
                    <a:pt x="1960" y="2265"/>
                    <a:pt x="2019" y="2302"/>
                    <a:pt x="2086" y="2302"/>
                  </a:cubicBezTo>
                  <a:cubicBezTo>
                    <a:pt x="2194" y="2302"/>
                    <a:pt x="2323" y="2204"/>
                    <a:pt x="2295" y="2063"/>
                  </a:cubicBezTo>
                  <a:lnTo>
                    <a:pt x="2318" y="2063"/>
                  </a:lnTo>
                  <a:cubicBezTo>
                    <a:pt x="2112" y="1057"/>
                    <a:pt x="1334" y="257"/>
                    <a:pt x="328" y="5"/>
                  </a:cubicBezTo>
                  <a:cubicBezTo>
                    <a:pt x="314" y="2"/>
                    <a:pt x="300" y="1"/>
                    <a:pt x="287"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55;p9">
              <a:extLst>
                <a:ext uri="{FF2B5EF4-FFF2-40B4-BE49-F238E27FC236}">
                  <a16:creationId xmlns:a16="http://schemas.microsoft.com/office/drawing/2014/main" id="{46C10252-0BD5-4A5E-90EB-F5304BB3553C}"/>
                </a:ext>
              </a:extLst>
            </p:cNvPr>
            <p:cNvSpPr/>
            <p:nvPr/>
          </p:nvSpPr>
          <p:spPr>
            <a:xfrm>
              <a:off x="1075516" y="3000250"/>
              <a:ext cx="30973" cy="46485"/>
            </a:xfrm>
            <a:custGeom>
              <a:avLst/>
              <a:gdLst/>
              <a:ahLst/>
              <a:cxnLst/>
              <a:rect l="l" t="t" r="r" b="b"/>
              <a:pathLst>
                <a:path w="1212" h="1819" extrusionOk="0">
                  <a:moveTo>
                    <a:pt x="989" y="1"/>
                  </a:moveTo>
                  <a:cubicBezTo>
                    <a:pt x="966" y="1"/>
                    <a:pt x="942" y="6"/>
                    <a:pt x="915" y="16"/>
                  </a:cubicBezTo>
                  <a:cubicBezTo>
                    <a:pt x="252" y="291"/>
                    <a:pt x="0" y="1000"/>
                    <a:pt x="115" y="1686"/>
                  </a:cubicBezTo>
                  <a:cubicBezTo>
                    <a:pt x="133" y="1778"/>
                    <a:pt x="204" y="1818"/>
                    <a:pt x="279" y="1818"/>
                  </a:cubicBezTo>
                  <a:cubicBezTo>
                    <a:pt x="389" y="1818"/>
                    <a:pt x="508" y="1730"/>
                    <a:pt x="481" y="1594"/>
                  </a:cubicBezTo>
                  <a:cubicBezTo>
                    <a:pt x="389" y="1228"/>
                    <a:pt x="481" y="862"/>
                    <a:pt x="709" y="588"/>
                  </a:cubicBezTo>
                  <a:cubicBezTo>
                    <a:pt x="778" y="519"/>
                    <a:pt x="846" y="474"/>
                    <a:pt x="938" y="405"/>
                  </a:cubicBezTo>
                  <a:cubicBezTo>
                    <a:pt x="958" y="405"/>
                    <a:pt x="1078" y="355"/>
                    <a:pt x="1054" y="355"/>
                  </a:cubicBezTo>
                  <a:cubicBezTo>
                    <a:pt x="1050" y="355"/>
                    <a:pt x="1042" y="356"/>
                    <a:pt x="1029" y="359"/>
                  </a:cubicBezTo>
                  <a:cubicBezTo>
                    <a:pt x="1211" y="278"/>
                    <a:pt x="1161" y="1"/>
                    <a:pt x="989"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56;p9">
              <a:extLst>
                <a:ext uri="{FF2B5EF4-FFF2-40B4-BE49-F238E27FC236}">
                  <a16:creationId xmlns:a16="http://schemas.microsoft.com/office/drawing/2014/main" id="{1B89273A-9A19-46BD-B7AE-9390767F54F4}"/>
                </a:ext>
              </a:extLst>
            </p:cNvPr>
            <p:cNvSpPr/>
            <p:nvPr/>
          </p:nvSpPr>
          <p:spPr>
            <a:xfrm>
              <a:off x="1083693" y="2583092"/>
              <a:ext cx="573863" cy="680504"/>
            </a:xfrm>
            <a:custGeom>
              <a:avLst/>
              <a:gdLst/>
              <a:ahLst/>
              <a:cxnLst/>
              <a:rect l="l" t="t" r="r" b="b"/>
              <a:pathLst>
                <a:path w="22456" h="26629" extrusionOk="0">
                  <a:moveTo>
                    <a:pt x="10961" y="0"/>
                  </a:moveTo>
                  <a:cubicBezTo>
                    <a:pt x="4486" y="0"/>
                    <a:pt x="732" y="5387"/>
                    <a:pt x="732" y="5387"/>
                  </a:cubicBezTo>
                  <a:cubicBezTo>
                    <a:pt x="1" y="13230"/>
                    <a:pt x="2287" y="22812"/>
                    <a:pt x="4391" y="24824"/>
                  </a:cubicBezTo>
                  <a:cubicBezTo>
                    <a:pt x="5621" y="26008"/>
                    <a:pt x="7932" y="26629"/>
                    <a:pt x="10444" y="26629"/>
                  </a:cubicBezTo>
                  <a:cubicBezTo>
                    <a:pt x="14187" y="26629"/>
                    <a:pt x="18376" y="25251"/>
                    <a:pt x="20100" y="22309"/>
                  </a:cubicBezTo>
                  <a:cubicBezTo>
                    <a:pt x="22456" y="18330"/>
                    <a:pt x="18820" y="2506"/>
                    <a:pt x="18820" y="2506"/>
                  </a:cubicBezTo>
                  <a:cubicBezTo>
                    <a:pt x="15889" y="676"/>
                    <a:pt x="13254" y="0"/>
                    <a:pt x="10961"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57;p9">
              <a:extLst>
                <a:ext uri="{FF2B5EF4-FFF2-40B4-BE49-F238E27FC236}">
                  <a16:creationId xmlns:a16="http://schemas.microsoft.com/office/drawing/2014/main" id="{214002D7-C537-49B4-93CD-F3BEC07F4449}"/>
                </a:ext>
              </a:extLst>
            </p:cNvPr>
            <p:cNvSpPr/>
            <p:nvPr/>
          </p:nvSpPr>
          <p:spPr>
            <a:xfrm>
              <a:off x="1258412" y="2908022"/>
              <a:ext cx="50880" cy="60105"/>
            </a:xfrm>
            <a:custGeom>
              <a:avLst/>
              <a:gdLst/>
              <a:ahLst/>
              <a:cxnLst/>
              <a:rect l="l" t="t" r="r" b="b"/>
              <a:pathLst>
                <a:path w="1991" h="2352" extrusionOk="0">
                  <a:moveTo>
                    <a:pt x="929" y="1"/>
                  </a:moveTo>
                  <a:cubicBezTo>
                    <a:pt x="887" y="1"/>
                    <a:pt x="844" y="5"/>
                    <a:pt x="801" y="12"/>
                  </a:cubicBezTo>
                  <a:cubicBezTo>
                    <a:pt x="321" y="81"/>
                    <a:pt x="1" y="676"/>
                    <a:pt x="115" y="1316"/>
                  </a:cubicBezTo>
                  <a:cubicBezTo>
                    <a:pt x="200" y="1913"/>
                    <a:pt x="624" y="2352"/>
                    <a:pt x="1090" y="2352"/>
                  </a:cubicBezTo>
                  <a:cubicBezTo>
                    <a:pt x="1123" y="2352"/>
                    <a:pt x="1156" y="2349"/>
                    <a:pt x="1190" y="2345"/>
                  </a:cubicBezTo>
                  <a:cubicBezTo>
                    <a:pt x="1670" y="2253"/>
                    <a:pt x="1990" y="1682"/>
                    <a:pt x="1876" y="1041"/>
                  </a:cubicBezTo>
                  <a:cubicBezTo>
                    <a:pt x="1792" y="435"/>
                    <a:pt x="1383" y="1"/>
                    <a:pt x="929"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58;p9">
              <a:extLst>
                <a:ext uri="{FF2B5EF4-FFF2-40B4-BE49-F238E27FC236}">
                  <a16:creationId xmlns:a16="http://schemas.microsoft.com/office/drawing/2014/main" id="{49EAD677-1D7B-489E-84D9-72F0405F3BFB}"/>
                </a:ext>
              </a:extLst>
            </p:cNvPr>
            <p:cNvSpPr/>
            <p:nvPr/>
          </p:nvSpPr>
          <p:spPr>
            <a:xfrm>
              <a:off x="1464103" y="2877765"/>
              <a:ext cx="50292" cy="60105"/>
            </a:xfrm>
            <a:custGeom>
              <a:avLst/>
              <a:gdLst/>
              <a:ahLst/>
              <a:cxnLst/>
              <a:rect l="l" t="t" r="r" b="b"/>
              <a:pathLst>
                <a:path w="1968" h="2352" extrusionOk="0">
                  <a:moveTo>
                    <a:pt x="897" y="1"/>
                  </a:moveTo>
                  <a:cubicBezTo>
                    <a:pt x="865" y="1"/>
                    <a:pt x="833" y="3"/>
                    <a:pt x="801" y="7"/>
                  </a:cubicBezTo>
                  <a:cubicBezTo>
                    <a:pt x="298" y="76"/>
                    <a:pt x="1" y="670"/>
                    <a:pt x="92" y="1311"/>
                  </a:cubicBezTo>
                  <a:cubicBezTo>
                    <a:pt x="197" y="1917"/>
                    <a:pt x="607" y="2351"/>
                    <a:pt x="1044" y="2351"/>
                  </a:cubicBezTo>
                  <a:cubicBezTo>
                    <a:pt x="1085" y="2351"/>
                    <a:pt x="1126" y="2348"/>
                    <a:pt x="1167" y="2340"/>
                  </a:cubicBezTo>
                  <a:cubicBezTo>
                    <a:pt x="1647" y="2271"/>
                    <a:pt x="1967" y="1677"/>
                    <a:pt x="1876" y="1036"/>
                  </a:cubicBezTo>
                  <a:cubicBezTo>
                    <a:pt x="1769" y="439"/>
                    <a:pt x="1344" y="1"/>
                    <a:pt x="897"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59;p9">
              <a:extLst>
                <a:ext uri="{FF2B5EF4-FFF2-40B4-BE49-F238E27FC236}">
                  <a16:creationId xmlns:a16="http://schemas.microsoft.com/office/drawing/2014/main" id="{5C13E3CE-AF12-4AEF-8D55-5C12232661DC}"/>
                </a:ext>
              </a:extLst>
            </p:cNvPr>
            <p:cNvSpPr/>
            <p:nvPr/>
          </p:nvSpPr>
          <p:spPr>
            <a:xfrm>
              <a:off x="1270320" y="3049673"/>
              <a:ext cx="178553" cy="91308"/>
            </a:xfrm>
            <a:custGeom>
              <a:avLst/>
              <a:gdLst/>
              <a:ahLst/>
              <a:cxnLst/>
              <a:rect l="l" t="t" r="r" b="b"/>
              <a:pathLst>
                <a:path w="6987" h="3573" extrusionOk="0">
                  <a:moveTo>
                    <a:pt x="264" y="1"/>
                  </a:moveTo>
                  <a:cubicBezTo>
                    <a:pt x="134" y="1"/>
                    <a:pt x="1" y="109"/>
                    <a:pt x="15" y="278"/>
                  </a:cubicBezTo>
                  <a:cubicBezTo>
                    <a:pt x="590" y="2350"/>
                    <a:pt x="2236" y="3572"/>
                    <a:pt x="4039" y="3572"/>
                  </a:cubicBezTo>
                  <a:cubicBezTo>
                    <a:pt x="4961" y="3572"/>
                    <a:pt x="5924" y="3253"/>
                    <a:pt x="6806" y="2564"/>
                  </a:cubicBezTo>
                  <a:cubicBezTo>
                    <a:pt x="6987" y="2420"/>
                    <a:pt x="6825" y="2189"/>
                    <a:pt x="6636" y="2189"/>
                  </a:cubicBezTo>
                  <a:cubicBezTo>
                    <a:pt x="6586" y="2189"/>
                    <a:pt x="6534" y="2206"/>
                    <a:pt x="6486" y="2244"/>
                  </a:cubicBezTo>
                  <a:cubicBezTo>
                    <a:pt x="5703" y="2852"/>
                    <a:pt x="4858" y="3132"/>
                    <a:pt x="4050" y="3132"/>
                  </a:cubicBezTo>
                  <a:cubicBezTo>
                    <a:pt x="2428" y="3132"/>
                    <a:pt x="961" y="2003"/>
                    <a:pt x="472" y="140"/>
                  </a:cubicBezTo>
                  <a:cubicBezTo>
                    <a:pt x="428" y="43"/>
                    <a:pt x="347" y="1"/>
                    <a:pt x="264"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60;p9">
              <a:extLst>
                <a:ext uri="{FF2B5EF4-FFF2-40B4-BE49-F238E27FC236}">
                  <a16:creationId xmlns:a16="http://schemas.microsoft.com/office/drawing/2014/main" id="{C151763D-DC70-4EE7-980F-C159AC4EA860}"/>
                </a:ext>
              </a:extLst>
            </p:cNvPr>
            <p:cNvSpPr/>
            <p:nvPr/>
          </p:nvSpPr>
          <p:spPr>
            <a:xfrm>
              <a:off x="1199993" y="2820114"/>
              <a:ext cx="102859" cy="47813"/>
            </a:xfrm>
            <a:custGeom>
              <a:avLst/>
              <a:gdLst/>
              <a:ahLst/>
              <a:cxnLst/>
              <a:rect l="l" t="t" r="r" b="b"/>
              <a:pathLst>
                <a:path w="4025" h="1871" extrusionOk="0">
                  <a:moveTo>
                    <a:pt x="2645" y="1"/>
                  </a:moveTo>
                  <a:cubicBezTo>
                    <a:pt x="2361" y="1"/>
                    <a:pt x="2051" y="44"/>
                    <a:pt x="1738" y="137"/>
                  </a:cubicBezTo>
                  <a:cubicBezTo>
                    <a:pt x="709" y="434"/>
                    <a:pt x="0" y="1097"/>
                    <a:pt x="160" y="1646"/>
                  </a:cubicBezTo>
                  <a:cubicBezTo>
                    <a:pt x="207" y="1808"/>
                    <a:pt x="321" y="1871"/>
                    <a:pt x="484" y="1871"/>
                  </a:cubicBezTo>
                  <a:cubicBezTo>
                    <a:pt x="872" y="1871"/>
                    <a:pt x="1540" y="1519"/>
                    <a:pt x="2264" y="1326"/>
                  </a:cubicBezTo>
                  <a:cubicBezTo>
                    <a:pt x="3270" y="1029"/>
                    <a:pt x="4025" y="1143"/>
                    <a:pt x="3864" y="594"/>
                  </a:cubicBezTo>
                  <a:cubicBezTo>
                    <a:pt x="3770" y="216"/>
                    <a:pt x="3273" y="1"/>
                    <a:pt x="2645"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61;p9">
              <a:extLst>
                <a:ext uri="{FF2B5EF4-FFF2-40B4-BE49-F238E27FC236}">
                  <a16:creationId xmlns:a16="http://schemas.microsoft.com/office/drawing/2014/main" id="{951C8895-D8FD-4F88-A0DD-CD7BBCEF123C}"/>
                </a:ext>
              </a:extLst>
            </p:cNvPr>
            <p:cNvSpPr/>
            <p:nvPr/>
          </p:nvSpPr>
          <p:spPr>
            <a:xfrm>
              <a:off x="1428454" y="2791364"/>
              <a:ext cx="99102" cy="36901"/>
            </a:xfrm>
            <a:custGeom>
              <a:avLst/>
              <a:gdLst/>
              <a:ahLst/>
              <a:cxnLst/>
              <a:rect l="l" t="t" r="r" b="b"/>
              <a:pathLst>
                <a:path w="3878" h="1444" extrusionOk="0">
                  <a:moveTo>
                    <a:pt x="2053" y="1"/>
                  </a:moveTo>
                  <a:cubicBezTo>
                    <a:pt x="2002" y="1"/>
                    <a:pt x="1951" y="2"/>
                    <a:pt x="1899" y="4"/>
                  </a:cubicBezTo>
                  <a:cubicBezTo>
                    <a:pt x="847" y="50"/>
                    <a:pt x="1" y="553"/>
                    <a:pt x="24" y="1125"/>
                  </a:cubicBezTo>
                  <a:cubicBezTo>
                    <a:pt x="34" y="1372"/>
                    <a:pt x="163" y="1444"/>
                    <a:pt x="393" y="1444"/>
                  </a:cubicBezTo>
                  <a:cubicBezTo>
                    <a:pt x="693" y="1444"/>
                    <a:pt x="1165" y="1320"/>
                    <a:pt x="1762" y="1307"/>
                  </a:cubicBezTo>
                  <a:cubicBezTo>
                    <a:pt x="1852" y="1304"/>
                    <a:pt x="1943" y="1302"/>
                    <a:pt x="2033" y="1302"/>
                  </a:cubicBezTo>
                  <a:cubicBezTo>
                    <a:pt x="2437" y="1302"/>
                    <a:pt x="2825" y="1334"/>
                    <a:pt x="3139" y="1334"/>
                  </a:cubicBezTo>
                  <a:cubicBezTo>
                    <a:pt x="3582" y="1334"/>
                    <a:pt x="3878" y="1271"/>
                    <a:pt x="3865" y="964"/>
                  </a:cubicBezTo>
                  <a:cubicBezTo>
                    <a:pt x="3844" y="421"/>
                    <a:pt x="3056" y="1"/>
                    <a:pt x="2053"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62;p9">
              <a:extLst>
                <a:ext uri="{FF2B5EF4-FFF2-40B4-BE49-F238E27FC236}">
                  <a16:creationId xmlns:a16="http://schemas.microsoft.com/office/drawing/2014/main" id="{44E3ABD3-F41C-40FA-8B7C-256244CE63B9}"/>
                </a:ext>
              </a:extLst>
            </p:cNvPr>
            <p:cNvSpPr/>
            <p:nvPr/>
          </p:nvSpPr>
          <p:spPr>
            <a:xfrm>
              <a:off x="1075516" y="2568858"/>
              <a:ext cx="522446" cy="364695"/>
            </a:xfrm>
            <a:custGeom>
              <a:avLst/>
              <a:gdLst/>
              <a:ahLst/>
              <a:cxnLst/>
              <a:rect l="l" t="t" r="r" b="b"/>
              <a:pathLst>
                <a:path w="20444" h="14271" extrusionOk="0">
                  <a:moveTo>
                    <a:pt x="10872" y="1"/>
                  </a:moveTo>
                  <a:cubicBezTo>
                    <a:pt x="7219" y="1"/>
                    <a:pt x="3159" y="1066"/>
                    <a:pt x="0" y="4732"/>
                  </a:cubicBezTo>
                  <a:lnTo>
                    <a:pt x="572" y="13262"/>
                  </a:lnTo>
                  <a:cubicBezTo>
                    <a:pt x="572" y="13262"/>
                    <a:pt x="865" y="14270"/>
                    <a:pt x="1602" y="14270"/>
                  </a:cubicBezTo>
                  <a:cubicBezTo>
                    <a:pt x="1738" y="14270"/>
                    <a:pt x="1890" y="14236"/>
                    <a:pt x="2058" y="14153"/>
                  </a:cubicBezTo>
                  <a:cubicBezTo>
                    <a:pt x="3133" y="13627"/>
                    <a:pt x="1853" y="9832"/>
                    <a:pt x="1853" y="9832"/>
                  </a:cubicBezTo>
                  <a:lnTo>
                    <a:pt x="1853" y="9832"/>
                  </a:lnTo>
                  <a:cubicBezTo>
                    <a:pt x="1853" y="9832"/>
                    <a:pt x="2138" y="9868"/>
                    <a:pt x="2554" y="9868"/>
                  </a:cubicBezTo>
                  <a:cubicBezTo>
                    <a:pt x="3883" y="9868"/>
                    <a:pt x="6540" y="9496"/>
                    <a:pt x="5443" y="6379"/>
                  </a:cubicBezTo>
                  <a:lnTo>
                    <a:pt x="5443" y="6379"/>
                  </a:lnTo>
                  <a:cubicBezTo>
                    <a:pt x="5443" y="6379"/>
                    <a:pt x="6520" y="7473"/>
                    <a:pt x="8128" y="7473"/>
                  </a:cubicBezTo>
                  <a:cubicBezTo>
                    <a:pt x="8379" y="7473"/>
                    <a:pt x="8643" y="7447"/>
                    <a:pt x="8918" y="7385"/>
                  </a:cubicBezTo>
                  <a:cubicBezTo>
                    <a:pt x="10976" y="6927"/>
                    <a:pt x="11205" y="3772"/>
                    <a:pt x="11205" y="3772"/>
                  </a:cubicBezTo>
                  <a:cubicBezTo>
                    <a:pt x="11205" y="3772"/>
                    <a:pt x="11640" y="5030"/>
                    <a:pt x="12600" y="5121"/>
                  </a:cubicBezTo>
                  <a:cubicBezTo>
                    <a:pt x="12620" y="5122"/>
                    <a:pt x="12640" y="5123"/>
                    <a:pt x="12660" y="5123"/>
                  </a:cubicBezTo>
                  <a:cubicBezTo>
                    <a:pt x="13609" y="5123"/>
                    <a:pt x="14749" y="3566"/>
                    <a:pt x="14749" y="3566"/>
                  </a:cubicBezTo>
                  <a:cubicBezTo>
                    <a:pt x="14749" y="3566"/>
                    <a:pt x="16624" y="9534"/>
                    <a:pt x="20443" y="9923"/>
                  </a:cubicBezTo>
                  <a:lnTo>
                    <a:pt x="20237" y="2057"/>
                  </a:lnTo>
                  <a:cubicBezTo>
                    <a:pt x="20237" y="2057"/>
                    <a:pt x="15947" y="1"/>
                    <a:pt x="10872"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63;p9">
              <a:extLst>
                <a:ext uri="{FF2B5EF4-FFF2-40B4-BE49-F238E27FC236}">
                  <a16:creationId xmlns:a16="http://schemas.microsoft.com/office/drawing/2014/main" id="{9206CF2E-4E1F-47EE-A6AD-E7B04D205D8B}"/>
                </a:ext>
              </a:extLst>
            </p:cNvPr>
            <p:cNvSpPr/>
            <p:nvPr/>
          </p:nvSpPr>
          <p:spPr>
            <a:xfrm>
              <a:off x="879178" y="3782512"/>
              <a:ext cx="998102" cy="632997"/>
            </a:xfrm>
            <a:custGeom>
              <a:avLst/>
              <a:gdLst/>
              <a:ahLst/>
              <a:cxnLst/>
              <a:rect l="l" t="t" r="r" b="b"/>
              <a:pathLst>
                <a:path w="39057" h="24770" extrusionOk="0">
                  <a:moveTo>
                    <a:pt x="8941" y="1"/>
                  </a:moveTo>
                  <a:cubicBezTo>
                    <a:pt x="2699" y="961"/>
                    <a:pt x="0" y="8324"/>
                    <a:pt x="0" y="8324"/>
                  </a:cubicBezTo>
                  <a:cubicBezTo>
                    <a:pt x="0" y="8324"/>
                    <a:pt x="9421" y="23736"/>
                    <a:pt x="13240" y="24697"/>
                  </a:cubicBezTo>
                  <a:cubicBezTo>
                    <a:pt x="13433" y="24746"/>
                    <a:pt x="13674" y="24769"/>
                    <a:pt x="13957" y="24769"/>
                  </a:cubicBezTo>
                  <a:cubicBezTo>
                    <a:pt x="19223" y="24769"/>
                    <a:pt x="39056" y="16716"/>
                    <a:pt x="39056" y="16716"/>
                  </a:cubicBezTo>
                  <a:lnTo>
                    <a:pt x="38096" y="11914"/>
                  </a:lnTo>
                  <a:cubicBezTo>
                    <a:pt x="37253" y="11748"/>
                    <a:pt x="35925" y="11680"/>
                    <a:pt x="34328" y="11680"/>
                  </a:cubicBezTo>
                  <a:cubicBezTo>
                    <a:pt x="27604" y="11680"/>
                    <a:pt x="16121" y="12875"/>
                    <a:pt x="16121" y="12875"/>
                  </a:cubicBezTo>
                  <a:lnTo>
                    <a:pt x="8941" y="1"/>
                  </a:ln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64;p9">
              <a:extLst>
                <a:ext uri="{FF2B5EF4-FFF2-40B4-BE49-F238E27FC236}">
                  <a16:creationId xmlns:a16="http://schemas.microsoft.com/office/drawing/2014/main" id="{A3DF9BCE-E7CA-425B-8445-D83E928F2F1A}"/>
                </a:ext>
              </a:extLst>
            </p:cNvPr>
            <p:cNvSpPr/>
            <p:nvPr/>
          </p:nvSpPr>
          <p:spPr>
            <a:xfrm>
              <a:off x="1743417" y="3904460"/>
              <a:ext cx="432467" cy="330554"/>
            </a:xfrm>
            <a:custGeom>
              <a:avLst/>
              <a:gdLst/>
              <a:ahLst/>
              <a:cxnLst/>
              <a:rect l="l" t="t" r="r" b="b"/>
              <a:pathLst>
                <a:path w="16923" h="12935" extrusionOk="0">
                  <a:moveTo>
                    <a:pt x="13005" y="1"/>
                  </a:moveTo>
                  <a:cubicBezTo>
                    <a:pt x="12733" y="1"/>
                    <a:pt x="12330" y="155"/>
                    <a:pt x="11777" y="740"/>
                  </a:cubicBezTo>
                  <a:cubicBezTo>
                    <a:pt x="11617" y="900"/>
                    <a:pt x="7821" y="3964"/>
                    <a:pt x="7021" y="4513"/>
                  </a:cubicBezTo>
                  <a:cubicBezTo>
                    <a:pt x="6351" y="4967"/>
                    <a:pt x="4966" y="5155"/>
                    <a:pt x="4604" y="5155"/>
                  </a:cubicBezTo>
                  <a:cubicBezTo>
                    <a:pt x="4583" y="5155"/>
                    <a:pt x="4565" y="5154"/>
                    <a:pt x="4551" y="5153"/>
                  </a:cubicBezTo>
                  <a:cubicBezTo>
                    <a:pt x="4300" y="5130"/>
                    <a:pt x="5123" y="4284"/>
                    <a:pt x="5420" y="3392"/>
                  </a:cubicBezTo>
                  <a:cubicBezTo>
                    <a:pt x="5757" y="2256"/>
                    <a:pt x="5629" y="751"/>
                    <a:pt x="4857" y="751"/>
                  </a:cubicBezTo>
                  <a:cubicBezTo>
                    <a:pt x="4791" y="751"/>
                    <a:pt x="4719" y="762"/>
                    <a:pt x="4643" y="786"/>
                  </a:cubicBezTo>
                  <a:cubicBezTo>
                    <a:pt x="3477" y="1129"/>
                    <a:pt x="3614" y="3758"/>
                    <a:pt x="1807" y="5405"/>
                  </a:cubicBezTo>
                  <a:cubicBezTo>
                    <a:pt x="1" y="7051"/>
                    <a:pt x="1259" y="9109"/>
                    <a:pt x="1259" y="9109"/>
                  </a:cubicBezTo>
                  <a:cubicBezTo>
                    <a:pt x="1259" y="9109"/>
                    <a:pt x="961" y="11236"/>
                    <a:pt x="3202" y="12402"/>
                  </a:cubicBezTo>
                  <a:cubicBezTo>
                    <a:pt x="3934" y="12800"/>
                    <a:pt x="4773" y="12935"/>
                    <a:pt x="5570" y="12935"/>
                  </a:cubicBezTo>
                  <a:cubicBezTo>
                    <a:pt x="6466" y="12935"/>
                    <a:pt x="7309" y="12765"/>
                    <a:pt x="7890" y="12608"/>
                  </a:cubicBezTo>
                  <a:cubicBezTo>
                    <a:pt x="8281" y="12505"/>
                    <a:pt x="12241" y="11921"/>
                    <a:pt x="13550" y="11921"/>
                  </a:cubicBezTo>
                  <a:cubicBezTo>
                    <a:pt x="13696" y="11921"/>
                    <a:pt x="13810" y="11928"/>
                    <a:pt x="13881" y="11944"/>
                  </a:cubicBezTo>
                  <a:cubicBezTo>
                    <a:pt x="13931" y="11953"/>
                    <a:pt x="14054" y="11982"/>
                    <a:pt x="14196" y="11982"/>
                  </a:cubicBezTo>
                  <a:cubicBezTo>
                    <a:pt x="14445" y="11982"/>
                    <a:pt x="14754" y="11892"/>
                    <a:pt x="14841" y="11441"/>
                  </a:cubicBezTo>
                  <a:cubicBezTo>
                    <a:pt x="14910" y="10984"/>
                    <a:pt x="14430" y="10801"/>
                    <a:pt x="14338" y="10755"/>
                  </a:cubicBezTo>
                  <a:cubicBezTo>
                    <a:pt x="13886" y="10570"/>
                    <a:pt x="12868" y="10519"/>
                    <a:pt x="11885" y="10519"/>
                  </a:cubicBezTo>
                  <a:cubicBezTo>
                    <a:pt x="10685" y="10519"/>
                    <a:pt x="9536" y="10595"/>
                    <a:pt x="9536" y="10595"/>
                  </a:cubicBezTo>
                  <a:lnTo>
                    <a:pt x="9605" y="10344"/>
                  </a:lnTo>
                  <a:cubicBezTo>
                    <a:pt x="11000" y="10275"/>
                    <a:pt x="14041" y="9589"/>
                    <a:pt x="15322" y="9246"/>
                  </a:cubicBezTo>
                  <a:cubicBezTo>
                    <a:pt x="15504" y="9200"/>
                    <a:pt x="16739" y="8949"/>
                    <a:pt x="16694" y="8240"/>
                  </a:cubicBezTo>
                  <a:cubicBezTo>
                    <a:pt x="16671" y="7600"/>
                    <a:pt x="15779" y="7600"/>
                    <a:pt x="15230" y="7577"/>
                  </a:cubicBezTo>
                  <a:cubicBezTo>
                    <a:pt x="15195" y="7576"/>
                    <a:pt x="15159" y="7575"/>
                    <a:pt x="15122" y="7575"/>
                  </a:cubicBezTo>
                  <a:cubicBezTo>
                    <a:pt x="13414" y="7575"/>
                    <a:pt x="9559" y="8583"/>
                    <a:pt x="9559" y="8583"/>
                  </a:cubicBezTo>
                  <a:cubicBezTo>
                    <a:pt x="11251" y="8057"/>
                    <a:pt x="15116" y="5862"/>
                    <a:pt x="16168" y="5176"/>
                  </a:cubicBezTo>
                  <a:cubicBezTo>
                    <a:pt x="16876" y="4719"/>
                    <a:pt x="16922" y="4238"/>
                    <a:pt x="16808" y="3987"/>
                  </a:cubicBezTo>
                  <a:cubicBezTo>
                    <a:pt x="16754" y="3844"/>
                    <a:pt x="16547" y="3603"/>
                    <a:pt x="16164" y="3603"/>
                  </a:cubicBezTo>
                  <a:cubicBezTo>
                    <a:pt x="16057" y="3603"/>
                    <a:pt x="15936" y="3622"/>
                    <a:pt x="15802" y="3667"/>
                  </a:cubicBezTo>
                  <a:cubicBezTo>
                    <a:pt x="15436" y="3804"/>
                    <a:pt x="8576" y="6319"/>
                    <a:pt x="8576" y="6319"/>
                  </a:cubicBezTo>
                  <a:lnTo>
                    <a:pt x="8462" y="6136"/>
                  </a:lnTo>
                  <a:cubicBezTo>
                    <a:pt x="8462" y="6136"/>
                    <a:pt x="10268" y="4741"/>
                    <a:pt x="11274" y="3827"/>
                  </a:cubicBezTo>
                  <a:cubicBezTo>
                    <a:pt x="11937" y="3209"/>
                    <a:pt x="14361" y="1060"/>
                    <a:pt x="13446" y="191"/>
                  </a:cubicBezTo>
                  <a:cubicBezTo>
                    <a:pt x="13446" y="191"/>
                    <a:pt x="13307" y="1"/>
                    <a:pt x="13005" y="1"/>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65;p9">
              <a:extLst>
                <a:ext uri="{FF2B5EF4-FFF2-40B4-BE49-F238E27FC236}">
                  <a16:creationId xmlns:a16="http://schemas.microsoft.com/office/drawing/2014/main" id="{C0A482E8-B6A5-4C38-9A9D-A7A531255882}"/>
                </a:ext>
              </a:extLst>
            </p:cNvPr>
            <p:cNvSpPr/>
            <p:nvPr/>
          </p:nvSpPr>
          <p:spPr>
            <a:xfrm>
              <a:off x="713225" y="3448841"/>
              <a:ext cx="452886" cy="569800"/>
            </a:xfrm>
            <a:custGeom>
              <a:avLst/>
              <a:gdLst/>
              <a:ahLst/>
              <a:cxnLst/>
              <a:rect l="l" t="t" r="r" b="b"/>
              <a:pathLst>
                <a:path w="17722" h="22297" extrusionOk="0">
                  <a:moveTo>
                    <a:pt x="11834" y="0"/>
                  </a:moveTo>
                  <a:cubicBezTo>
                    <a:pt x="11241" y="0"/>
                    <a:pt x="6187" y="142"/>
                    <a:pt x="3499" y="4895"/>
                  </a:cubicBezTo>
                  <a:cubicBezTo>
                    <a:pt x="0" y="11160"/>
                    <a:pt x="6014" y="22296"/>
                    <a:pt x="6014" y="22296"/>
                  </a:cubicBezTo>
                  <a:cubicBezTo>
                    <a:pt x="9718" y="19255"/>
                    <a:pt x="13629" y="16465"/>
                    <a:pt x="17722" y="13950"/>
                  </a:cubicBezTo>
                  <a:lnTo>
                    <a:pt x="11891" y="1"/>
                  </a:lnTo>
                  <a:cubicBezTo>
                    <a:pt x="11891" y="1"/>
                    <a:pt x="11871" y="0"/>
                    <a:pt x="11834" y="0"/>
                  </a:cubicBezTo>
                  <a:close/>
                </a:path>
              </a:pathLst>
            </a:custGeom>
            <a:solidFill>
              <a:srgbClr val="639A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66;p9">
              <a:extLst>
                <a:ext uri="{FF2B5EF4-FFF2-40B4-BE49-F238E27FC236}">
                  <a16:creationId xmlns:a16="http://schemas.microsoft.com/office/drawing/2014/main" id="{A2148BF1-AA37-4864-8DDA-AD618DA36576}"/>
                </a:ext>
              </a:extLst>
            </p:cNvPr>
            <p:cNvSpPr/>
            <p:nvPr/>
          </p:nvSpPr>
          <p:spPr>
            <a:xfrm>
              <a:off x="2253568" y="2898337"/>
              <a:ext cx="360581" cy="715923"/>
            </a:xfrm>
            <a:custGeom>
              <a:avLst/>
              <a:gdLst/>
              <a:ahLst/>
              <a:cxnLst/>
              <a:rect l="l" t="t" r="r" b="b"/>
              <a:pathLst>
                <a:path w="14110" h="28015" extrusionOk="0">
                  <a:moveTo>
                    <a:pt x="6383" y="1"/>
                  </a:moveTo>
                  <a:cubicBezTo>
                    <a:pt x="4794" y="1"/>
                    <a:pt x="3813" y="2589"/>
                    <a:pt x="2653" y="4736"/>
                  </a:cubicBezTo>
                  <a:cubicBezTo>
                    <a:pt x="1944" y="5994"/>
                    <a:pt x="1052" y="7137"/>
                    <a:pt x="0" y="8097"/>
                  </a:cubicBezTo>
                  <a:cubicBezTo>
                    <a:pt x="0" y="12305"/>
                    <a:pt x="2836" y="15415"/>
                    <a:pt x="3865" y="15964"/>
                  </a:cubicBezTo>
                  <a:cubicBezTo>
                    <a:pt x="4871" y="16490"/>
                    <a:pt x="3087" y="26414"/>
                    <a:pt x="3087" y="26414"/>
                  </a:cubicBezTo>
                  <a:lnTo>
                    <a:pt x="7706" y="28014"/>
                  </a:lnTo>
                  <a:cubicBezTo>
                    <a:pt x="12165" y="21703"/>
                    <a:pt x="14109" y="4073"/>
                    <a:pt x="7318" y="277"/>
                  </a:cubicBezTo>
                  <a:cubicBezTo>
                    <a:pt x="6983" y="87"/>
                    <a:pt x="6673" y="1"/>
                    <a:pt x="6383" y="1"/>
                  </a:cubicBezTo>
                  <a:close/>
                </a:path>
              </a:pathLst>
            </a:custGeom>
            <a:solidFill>
              <a:srgbClr val="750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67;p9">
              <a:extLst>
                <a:ext uri="{FF2B5EF4-FFF2-40B4-BE49-F238E27FC236}">
                  <a16:creationId xmlns:a16="http://schemas.microsoft.com/office/drawing/2014/main" id="{E2F2BDE4-72B3-4E94-893E-D722B6F1C28D}"/>
                </a:ext>
              </a:extLst>
            </p:cNvPr>
            <p:cNvSpPr/>
            <p:nvPr/>
          </p:nvSpPr>
          <p:spPr>
            <a:xfrm>
              <a:off x="1596758" y="2920953"/>
              <a:ext cx="358230" cy="693307"/>
            </a:xfrm>
            <a:custGeom>
              <a:avLst/>
              <a:gdLst/>
              <a:ahLst/>
              <a:cxnLst/>
              <a:rect l="l" t="t" r="r" b="b"/>
              <a:pathLst>
                <a:path w="14018" h="27130" extrusionOk="0">
                  <a:moveTo>
                    <a:pt x="7493" y="0"/>
                  </a:moveTo>
                  <a:cubicBezTo>
                    <a:pt x="7357" y="0"/>
                    <a:pt x="7216" y="32"/>
                    <a:pt x="7066" y="101"/>
                  </a:cubicBezTo>
                  <a:cubicBezTo>
                    <a:pt x="0" y="3348"/>
                    <a:pt x="1761" y="20818"/>
                    <a:pt x="6243" y="27129"/>
                  </a:cubicBezTo>
                  <a:lnTo>
                    <a:pt x="10839" y="25529"/>
                  </a:lnTo>
                  <a:cubicBezTo>
                    <a:pt x="10839" y="25529"/>
                    <a:pt x="9056" y="15605"/>
                    <a:pt x="10085" y="15079"/>
                  </a:cubicBezTo>
                  <a:cubicBezTo>
                    <a:pt x="11114" y="14530"/>
                    <a:pt x="14018" y="10734"/>
                    <a:pt x="14018" y="6549"/>
                  </a:cubicBezTo>
                  <a:cubicBezTo>
                    <a:pt x="12646" y="5932"/>
                    <a:pt x="11457" y="5017"/>
                    <a:pt x="10519" y="3851"/>
                  </a:cubicBezTo>
                  <a:cubicBezTo>
                    <a:pt x="9351" y="2376"/>
                    <a:pt x="8660" y="0"/>
                    <a:pt x="7493" y="0"/>
                  </a:cubicBezTo>
                  <a:close/>
                </a:path>
              </a:pathLst>
            </a:custGeom>
            <a:solidFill>
              <a:srgbClr val="750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68;p9">
              <a:extLst>
                <a:ext uri="{FF2B5EF4-FFF2-40B4-BE49-F238E27FC236}">
                  <a16:creationId xmlns:a16="http://schemas.microsoft.com/office/drawing/2014/main" id="{E2F68BD9-C93B-4A34-A5AA-B66E8CEEB3FE}"/>
                </a:ext>
              </a:extLst>
            </p:cNvPr>
            <p:cNvSpPr/>
            <p:nvPr/>
          </p:nvSpPr>
          <p:spPr>
            <a:xfrm>
              <a:off x="1837510" y="1687801"/>
              <a:ext cx="416802" cy="267586"/>
            </a:xfrm>
            <a:custGeom>
              <a:avLst/>
              <a:gdLst/>
              <a:ahLst/>
              <a:cxnLst/>
              <a:rect l="l" t="t" r="r" b="b"/>
              <a:pathLst>
                <a:path w="16310" h="10471" extrusionOk="0">
                  <a:moveTo>
                    <a:pt x="5891" y="1"/>
                  </a:moveTo>
                  <a:cubicBezTo>
                    <a:pt x="515" y="1"/>
                    <a:pt x="0" y="6601"/>
                    <a:pt x="0" y="6601"/>
                  </a:cubicBezTo>
                  <a:lnTo>
                    <a:pt x="6495" y="5824"/>
                  </a:lnTo>
                  <a:cubicBezTo>
                    <a:pt x="5900" y="2691"/>
                    <a:pt x="7112" y="2371"/>
                    <a:pt x="7112" y="2371"/>
                  </a:cubicBezTo>
                  <a:lnTo>
                    <a:pt x="7112" y="2371"/>
                  </a:lnTo>
                  <a:cubicBezTo>
                    <a:pt x="6998" y="3652"/>
                    <a:pt x="7569" y="4886"/>
                    <a:pt x="8621" y="5641"/>
                  </a:cubicBezTo>
                  <a:lnTo>
                    <a:pt x="11411" y="5344"/>
                  </a:lnTo>
                  <a:cubicBezTo>
                    <a:pt x="10405" y="4589"/>
                    <a:pt x="10793" y="2371"/>
                    <a:pt x="10793" y="2371"/>
                  </a:cubicBezTo>
                  <a:lnTo>
                    <a:pt x="10793" y="2371"/>
                  </a:lnTo>
                  <a:cubicBezTo>
                    <a:pt x="12417" y="4017"/>
                    <a:pt x="13446" y="10306"/>
                    <a:pt x="14887" y="10466"/>
                  </a:cubicBezTo>
                  <a:cubicBezTo>
                    <a:pt x="14913" y="10469"/>
                    <a:pt x="14938" y="10470"/>
                    <a:pt x="14963" y="10470"/>
                  </a:cubicBezTo>
                  <a:cubicBezTo>
                    <a:pt x="16310" y="10470"/>
                    <a:pt x="15847" y="6304"/>
                    <a:pt x="15847" y="6304"/>
                  </a:cubicBezTo>
                  <a:cubicBezTo>
                    <a:pt x="15847" y="6304"/>
                    <a:pt x="13057" y="885"/>
                    <a:pt x="6815" y="62"/>
                  </a:cubicBezTo>
                  <a:cubicBezTo>
                    <a:pt x="6492" y="20"/>
                    <a:pt x="6184" y="1"/>
                    <a:pt x="5891"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69;p9">
              <a:extLst>
                <a:ext uri="{FF2B5EF4-FFF2-40B4-BE49-F238E27FC236}">
                  <a16:creationId xmlns:a16="http://schemas.microsoft.com/office/drawing/2014/main" id="{38904515-ACE1-405B-A1D9-DE5E0D2866D4}"/>
                </a:ext>
              </a:extLst>
            </p:cNvPr>
            <p:cNvSpPr/>
            <p:nvPr/>
          </p:nvSpPr>
          <p:spPr>
            <a:xfrm>
              <a:off x="2590150" y="1940053"/>
              <a:ext cx="125092" cy="160128"/>
            </a:xfrm>
            <a:custGeom>
              <a:avLst/>
              <a:gdLst/>
              <a:ahLst/>
              <a:cxnLst/>
              <a:rect l="l" t="t" r="r" b="b"/>
              <a:pathLst>
                <a:path w="4895" h="6266" extrusionOk="0">
                  <a:moveTo>
                    <a:pt x="3202" y="0"/>
                  </a:moveTo>
                  <a:lnTo>
                    <a:pt x="1" y="3933"/>
                  </a:lnTo>
                  <a:cubicBezTo>
                    <a:pt x="1487" y="6014"/>
                    <a:pt x="3202" y="6266"/>
                    <a:pt x="3202" y="6266"/>
                  </a:cubicBezTo>
                  <a:lnTo>
                    <a:pt x="4894" y="595"/>
                  </a:lnTo>
                  <a:lnTo>
                    <a:pt x="3202" y="0"/>
                  </a:ln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70;p9">
              <a:extLst>
                <a:ext uri="{FF2B5EF4-FFF2-40B4-BE49-F238E27FC236}">
                  <a16:creationId xmlns:a16="http://schemas.microsoft.com/office/drawing/2014/main" id="{6417FCEE-F7AE-4AEC-A67D-575392F6E3F0}"/>
                </a:ext>
              </a:extLst>
            </p:cNvPr>
            <p:cNvSpPr/>
            <p:nvPr/>
          </p:nvSpPr>
          <p:spPr>
            <a:xfrm>
              <a:off x="2632239" y="1899166"/>
              <a:ext cx="77151" cy="124248"/>
            </a:xfrm>
            <a:custGeom>
              <a:avLst/>
              <a:gdLst/>
              <a:ahLst/>
              <a:cxnLst/>
              <a:rect l="l" t="t" r="r" b="b"/>
              <a:pathLst>
                <a:path w="3019" h="4862" extrusionOk="0">
                  <a:moveTo>
                    <a:pt x="954" y="0"/>
                  </a:moveTo>
                  <a:cubicBezTo>
                    <a:pt x="876" y="0"/>
                    <a:pt x="795" y="15"/>
                    <a:pt x="709" y="45"/>
                  </a:cubicBezTo>
                  <a:cubicBezTo>
                    <a:pt x="0" y="274"/>
                    <a:pt x="320" y="1349"/>
                    <a:pt x="755" y="2675"/>
                  </a:cubicBezTo>
                  <a:cubicBezTo>
                    <a:pt x="1167" y="3870"/>
                    <a:pt x="1523" y="4861"/>
                    <a:pt x="2108" y="4861"/>
                  </a:cubicBezTo>
                  <a:cubicBezTo>
                    <a:pt x="2173" y="4861"/>
                    <a:pt x="2240" y="4849"/>
                    <a:pt x="2310" y="4825"/>
                  </a:cubicBezTo>
                  <a:cubicBezTo>
                    <a:pt x="3018" y="4596"/>
                    <a:pt x="2698" y="3270"/>
                    <a:pt x="2264" y="1943"/>
                  </a:cubicBezTo>
                  <a:cubicBezTo>
                    <a:pt x="1882" y="777"/>
                    <a:pt x="1518" y="0"/>
                    <a:pt x="954"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71;p9">
              <a:extLst>
                <a:ext uri="{FF2B5EF4-FFF2-40B4-BE49-F238E27FC236}">
                  <a16:creationId xmlns:a16="http://schemas.microsoft.com/office/drawing/2014/main" id="{430596A3-0D6A-42AD-BE03-783B3C68B3A8}"/>
                </a:ext>
              </a:extLst>
            </p:cNvPr>
            <p:cNvSpPr/>
            <p:nvPr/>
          </p:nvSpPr>
          <p:spPr>
            <a:xfrm>
              <a:off x="2665537" y="1882402"/>
              <a:ext cx="77151" cy="124504"/>
            </a:xfrm>
            <a:custGeom>
              <a:avLst/>
              <a:gdLst/>
              <a:ahLst/>
              <a:cxnLst/>
              <a:rect l="l" t="t" r="r" b="b"/>
              <a:pathLst>
                <a:path w="3019" h="4872" extrusionOk="0">
                  <a:moveTo>
                    <a:pt x="937" y="0"/>
                  </a:moveTo>
                  <a:cubicBezTo>
                    <a:pt x="864" y="0"/>
                    <a:pt x="789" y="13"/>
                    <a:pt x="709" y="38"/>
                  </a:cubicBezTo>
                  <a:cubicBezTo>
                    <a:pt x="0" y="290"/>
                    <a:pt x="321" y="1365"/>
                    <a:pt x="778" y="2691"/>
                  </a:cubicBezTo>
                  <a:cubicBezTo>
                    <a:pt x="1172" y="3894"/>
                    <a:pt x="1529" y="4872"/>
                    <a:pt x="2121" y="4872"/>
                  </a:cubicBezTo>
                  <a:cubicBezTo>
                    <a:pt x="2181" y="4872"/>
                    <a:pt x="2244" y="4861"/>
                    <a:pt x="2310" y="4840"/>
                  </a:cubicBezTo>
                  <a:cubicBezTo>
                    <a:pt x="3019" y="4589"/>
                    <a:pt x="2699" y="3285"/>
                    <a:pt x="2264" y="1959"/>
                  </a:cubicBezTo>
                  <a:cubicBezTo>
                    <a:pt x="1878" y="781"/>
                    <a:pt x="1511" y="0"/>
                    <a:pt x="937"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72;p9">
              <a:extLst>
                <a:ext uri="{FF2B5EF4-FFF2-40B4-BE49-F238E27FC236}">
                  <a16:creationId xmlns:a16="http://schemas.microsoft.com/office/drawing/2014/main" id="{71820240-818A-44E3-A85B-F5EC1FC9F27F}"/>
                </a:ext>
              </a:extLst>
            </p:cNvPr>
            <p:cNvSpPr/>
            <p:nvPr/>
          </p:nvSpPr>
          <p:spPr>
            <a:xfrm>
              <a:off x="2706450" y="1881507"/>
              <a:ext cx="72474" cy="110883"/>
            </a:xfrm>
            <a:custGeom>
              <a:avLst/>
              <a:gdLst/>
              <a:ahLst/>
              <a:cxnLst/>
              <a:rect l="l" t="t" r="r" b="b"/>
              <a:pathLst>
                <a:path w="2836" h="4339" extrusionOk="0">
                  <a:moveTo>
                    <a:pt x="975" y="1"/>
                  </a:moveTo>
                  <a:cubicBezTo>
                    <a:pt x="892" y="1"/>
                    <a:pt x="803" y="17"/>
                    <a:pt x="709" y="50"/>
                  </a:cubicBezTo>
                  <a:cubicBezTo>
                    <a:pt x="0" y="279"/>
                    <a:pt x="274" y="1239"/>
                    <a:pt x="663" y="2429"/>
                  </a:cubicBezTo>
                  <a:cubicBezTo>
                    <a:pt x="1033" y="3476"/>
                    <a:pt x="1347" y="4338"/>
                    <a:pt x="1920" y="4338"/>
                  </a:cubicBezTo>
                  <a:cubicBezTo>
                    <a:pt x="1986" y="4338"/>
                    <a:pt x="2054" y="4327"/>
                    <a:pt x="2127" y="4304"/>
                  </a:cubicBezTo>
                  <a:cubicBezTo>
                    <a:pt x="2836" y="4052"/>
                    <a:pt x="2584" y="2886"/>
                    <a:pt x="2172" y="1697"/>
                  </a:cubicBezTo>
                  <a:cubicBezTo>
                    <a:pt x="1855" y="686"/>
                    <a:pt x="1521" y="1"/>
                    <a:pt x="975" y="1"/>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73;p9">
              <a:extLst>
                <a:ext uri="{FF2B5EF4-FFF2-40B4-BE49-F238E27FC236}">
                  <a16:creationId xmlns:a16="http://schemas.microsoft.com/office/drawing/2014/main" id="{BBE101F4-BCAB-4FE4-9A15-375D6FF5F4BC}"/>
                </a:ext>
              </a:extLst>
            </p:cNvPr>
            <p:cNvSpPr/>
            <p:nvPr/>
          </p:nvSpPr>
          <p:spPr>
            <a:xfrm>
              <a:off x="2753190" y="1899549"/>
              <a:ext cx="54943" cy="113796"/>
            </a:xfrm>
            <a:custGeom>
              <a:avLst/>
              <a:gdLst/>
              <a:ahLst/>
              <a:cxnLst/>
              <a:rect l="l" t="t" r="r" b="b"/>
              <a:pathLst>
                <a:path w="2150" h="4453" extrusionOk="0">
                  <a:moveTo>
                    <a:pt x="871" y="0"/>
                  </a:moveTo>
                  <a:cubicBezTo>
                    <a:pt x="834" y="0"/>
                    <a:pt x="795" y="3"/>
                    <a:pt x="755" y="8"/>
                  </a:cubicBezTo>
                  <a:cubicBezTo>
                    <a:pt x="0" y="122"/>
                    <a:pt x="115" y="1105"/>
                    <a:pt x="298" y="2340"/>
                  </a:cubicBezTo>
                  <a:cubicBezTo>
                    <a:pt x="471" y="3509"/>
                    <a:pt x="644" y="4453"/>
                    <a:pt x="1283" y="4453"/>
                  </a:cubicBezTo>
                  <a:cubicBezTo>
                    <a:pt x="1319" y="4453"/>
                    <a:pt x="1356" y="4450"/>
                    <a:pt x="1395" y="4444"/>
                  </a:cubicBezTo>
                  <a:cubicBezTo>
                    <a:pt x="2150" y="4329"/>
                    <a:pt x="2081" y="3117"/>
                    <a:pt x="1898" y="1905"/>
                  </a:cubicBezTo>
                  <a:cubicBezTo>
                    <a:pt x="1725" y="738"/>
                    <a:pt x="1512" y="0"/>
                    <a:pt x="871"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74;p9">
              <a:extLst>
                <a:ext uri="{FF2B5EF4-FFF2-40B4-BE49-F238E27FC236}">
                  <a16:creationId xmlns:a16="http://schemas.microsoft.com/office/drawing/2014/main" id="{D15ECD3B-E76E-41A2-BB60-4B706C4F3789}"/>
                </a:ext>
              </a:extLst>
            </p:cNvPr>
            <p:cNvSpPr/>
            <p:nvPr/>
          </p:nvSpPr>
          <p:spPr>
            <a:xfrm>
              <a:off x="2590150" y="1942865"/>
              <a:ext cx="181773" cy="200556"/>
            </a:xfrm>
            <a:custGeom>
              <a:avLst/>
              <a:gdLst/>
              <a:ahLst/>
              <a:cxnLst/>
              <a:rect l="l" t="t" r="r" b="b"/>
              <a:pathLst>
                <a:path w="7113" h="7848" extrusionOk="0">
                  <a:moveTo>
                    <a:pt x="1964" y="1"/>
                  </a:moveTo>
                  <a:cubicBezTo>
                    <a:pt x="1919" y="1"/>
                    <a:pt x="1867" y="9"/>
                    <a:pt x="1807" y="28"/>
                  </a:cubicBezTo>
                  <a:cubicBezTo>
                    <a:pt x="755" y="371"/>
                    <a:pt x="1" y="5493"/>
                    <a:pt x="4643" y="7848"/>
                  </a:cubicBezTo>
                  <a:cubicBezTo>
                    <a:pt x="4643" y="7848"/>
                    <a:pt x="7112" y="6179"/>
                    <a:pt x="2722" y="3183"/>
                  </a:cubicBezTo>
                  <a:cubicBezTo>
                    <a:pt x="1579" y="2385"/>
                    <a:pt x="2714" y="1"/>
                    <a:pt x="1964" y="1"/>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75;p9">
              <a:extLst>
                <a:ext uri="{FF2B5EF4-FFF2-40B4-BE49-F238E27FC236}">
                  <a16:creationId xmlns:a16="http://schemas.microsoft.com/office/drawing/2014/main" id="{9A319AF5-6331-4685-97AA-5C56A5489A1D}"/>
                </a:ext>
              </a:extLst>
            </p:cNvPr>
            <p:cNvSpPr/>
            <p:nvPr/>
          </p:nvSpPr>
          <p:spPr>
            <a:xfrm>
              <a:off x="2669549" y="1907292"/>
              <a:ext cx="60284" cy="115943"/>
            </a:xfrm>
            <a:custGeom>
              <a:avLst/>
              <a:gdLst/>
              <a:ahLst/>
              <a:cxnLst/>
              <a:rect l="l" t="t" r="r" b="b"/>
              <a:pathLst>
                <a:path w="2359" h="4537" extrusionOk="0">
                  <a:moveTo>
                    <a:pt x="152" y="0"/>
                  </a:moveTo>
                  <a:cubicBezTo>
                    <a:pt x="78" y="0"/>
                    <a:pt x="1" y="81"/>
                    <a:pt x="49" y="162"/>
                  </a:cubicBezTo>
                  <a:cubicBezTo>
                    <a:pt x="438" y="894"/>
                    <a:pt x="2061" y="3775"/>
                    <a:pt x="964" y="4346"/>
                  </a:cubicBezTo>
                  <a:cubicBezTo>
                    <a:pt x="862" y="4387"/>
                    <a:pt x="942" y="4537"/>
                    <a:pt x="1025" y="4537"/>
                  </a:cubicBezTo>
                  <a:cubicBezTo>
                    <a:pt x="1035" y="4537"/>
                    <a:pt x="1045" y="4534"/>
                    <a:pt x="1055" y="4529"/>
                  </a:cubicBezTo>
                  <a:cubicBezTo>
                    <a:pt x="2359" y="3843"/>
                    <a:pt x="667" y="894"/>
                    <a:pt x="232" y="48"/>
                  </a:cubicBezTo>
                  <a:cubicBezTo>
                    <a:pt x="212" y="14"/>
                    <a:pt x="182" y="0"/>
                    <a:pt x="152"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76;p9">
              <a:extLst>
                <a:ext uri="{FF2B5EF4-FFF2-40B4-BE49-F238E27FC236}">
                  <a16:creationId xmlns:a16="http://schemas.microsoft.com/office/drawing/2014/main" id="{C52BE20E-F822-4E0E-8EB0-D41A73A84D34}"/>
                </a:ext>
              </a:extLst>
            </p:cNvPr>
            <p:cNvSpPr/>
            <p:nvPr/>
          </p:nvSpPr>
          <p:spPr>
            <a:xfrm>
              <a:off x="2709875" y="1903203"/>
              <a:ext cx="47430" cy="102782"/>
            </a:xfrm>
            <a:custGeom>
              <a:avLst/>
              <a:gdLst/>
              <a:ahLst/>
              <a:cxnLst/>
              <a:rect l="l" t="t" r="r" b="b"/>
              <a:pathLst>
                <a:path w="1856" h="4022" extrusionOk="0">
                  <a:moveTo>
                    <a:pt x="151" y="0"/>
                  </a:moveTo>
                  <a:cubicBezTo>
                    <a:pt x="78" y="0"/>
                    <a:pt x="0" y="81"/>
                    <a:pt x="49" y="162"/>
                  </a:cubicBezTo>
                  <a:cubicBezTo>
                    <a:pt x="483" y="962"/>
                    <a:pt x="1604" y="3089"/>
                    <a:pt x="689" y="3843"/>
                  </a:cubicBezTo>
                  <a:cubicBezTo>
                    <a:pt x="596" y="3918"/>
                    <a:pt x="669" y="4022"/>
                    <a:pt x="761" y="4022"/>
                  </a:cubicBezTo>
                  <a:cubicBezTo>
                    <a:pt x="783" y="4022"/>
                    <a:pt x="805" y="4016"/>
                    <a:pt x="826" y="4003"/>
                  </a:cubicBezTo>
                  <a:cubicBezTo>
                    <a:pt x="1855" y="3134"/>
                    <a:pt x="712" y="962"/>
                    <a:pt x="232" y="47"/>
                  </a:cubicBezTo>
                  <a:cubicBezTo>
                    <a:pt x="212" y="14"/>
                    <a:pt x="182" y="0"/>
                    <a:pt x="151"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77;p9">
              <a:extLst>
                <a:ext uri="{FF2B5EF4-FFF2-40B4-BE49-F238E27FC236}">
                  <a16:creationId xmlns:a16="http://schemas.microsoft.com/office/drawing/2014/main" id="{D46B3DB6-51F5-423A-A948-598D0D37D3BC}"/>
                </a:ext>
              </a:extLst>
            </p:cNvPr>
            <p:cNvSpPr/>
            <p:nvPr/>
          </p:nvSpPr>
          <p:spPr>
            <a:xfrm>
              <a:off x="2754826" y="1911815"/>
              <a:ext cx="32864" cy="79910"/>
            </a:xfrm>
            <a:custGeom>
              <a:avLst/>
              <a:gdLst/>
              <a:ahLst/>
              <a:cxnLst/>
              <a:rect l="l" t="t" r="r" b="b"/>
              <a:pathLst>
                <a:path w="1286" h="3127" extrusionOk="0">
                  <a:moveTo>
                    <a:pt x="130" y="0"/>
                  </a:moveTo>
                  <a:cubicBezTo>
                    <a:pt x="65" y="0"/>
                    <a:pt x="0" y="53"/>
                    <a:pt x="28" y="122"/>
                  </a:cubicBezTo>
                  <a:lnTo>
                    <a:pt x="51" y="122"/>
                  </a:lnTo>
                  <a:cubicBezTo>
                    <a:pt x="279" y="694"/>
                    <a:pt x="1034" y="2523"/>
                    <a:pt x="325" y="2935"/>
                  </a:cubicBezTo>
                  <a:cubicBezTo>
                    <a:pt x="246" y="3014"/>
                    <a:pt x="304" y="3127"/>
                    <a:pt x="394" y="3127"/>
                  </a:cubicBezTo>
                  <a:cubicBezTo>
                    <a:pt x="409" y="3127"/>
                    <a:pt x="424" y="3124"/>
                    <a:pt x="439" y="3118"/>
                  </a:cubicBezTo>
                  <a:cubicBezTo>
                    <a:pt x="1286" y="2615"/>
                    <a:pt x="508" y="739"/>
                    <a:pt x="234" y="76"/>
                  </a:cubicBezTo>
                  <a:cubicBezTo>
                    <a:pt x="216" y="22"/>
                    <a:pt x="173" y="0"/>
                    <a:pt x="130"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78;p9">
              <a:extLst>
                <a:ext uri="{FF2B5EF4-FFF2-40B4-BE49-F238E27FC236}">
                  <a16:creationId xmlns:a16="http://schemas.microsoft.com/office/drawing/2014/main" id="{39540E67-D588-491C-A425-56EEA1B2814D}"/>
                </a:ext>
              </a:extLst>
            </p:cNvPr>
            <p:cNvSpPr/>
            <p:nvPr/>
          </p:nvSpPr>
          <p:spPr>
            <a:xfrm>
              <a:off x="2777493" y="1910640"/>
              <a:ext cx="43060" cy="85839"/>
            </a:xfrm>
            <a:custGeom>
              <a:avLst/>
              <a:gdLst/>
              <a:ahLst/>
              <a:cxnLst/>
              <a:rect l="l" t="t" r="r" b="b"/>
              <a:pathLst>
                <a:path w="1685" h="3359" extrusionOk="0">
                  <a:moveTo>
                    <a:pt x="633" y="1"/>
                  </a:moveTo>
                  <a:cubicBezTo>
                    <a:pt x="573" y="1"/>
                    <a:pt x="508" y="53"/>
                    <a:pt x="536" y="122"/>
                  </a:cubicBezTo>
                  <a:cubicBezTo>
                    <a:pt x="725" y="754"/>
                    <a:pt x="1399" y="3128"/>
                    <a:pt x="453" y="3128"/>
                  </a:cubicBezTo>
                  <a:cubicBezTo>
                    <a:pt x="371" y="3128"/>
                    <a:pt x="277" y="3110"/>
                    <a:pt x="170" y="3072"/>
                  </a:cubicBezTo>
                  <a:cubicBezTo>
                    <a:pt x="156" y="3068"/>
                    <a:pt x="144" y="3066"/>
                    <a:pt x="132" y="3066"/>
                  </a:cubicBezTo>
                  <a:cubicBezTo>
                    <a:pt x="25" y="3066"/>
                    <a:pt x="0" y="3237"/>
                    <a:pt x="124" y="3278"/>
                  </a:cubicBezTo>
                  <a:cubicBezTo>
                    <a:pt x="277" y="3333"/>
                    <a:pt x="410" y="3359"/>
                    <a:pt x="524" y="3359"/>
                  </a:cubicBezTo>
                  <a:cubicBezTo>
                    <a:pt x="1685" y="3359"/>
                    <a:pt x="927" y="722"/>
                    <a:pt x="719" y="77"/>
                  </a:cubicBezTo>
                  <a:cubicBezTo>
                    <a:pt x="710" y="23"/>
                    <a:pt x="672" y="1"/>
                    <a:pt x="633"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79;p9">
              <a:extLst>
                <a:ext uri="{FF2B5EF4-FFF2-40B4-BE49-F238E27FC236}">
                  <a16:creationId xmlns:a16="http://schemas.microsoft.com/office/drawing/2014/main" id="{CD4418E7-52C9-4205-8FCF-D2A9F092458C}"/>
                </a:ext>
              </a:extLst>
            </p:cNvPr>
            <p:cNvSpPr/>
            <p:nvPr/>
          </p:nvSpPr>
          <p:spPr>
            <a:xfrm>
              <a:off x="2619027" y="1940309"/>
              <a:ext cx="126804" cy="157112"/>
            </a:xfrm>
            <a:custGeom>
              <a:avLst/>
              <a:gdLst/>
              <a:ahLst/>
              <a:cxnLst/>
              <a:rect l="l" t="t" r="r" b="b"/>
              <a:pathLst>
                <a:path w="4962" h="6148" extrusionOk="0">
                  <a:moveTo>
                    <a:pt x="859" y="0"/>
                  </a:moveTo>
                  <a:cubicBezTo>
                    <a:pt x="550" y="0"/>
                    <a:pt x="139" y="374"/>
                    <a:pt x="14" y="791"/>
                  </a:cubicBezTo>
                  <a:cubicBezTo>
                    <a:pt x="1" y="870"/>
                    <a:pt x="57" y="919"/>
                    <a:pt x="115" y="919"/>
                  </a:cubicBezTo>
                  <a:cubicBezTo>
                    <a:pt x="157" y="919"/>
                    <a:pt x="201" y="894"/>
                    <a:pt x="220" y="836"/>
                  </a:cubicBezTo>
                  <a:lnTo>
                    <a:pt x="220" y="859"/>
                  </a:lnTo>
                  <a:cubicBezTo>
                    <a:pt x="298" y="613"/>
                    <a:pt x="436" y="511"/>
                    <a:pt x="574" y="511"/>
                  </a:cubicBezTo>
                  <a:cubicBezTo>
                    <a:pt x="755" y="511"/>
                    <a:pt x="935" y="690"/>
                    <a:pt x="974" y="951"/>
                  </a:cubicBezTo>
                  <a:cubicBezTo>
                    <a:pt x="951" y="1134"/>
                    <a:pt x="929" y="1294"/>
                    <a:pt x="883" y="1477"/>
                  </a:cubicBezTo>
                  <a:cubicBezTo>
                    <a:pt x="791" y="2003"/>
                    <a:pt x="906" y="2529"/>
                    <a:pt x="1180" y="2986"/>
                  </a:cubicBezTo>
                  <a:cubicBezTo>
                    <a:pt x="2095" y="4312"/>
                    <a:pt x="4038" y="4495"/>
                    <a:pt x="4747" y="6096"/>
                  </a:cubicBezTo>
                  <a:cubicBezTo>
                    <a:pt x="4762" y="6132"/>
                    <a:pt x="4790" y="6148"/>
                    <a:pt x="4820" y="6148"/>
                  </a:cubicBezTo>
                  <a:cubicBezTo>
                    <a:pt x="4886" y="6148"/>
                    <a:pt x="4961" y="6075"/>
                    <a:pt x="4930" y="5981"/>
                  </a:cubicBezTo>
                  <a:cubicBezTo>
                    <a:pt x="4519" y="5067"/>
                    <a:pt x="3695" y="4564"/>
                    <a:pt x="2872" y="4038"/>
                  </a:cubicBezTo>
                  <a:cubicBezTo>
                    <a:pt x="2049" y="3512"/>
                    <a:pt x="1112" y="2986"/>
                    <a:pt x="1066" y="1888"/>
                  </a:cubicBezTo>
                  <a:cubicBezTo>
                    <a:pt x="1043" y="1431"/>
                    <a:pt x="1249" y="996"/>
                    <a:pt x="1226" y="562"/>
                  </a:cubicBezTo>
                  <a:cubicBezTo>
                    <a:pt x="1217" y="157"/>
                    <a:pt x="1059" y="0"/>
                    <a:pt x="859"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80;p9">
              <a:extLst>
                <a:ext uri="{FF2B5EF4-FFF2-40B4-BE49-F238E27FC236}">
                  <a16:creationId xmlns:a16="http://schemas.microsoft.com/office/drawing/2014/main" id="{52ED096A-E31A-414A-9D86-6EF4CB95F03E}"/>
                </a:ext>
              </a:extLst>
            </p:cNvPr>
            <p:cNvSpPr/>
            <p:nvPr/>
          </p:nvSpPr>
          <p:spPr>
            <a:xfrm>
              <a:off x="1322682" y="1959731"/>
              <a:ext cx="261428" cy="336227"/>
            </a:xfrm>
            <a:custGeom>
              <a:avLst/>
              <a:gdLst/>
              <a:ahLst/>
              <a:cxnLst/>
              <a:rect l="l" t="t" r="r" b="b"/>
              <a:pathLst>
                <a:path w="10230" h="13157" extrusionOk="0">
                  <a:moveTo>
                    <a:pt x="4410" y="1"/>
                  </a:moveTo>
                  <a:cubicBezTo>
                    <a:pt x="3297" y="1"/>
                    <a:pt x="2296" y="467"/>
                    <a:pt x="1899" y="1426"/>
                  </a:cubicBezTo>
                  <a:cubicBezTo>
                    <a:pt x="298" y="5290"/>
                    <a:pt x="1922" y="6319"/>
                    <a:pt x="1922" y="6319"/>
                  </a:cubicBezTo>
                  <a:lnTo>
                    <a:pt x="1" y="11807"/>
                  </a:lnTo>
                  <a:lnTo>
                    <a:pt x="6266" y="13156"/>
                  </a:lnTo>
                  <a:lnTo>
                    <a:pt x="7730" y="7348"/>
                  </a:lnTo>
                  <a:cubicBezTo>
                    <a:pt x="10229" y="2557"/>
                    <a:pt x="7015" y="1"/>
                    <a:pt x="4410" y="1"/>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81;p9">
              <a:extLst>
                <a:ext uri="{FF2B5EF4-FFF2-40B4-BE49-F238E27FC236}">
                  <a16:creationId xmlns:a16="http://schemas.microsoft.com/office/drawing/2014/main" id="{4E30AF18-3C20-48EC-8E56-C7388BBA0492}"/>
                </a:ext>
              </a:extLst>
            </p:cNvPr>
            <p:cNvSpPr/>
            <p:nvPr/>
          </p:nvSpPr>
          <p:spPr>
            <a:xfrm>
              <a:off x="1448923" y="1972202"/>
              <a:ext cx="132094" cy="158952"/>
            </a:xfrm>
            <a:custGeom>
              <a:avLst/>
              <a:gdLst/>
              <a:ahLst/>
              <a:cxnLst/>
              <a:rect l="l" t="t" r="r" b="b"/>
              <a:pathLst>
                <a:path w="5169" h="6220" extrusionOk="0">
                  <a:moveTo>
                    <a:pt x="1624" y="0"/>
                  </a:moveTo>
                  <a:lnTo>
                    <a:pt x="0" y="755"/>
                  </a:lnTo>
                  <a:lnTo>
                    <a:pt x="2218" y="6220"/>
                  </a:lnTo>
                  <a:cubicBezTo>
                    <a:pt x="2218" y="6220"/>
                    <a:pt x="3887" y="5808"/>
                    <a:pt x="5168" y="3590"/>
                  </a:cubicBezTo>
                  <a:lnTo>
                    <a:pt x="1624" y="0"/>
                  </a:ln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82;p9">
              <a:extLst>
                <a:ext uri="{FF2B5EF4-FFF2-40B4-BE49-F238E27FC236}">
                  <a16:creationId xmlns:a16="http://schemas.microsoft.com/office/drawing/2014/main" id="{DA81EB85-A383-4E9B-BBCF-1CFFDFFD6FC8}"/>
                </a:ext>
              </a:extLst>
            </p:cNvPr>
            <p:cNvSpPr/>
            <p:nvPr/>
          </p:nvSpPr>
          <p:spPr>
            <a:xfrm>
              <a:off x="1460014" y="1929627"/>
              <a:ext cx="66060" cy="126651"/>
            </a:xfrm>
            <a:custGeom>
              <a:avLst/>
              <a:gdLst/>
              <a:ahLst/>
              <a:cxnLst/>
              <a:rect l="l" t="t" r="r" b="b"/>
              <a:pathLst>
                <a:path w="2585" h="4956" extrusionOk="0">
                  <a:moveTo>
                    <a:pt x="1683" y="0"/>
                  </a:moveTo>
                  <a:cubicBezTo>
                    <a:pt x="1069" y="0"/>
                    <a:pt x="777" y="817"/>
                    <a:pt x="504" y="2078"/>
                  </a:cubicBezTo>
                  <a:cubicBezTo>
                    <a:pt x="184" y="3427"/>
                    <a:pt x="1" y="4776"/>
                    <a:pt x="732" y="4936"/>
                  </a:cubicBezTo>
                  <a:cubicBezTo>
                    <a:pt x="786" y="4949"/>
                    <a:pt x="838" y="4956"/>
                    <a:pt x="887" y="4956"/>
                  </a:cubicBezTo>
                  <a:cubicBezTo>
                    <a:pt x="1508" y="4956"/>
                    <a:pt x="1783" y="3920"/>
                    <a:pt x="2059" y="2649"/>
                  </a:cubicBezTo>
                  <a:cubicBezTo>
                    <a:pt x="2379" y="1300"/>
                    <a:pt x="2585" y="180"/>
                    <a:pt x="1853" y="20"/>
                  </a:cubicBezTo>
                  <a:cubicBezTo>
                    <a:pt x="1793" y="7"/>
                    <a:pt x="1737" y="0"/>
                    <a:pt x="1683"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83;p9">
              <a:extLst>
                <a:ext uri="{FF2B5EF4-FFF2-40B4-BE49-F238E27FC236}">
                  <a16:creationId xmlns:a16="http://schemas.microsoft.com/office/drawing/2014/main" id="{9C65FDC4-A497-4E39-8215-60B3120B97F7}"/>
                </a:ext>
              </a:extLst>
            </p:cNvPr>
            <p:cNvSpPr/>
            <p:nvPr/>
          </p:nvSpPr>
          <p:spPr>
            <a:xfrm>
              <a:off x="1424953" y="1916185"/>
              <a:ext cx="66060" cy="126651"/>
            </a:xfrm>
            <a:custGeom>
              <a:avLst/>
              <a:gdLst/>
              <a:ahLst/>
              <a:cxnLst/>
              <a:rect l="l" t="t" r="r" b="b"/>
              <a:pathLst>
                <a:path w="2585" h="4956" extrusionOk="0">
                  <a:moveTo>
                    <a:pt x="1683" y="0"/>
                  </a:moveTo>
                  <a:cubicBezTo>
                    <a:pt x="1073" y="0"/>
                    <a:pt x="798" y="817"/>
                    <a:pt x="504" y="2078"/>
                  </a:cubicBezTo>
                  <a:cubicBezTo>
                    <a:pt x="184" y="3427"/>
                    <a:pt x="1" y="4776"/>
                    <a:pt x="732" y="4936"/>
                  </a:cubicBezTo>
                  <a:cubicBezTo>
                    <a:pt x="786" y="4949"/>
                    <a:pt x="838" y="4956"/>
                    <a:pt x="887" y="4956"/>
                  </a:cubicBezTo>
                  <a:cubicBezTo>
                    <a:pt x="1505" y="4956"/>
                    <a:pt x="1762" y="3920"/>
                    <a:pt x="2059" y="2649"/>
                  </a:cubicBezTo>
                  <a:cubicBezTo>
                    <a:pt x="2379" y="1300"/>
                    <a:pt x="2585" y="180"/>
                    <a:pt x="1853" y="20"/>
                  </a:cubicBezTo>
                  <a:cubicBezTo>
                    <a:pt x="1793" y="7"/>
                    <a:pt x="1737" y="0"/>
                    <a:pt x="1683"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84;p9">
              <a:extLst>
                <a:ext uri="{FF2B5EF4-FFF2-40B4-BE49-F238E27FC236}">
                  <a16:creationId xmlns:a16="http://schemas.microsoft.com/office/drawing/2014/main" id="{1E5D7B5A-53DE-45D3-8D66-5252DD463753}"/>
                </a:ext>
              </a:extLst>
            </p:cNvPr>
            <p:cNvSpPr/>
            <p:nvPr/>
          </p:nvSpPr>
          <p:spPr>
            <a:xfrm>
              <a:off x="1387566" y="1919635"/>
              <a:ext cx="63121" cy="112161"/>
            </a:xfrm>
            <a:custGeom>
              <a:avLst/>
              <a:gdLst/>
              <a:ahLst/>
              <a:cxnLst/>
              <a:rect l="l" t="t" r="r" b="b"/>
              <a:pathLst>
                <a:path w="2470" h="4389" extrusionOk="0">
                  <a:moveTo>
                    <a:pt x="1547" y="0"/>
                  </a:moveTo>
                  <a:cubicBezTo>
                    <a:pt x="952" y="0"/>
                    <a:pt x="684" y="705"/>
                    <a:pt x="435" y="1805"/>
                  </a:cubicBezTo>
                  <a:cubicBezTo>
                    <a:pt x="137" y="2995"/>
                    <a:pt x="0" y="4206"/>
                    <a:pt x="732" y="4367"/>
                  </a:cubicBezTo>
                  <a:cubicBezTo>
                    <a:pt x="791" y="4381"/>
                    <a:pt x="848" y="4389"/>
                    <a:pt x="901" y="4389"/>
                  </a:cubicBezTo>
                  <a:cubicBezTo>
                    <a:pt x="1508" y="4389"/>
                    <a:pt x="1760" y="3470"/>
                    <a:pt x="2012" y="2377"/>
                  </a:cubicBezTo>
                  <a:cubicBezTo>
                    <a:pt x="2287" y="1188"/>
                    <a:pt x="2470" y="182"/>
                    <a:pt x="1738" y="22"/>
                  </a:cubicBezTo>
                  <a:cubicBezTo>
                    <a:pt x="1671" y="7"/>
                    <a:pt x="1608" y="0"/>
                    <a:pt x="1547"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85;p9">
              <a:extLst>
                <a:ext uri="{FF2B5EF4-FFF2-40B4-BE49-F238E27FC236}">
                  <a16:creationId xmlns:a16="http://schemas.microsoft.com/office/drawing/2014/main" id="{BF0050B3-17E8-4EDE-809C-E5D2CA2D419E}"/>
                </a:ext>
              </a:extLst>
            </p:cNvPr>
            <p:cNvSpPr/>
            <p:nvPr/>
          </p:nvSpPr>
          <p:spPr>
            <a:xfrm>
              <a:off x="1360094" y="1941178"/>
              <a:ext cx="45028" cy="114640"/>
            </a:xfrm>
            <a:custGeom>
              <a:avLst/>
              <a:gdLst/>
              <a:ahLst/>
              <a:cxnLst/>
              <a:rect l="l" t="t" r="r" b="b"/>
              <a:pathLst>
                <a:path w="1762" h="4486" extrusionOk="0">
                  <a:moveTo>
                    <a:pt x="971" y="0"/>
                  </a:moveTo>
                  <a:cubicBezTo>
                    <a:pt x="266" y="0"/>
                    <a:pt x="113" y="812"/>
                    <a:pt x="46" y="2014"/>
                  </a:cubicBezTo>
                  <a:cubicBezTo>
                    <a:pt x="0" y="3249"/>
                    <a:pt x="46" y="4461"/>
                    <a:pt x="801" y="4484"/>
                  </a:cubicBezTo>
                  <a:cubicBezTo>
                    <a:pt x="817" y="4485"/>
                    <a:pt x="834" y="4485"/>
                    <a:pt x="849" y="4485"/>
                  </a:cubicBezTo>
                  <a:cubicBezTo>
                    <a:pt x="1559" y="4485"/>
                    <a:pt x="1648" y="3496"/>
                    <a:pt x="1693" y="2289"/>
                  </a:cubicBezTo>
                  <a:cubicBezTo>
                    <a:pt x="1761" y="1054"/>
                    <a:pt x="1761" y="48"/>
                    <a:pt x="1029" y="2"/>
                  </a:cubicBezTo>
                  <a:cubicBezTo>
                    <a:pt x="1009" y="1"/>
                    <a:pt x="990" y="0"/>
                    <a:pt x="971"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86;p9">
              <a:extLst>
                <a:ext uri="{FF2B5EF4-FFF2-40B4-BE49-F238E27FC236}">
                  <a16:creationId xmlns:a16="http://schemas.microsoft.com/office/drawing/2014/main" id="{350C671F-5C1E-4D26-A04E-46531C43FD3A}"/>
                </a:ext>
              </a:extLst>
            </p:cNvPr>
            <p:cNvSpPr/>
            <p:nvPr/>
          </p:nvSpPr>
          <p:spPr>
            <a:xfrm>
              <a:off x="1406246" y="1971307"/>
              <a:ext cx="178859" cy="206612"/>
            </a:xfrm>
            <a:custGeom>
              <a:avLst/>
              <a:gdLst/>
              <a:ahLst/>
              <a:cxnLst/>
              <a:rect l="l" t="t" r="r" b="b"/>
              <a:pathLst>
                <a:path w="6999" h="8085" extrusionOk="0">
                  <a:moveTo>
                    <a:pt x="4551" y="0"/>
                  </a:moveTo>
                  <a:cubicBezTo>
                    <a:pt x="3713" y="0"/>
                    <a:pt x="5148" y="2336"/>
                    <a:pt x="4071" y="3236"/>
                  </a:cubicBezTo>
                  <a:cubicBezTo>
                    <a:pt x="1" y="6666"/>
                    <a:pt x="2608" y="8084"/>
                    <a:pt x="2608" y="8084"/>
                  </a:cubicBezTo>
                  <a:cubicBezTo>
                    <a:pt x="6998" y="5294"/>
                    <a:pt x="5763" y="218"/>
                    <a:pt x="4666" y="12"/>
                  </a:cubicBezTo>
                  <a:cubicBezTo>
                    <a:pt x="4623" y="4"/>
                    <a:pt x="4585" y="0"/>
                    <a:pt x="4551" y="0"/>
                  </a:cubicBezTo>
                  <a:close/>
                </a:path>
              </a:pathLst>
            </a:custGeom>
            <a:solidFill>
              <a:srgbClr val="CE7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87;p9">
              <a:extLst>
                <a:ext uri="{FF2B5EF4-FFF2-40B4-BE49-F238E27FC236}">
                  <a16:creationId xmlns:a16="http://schemas.microsoft.com/office/drawing/2014/main" id="{C821E99E-9C9E-4227-B3DF-8D0738CEEF36}"/>
                </a:ext>
              </a:extLst>
            </p:cNvPr>
            <p:cNvSpPr/>
            <p:nvPr/>
          </p:nvSpPr>
          <p:spPr>
            <a:xfrm>
              <a:off x="1438394" y="1939568"/>
              <a:ext cx="50778" cy="117553"/>
            </a:xfrm>
            <a:custGeom>
              <a:avLst/>
              <a:gdLst/>
              <a:ahLst/>
              <a:cxnLst/>
              <a:rect l="l" t="t" r="r" b="b"/>
              <a:pathLst>
                <a:path w="1987" h="4600" extrusionOk="0">
                  <a:moveTo>
                    <a:pt x="1862" y="0"/>
                  </a:moveTo>
                  <a:cubicBezTo>
                    <a:pt x="1821" y="0"/>
                    <a:pt x="1779" y="21"/>
                    <a:pt x="1761" y="65"/>
                  </a:cubicBezTo>
                  <a:cubicBezTo>
                    <a:pt x="1395" y="934"/>
                    <a:pt x="1" y="4044"/>
                    <a:pt x="1373" y="4593"/>
                  </a:cubicBezTo>
                  <a:cubicBezTo>
                    <a:pt x="1386" y="4597"/>
                    <a:pt x="1399" y="4599"/>
                    <a:pt x="1411" y="4599"/>
                  </a:cubicBezTo>
                  <a:cubicBezTo>
                    <a:pt x="1517" y="4599"/>
                    <a:pt x="1544" y="4428"/>
                    <a:pt x="1441" y="4387"/>
                  </a:cubicBezTo>
                  <a:cubicBezTo>
                    <a:pt x="321" y="3930"/>
                    <a:pt x="1647" y="888"/>
                    <a:pt x="1944" y="134"/>
                  </a:cubicBezTo>
                  <a:cubicBezTo>
                    <a:pt x="1986" y="50"/>
                    <a:pt x="1926" y="0"/>
                    <a:pt x="1862"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88;p9">
              <a:extLst>
                <a:ext uri="{FF2B5EF4-FFF2-40B4-BE49-F238E27FC236}">
                  <a16:creationId xmlns:a16="http://schemas.microsoft.com/office/drawing/2014/main" id="{B349BCB7-B626-48CB-B3CC-106BF3E42559}"/>
                </a:ext>
              </a:extLst>
            </p:cNvPr>
            <p:cNvSpPr/>
            <p:nvPr/>
          </p:nvSpPr>
          <p:spPr>
            <a:xfrm>
              <a:off x="1409185" y="1939261"/>
              <a:ext cx="39304" cy="104060"/>
            </a:xfrm>
            <a:custGeom>
              <a:avLst/>
              <a:gdLst/>
              <a:ahLst/>
              <a:cxnLst/>
              <a:rect l="l" t="t" r="r" b="b"/>
              <a:pathLst>
                <a:path w="1538" h="4072" extrusionOk="0">
                  <a:moveTo>
                    <a:pt x="1407" y="1"/>
                  </a:moveTo>
                  <a:cubicBezTo>
                    <a:pt x="1364" y="1"/>
                    <a:pt x="1322" y="23"/>
                    <a:pt x="1304" y="77"/>
                  </a:cubicBezTo>
                  <a:cubicBezTo>
                    <a:pt x="915" y="1015"/>
                    <a:pt x="0" y="3301"/>
                    <a:pt x="1121" y="4056"/>
                  </a:cubicBezTo>
                  <a:cubicBezTo>
                    <a:pt x="1135" y="4066"/>
                    <a:pt x="1149" y="4071"/>
                    <a:pt x="1164" y="4071"/>
                  </a:cubicBezTo>
                  <a:cubicBezTo>
                    <a:pt x="1242" y="4071"/>
                    <a:pt x="1309" y="3931"/>
                    <a:pt x="1212" y="3873"/>
                  </a:cubicBezTo>
                  <a:cubicBezTo>
                    <a:pt x="229" y="3210"/>
                    <a:pt x="1144" y="992"/>
                    <a:pt x="1509" y="123"/>
                  </a:cubicBezTo>
                  <a:cubicBezTo>
                    <a:pt x="1537" y="53"/>
                    <a:pt x="1472" y="1"/>
                    <a:pt x="1407"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89;p9">
              <a:extLst>
                <a:ext uri="{FF2B5EF4-FFF2-40B4-BE49-F238E27FC236}">
                  <a16:creationId xmlns:a16="http://schemas.microsoft.com/office/drawing/2014/main" id="{1C5123B2-F063-4579-AA8E-329D8D955EDF}"/>
                </a:ext>
              </a:extLst>
            </p:cNvPr>
            <p:cNvSpPr/>
            <p:nvPr/>
          </p:nvSpPr>
          <p:spPr>
            <a:xfrm>
              <a:off x="1378213" y="1951962"/>
              <a:ext cx="28213" cy="80243"/>
            </a:xfrm>
            <a:custGeom>
              <a:avLst/>
              <a:gdLst/>
              <a:ahLst/>
              <a:cxnLst/>
              <a:rect l="l" t="t" r="r" b="b"/>
              <a:pathLst>
                <a:path w="1104" h="3140" extrusionOk="0">
                  <a:moveTo>
                    <a:pt x="905" y="0"/>
                  </a:moveTo>
                  <a:cubicBezTo>
                    <a:pt x="863" y="0"/>
                    <a:pt x="820" y="26"/>
                    <a:pt x="801" y="83"/>
                  </a:cubicBezTo>
                  <a:cubicBezTo>
                    <a:pt x="618" y="769"/>
                    <a:pt x="0" y="2713"/>
                    <a:pt x="892" y="3124"/>
                  </a:cubicBezTo>
                  <a:cubicBezTo>
                    <a:pt x="910" y="3135"/>
                    <a:pt x="928" y="3140"/>
                    <a:pt x="944" y="3140"/>
                  </a:cubicBezTo>
                  <a:cubicBezTo>
                    <a:pt x="1036" y="3140"/>
                    <a:pt x="1103" y="3003"/>
                    <a:pt x="1006" y="2964"/>
                  </a:cubicBezTo>
                  <a:cubicBezTo>
                    <a:pt x="252" y="2621"/>
                    <a:pt x="824" y="723"/>
                    <a:pt x="1006" y="129"/>
                  </a:cubicBezTo>
                  <a:cubicBezTo>
                    <a:pt x="1020" y="49"/>
                    <a:pt x="964" y="0"/>
                    <a:pt x="905"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90;p9">
              <a:extLst>
                <a:ext uri="{FF2B5EF4-FFF2-40B4-BE49-F238E27FC236}">
                  <a16:creationId xmlns:a16="http://schemas.microsoft.com/office/drawing/2014/main" id="{CC06F801-9A7C-4FFE-AAFB-2E03DD7D3DEA}"/>
                </a:ext>
              </a:extLst>
            </p:cNvPr>
            <p:cNvSpPr/>
            <p:nvPr/>
          </p:nvSpPr>
          <p:spPr>
            <a:xfrm>
              <a:off x="1347879" y="1954492"/>
              <a:ext cx="42166" cy="85558"/>
            </a:xfrm>
            <a:custGeom>
              <a:avLst/>
              <a:gdLst/>
              <a:ahLst/>
              <a:cxnLst/>
              <a:rect l="l" t="t" r="r" b="b"/>
              <a:pathLst>
                <a:path w="1650" h="3348" extrusionOk="0">
                  <a:moveTo>
                    <a:pt x="699" y="1"/>
                  </a:moveTo>
                  <a:cubicBezTo>
                    <a:pt x="660" y="1"/>
                    <a:pt x="624" y="23"/>
                    <a:pt x="616" y="76"/>
                  </a:cubicBezTo>
                  <a:cubicBezTo>
                    <a:pt x="473" y="771"/>
                    <a:pt x="1" y="3348"/>
                    <a:pt x="1094" y="3348"/>
                  </a:cubicBezTo>
                  <a:cubicBezTo>
                    <a:pt x="1224" y="3348"/>
                    <a:pt x="1376" y="3311"/>
                    <a:pt x="1553" y="3231"/>
                  </a:cubicBezTo>
                  <a:cubicBezTo>
                    <a:pt x="1650" y="3173"/>
                    <a:pt x="1599" y="3033"/>
                    <a:pt x="1512" y="3033"/>
                  </a:cubicBezTo>
                  <a:cubicBezTo>
                    <a:pt x="1496" y="3033"/>
                    <a:pt x="1479" y="3038"/>
                    <a:pt x="1462" y="3048"/>
                  </a:cubicBezTo>
                  <a:lnTo>
                    <a:pt x="1462" y="3025"/>
                  </a:lnTo>
                  <a:cubicBezTo>
                    <a:pt x="1341" y="3081"/>
                    <a:pt x="1237" y="3107"/>
                    <a:pt x="1146" y="3107"/>
                  </a:cubicBezTo>
                  <a:cubicBezTo>
                    <a:pt x="272" y="3107"/>
                    <a:pt x="697" y="724"/>
                    <a:pt x="821" y="144"/>
                  </a:cubicBezTo>
                  <a:cubicBezTo>
                    <a:pt x="836" y="59"/>
                    <a:pt x="762" y="1"/>
                    <a:pt x="699" y="1"/>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91;p9">
              <a:extLst>
                <a:ext uri="{FF2B5EF4-FFF2-40B4-BE49-F238E27FC236}">
                  <a16:creationId xmlns:a16="http://schemas.microsoft.com/office/drawing/2014/main" id="{85AE6002-84B1-4C2B-ABAF-C2A904BCABA0}"/>
                </a:ext>
              </a:extLst>
            </p:cNvPr>
            <p:cNvSpPr/>
            <p:nvPr/>
          </p:nvSpPr>
          <p:spPr>
            <a:xfrm>
              <a:off x="1431265" y="1968317"/>
              <a:ext cx="113413" cy="166261"/>
            </a:xfrm>
            <a:custGeom>
              <a:avLst/>
              <a:gdLst/>
              <a:ahLst/>
              <a:cxnLst/>
              <a:rect l="l" t="t" r="r" b="b"/>
              <a:pathLst>
                <a:path w="4438" h="6506" extrusionOk="0">
                  <a:moveTo>
                    <a:pt x="3520" y="0"/>
                  </a:moveTo>
                  <a:cubicBezTo>
                    <a:pt x="3339" y="0"/>
                    <a:pt x="3194" y="125"/>
                    <a:pt x="3161" y="449"/>
                  </a:cubicBezTo>
                  <a:cubicBezTo>
                    <a:pt x="3115" y="769"/>
                    <a:pt x="3344" y="1204"/>
                    <a:pt x="3412" y="1524"/>
                  </a:cubicBezTo>
                  <a:cubicBezTo>
                    <a:pt x="3641" y="2713"/>
                    <a:pt x="2932" y="3376"/>
                    <a:pt x="2086" y="4062"/>
                  </a:cubicBezTo>
                  <a:cubicBezTo>
                    <a:pt x="1217" y="4771"/>
                    <a:pt x="371" y="5320"/>
                    <a:pt x="28" y="6372"/>
                  </a:cubicBezTo>
                  <a:cubicBezTo>
                    <a:pt x="0" y="6455"/>
                    <a:pt x="66" y="6505"/>
                    <a:pt x="132" y="6505"/>
                  </a:cubicBezTo>
                  <a:cubicBezTo>
                    <a:pt x="174" y="6505"/>
                    <a:pt x="216" y="6485"/>
                    <a:pt x="234" y="6440"/>
                  </a:cubicBezTo>
                  <a:cubicBezTo>
                    <a:pt x="806" y="4748"/>
                    <a:pt x="2863" y="4405"/>
                    <a:pt x="3549" y="2873"/>
                  </a:cubicBezTo>
                  <a:cubicBezTo>
                    <a:pt x="3687" y="2507"/>
                    <a:pt x="3732" y="2119"/>
                    <a:pt x="3664" y="1730"/>
                  </a:cubicBezTo>
                  <a:cubicBezTo>
                    <a:pt x="3572" y="1478"/>
                    <a:pt x="3527" y="1227"/>
                    <a:pt x="3481" y="975"/>
                  </a:cubicBezTo>
                  <a:cubicBezTo>
                    <a:pt x="3435" y="838"/>
                    <a:pt x="3412" y="701"/>
                    <a:pt x="3367" y="564"/>
                  </a:cubicBezTo>
                  <a:cubicBezTo>
                    <a:pt x="3523" y="501"/>
                    <a:pt x="3659" y="470"/>
                    <a:pt x="3774" y="470"/>
                  </a:cubicBezTo>
                  <a:cubicBezTo>
                    <a:pt x="3993" y="470"/>
                    <a:pt x="4138" y="582"/>
                    <a:pt x="4213" y="792"/>
                  </a:cubicBezTo>
                  <a:cubicBezTo>
                    <a:pt x="4230" y="837"/>
                    <a:pt x="4273" y="857"/>
                    <a:pt x="4313" y="857"/>
                  </a:cubicBezTo>
                  <a:cubicBezTo>
                    <a:pt x="4377" y="857"/>
                    <a:pt x="4437" y="807"/>
                    <a:pt x="4396" y="724"/>
                  </a:cubicBezTo>
                  <a:lnTo>
                    <a:pt x="4396" y="724"/>
                  </a:lnTo>
                  <a:lnTo>
                    <a:pt x="4396" y="747"/>
                  </a:lnTo>
                  <a:cubicBezTo>
                    <a:pt x="4265" y="383"/>
                    <a:pt x="3837" y="0"/>
                    <a:pt x="3520"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92;p9">
              <a:extLst>
                <a:ext uri="{FF2B5EF4-FFF2-40B4-BE49-F238E27FC236}">
                  <a16:creationId xmlns:a16="http://schemas.microsoft.com/office/drawing/2014/main" id="{FB5A4B5A-9362-484F-B24F-7E8668DE97B9}"/>
                </a:ext>
              </a:extLst>
            </p:cNvPr>
            <p:cNvSpPr/>
            <p:nvPr/>
          </p:nvSpPr>
          <p:spPr>
            <a:xfrm>
              <a:off x="1260175" y="2186658"/>
              <a:ext cx="274665" cy="220310"/>
            </a:xfrm>
            <a:custGeom>
              <a:avLst/>
              <a:gdLst/>
              <a:ahLst/>
              <a:cxnLst/>
              <a:rect l="l" t="t" r="r" b="b"/>
              <a:pathLst>
                <a:path w="10748" h="8621" extrusionOk="0">
                  <a:moveTo>
                    <a:pt x="1990" y="0"/>
                  </a:moveTo>
                  <a:lnTo>
                    <a:pt x="0" y="5191"/>
                  </a:lnTo>
                  <a:cubicBezTo>
                    <a:pt x="0" y="5191"/>
                    <a:pt x="2996" y="8552"/>
                    <a:pt x="9513" y="8621"/>
                  </a:cubicBezTo>
                  <a:lnTo>
                    <a:pt x="10748" y="3476"/>
                  </a:lnTo>
                  <a:cubicBezTo>
                    <a:pt x="10748" y="3476"/>
                    <a:pt x="4665" y="1829"/>
                    <a:pt x="1990" y="0"/>
                  </a:cubicBez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93;p9">
              <a:extLst>
                <a:ext uri="{FF2B5EF4-FFF2-40B4-BE49-F238E27FC236}">
                  <a16:creationId xmlns:a16="http://schemas.microsoft.com/office/drawing/2014/main" id="{E6A4FC7D-ED9F-4F08-892F-64C760FB2855}"/>
                </a:ext>
              </a:extLst>
            </p:cNvPr>
            <p:cNvSpPr/>
            <p:nvPr/>
          </p:nvSpPr>
          <p:spPr>
            <a:xfrm>
              <a:off x="1724148" y="3581497"/>
              <a:ext cx="175870" cy="178144"/>
            </a:xfrm>
            <a:custGeom>
              <a:avLst/>
              <a:gdLst/>
              <a:ahLst/>
              <a:cxnLst/>
              <a:rect l="l" t="t" r="r" b="b"/>
              <a:pathLst>
                <a:path w="6882" h="6971" extrusionOk="0">
                  <a:moveTo>
                    <a:pt x="4985" y="1"/>
                  </a:moveTo>
                  <a:lnTo>
                    <a:pt x="1967" y="1030"/>
                  </a:lnTo>
                  <a:cubicBezTo>
                    <a:pt x="1967" y="1030"/>
                    <a:pt x="3156" y="2402"/>
                    <a:pt x="3064" y="2859"/>
                  </a:cubicBezTo>
                  <a:cubicBezTo>
                    <a:pt x="2950" y="3316"/>
                    <a:pt x="0" y="6312"/>
                    <a:pt x="2104" y="6907"/>
                  </a:cubicBezTo>
                  <a:cubicBezTo>
                    <a:pt x="2259" y="6950"/>
                    <a:pt x="2417" y="6971"/>
                    <a:pt x="2576" y="6971"/>
                  </a:cubicBezTo>
                  <a:cubicBezTo>
                    <a:pt x="4591" y="6971"/>
                    <a:pt x="6881" y="3713"/>
                    <a:pt x="5991" y="2653"/>
                  </a:cubicBezTo>
                  <a:cubicBezTo>
                    <a:pt x="5397" y="1876"/>
                    <a:pt x="5054" y="961"/>
                    <a:pt x="4985" y="1"/>
                  </a:cubicBezTo>
                  <a:close/>
                </a:path>
              </a:pathLst>
            </a:custGeom>
            <a:solidFill>
              <a:srgbClr val="A66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4;p9">
              <a:extLst>
                <a:ext uri="{FF2B5EF4-FFF2-40B4-BE49-F238E27FC236}">
                  <a16:creationId xmlns:a16="http://schemas.microsoft.com/office/drawing/2014/main" id="{07DCB8AD-C702-4B9F-968C-F1B5D124C5F9}"/>
                </a:ext>
              </a:extLst>
            </p:cNvPr>
            <p:cNvSpPr/>
            <p:nvPr/>
          </p:nvSpPr>
          <p:spPr>
            <a:xfrm>
              <a:off x="2306211" y="3581497"/>
              <a:ext cx="175870" cy="178144"/>
            </a:xfrm>
            <a:custGeom>
              <a:avLst/>
              <a:gdLst/>
              <a:ahLst/>
              <a:cxnLst/>
              <a:rect l="l" t="t" r="r" b="b"/>
              <a:pathLst>
                <a:path w="6882" h="6971" extrusionOk="0">
                  <a:moveTo>
                    <a:pt x="1896" y="1"/>
                  </a:moveTo>
                  <a:cubicBezTo>
                    <a:pt x="1828" y="961"/>
                    <a:pt x="1485" y="1876"/>
                    <a:pt x="890" y="2653"/>
                  </a:cubicBezTo>
                  <a:cubicBezTo>
                    <a:pt x="0" y="3713"/>
                    <a:pt x="2291" y="6971"/>
                    <a:pt x="4305" y="6971"/>
                  </a:cubicBezTo>
                  <a:cubicBezTo>
                    <a:pt x="4465" y="6971"/>
                    <a:pt x="4623" y="6950"/>
                    <a:pt x="4778" y="6907"/>
                  </a:cubicBezTo>
                  <a:cubicBezTo>
                    <a:pt x="6881" y="6312"/>
                    <a:pt x="3909" y="3316"/>
                    <a:pt x="3817" y="2859"/>
                  </a:cubicBezTo>
                  <a:cubicBezTo>
                    <a:pt x="3726" y="2402"/>
                    <a:pt x="4915" y="1030"/>
                    <a:pt x="4915" y="1030"/>
                  </a:cubicBezTo>
                  <a:lnTo>
                    <a:pt x="1896" y="1"/>
                  </a:lnTo>
                  <a:close/>
                </a:path>
              </a:pathLst>
            </a:custGeom>
            <a:solidFill>
              <a:srgbClr val="A66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95;p9">
              <a:extLst>
                <a:ext uri="{FF2B5EF4-FFF2-40B4-BE49-F238E27FC236}">
                  <a16:creationId xmlns:a16="http://schemas.microsoft.com/office/drawing/2014/main" id="{A5F36993-6F33-4066-8224-8FAA0CE7150F}"/>
                </a:ext>
              </a:extLst>
            </p:cNvPr>
            <p:cNvSpPr/>
            <p:nvPr/>
          </p:nvSpPr>
          <p:spPr>
            <a:xfrm>
              <a:off x="2671389" y="2186658"/>
              <a:ext cx="274665" cy="220310"/>
            </a:xfrm>
            <a:custGeom>
              <a:avLst/>
              <a:gdLst/>
              <a:ahLst/>
              <a:cxnLst/>
              <a:rect l="l" t="t" r="r" b="b"/>
              <a:pathLst>
                <a:path w="10748" h="8621" extrusionOk="0">
                  <a:moveTo>
                    <a:pt x="8758" y="0"/>
                  </a:moveTo>
                  <a:cubicBezTo>
                    <a:pt x="6083" y="1829"/>
                    <a:pt x="0" y="3476"/>
                    <a:pt x="0" y="3476"/>
                  </a:cubicBezTo>
                  <a:lnTo>
                    <a:pt x="1258" y="8621"/>
                  </a:lnTo>
                  <a:cubicBezTo>
                    <a:pt x="7752" y="8552"/>
                    <a:pt x="10747" y="5191"/>
                    <a:pt x="10747" y="5191"/>
                  </a:cubicBezTo>
                  <a:lnTo>
                    <a:pt x="8758" y="0"/>
                  </a:lnTo>
                  <a:close/>
                </a:path>
              </a:pathLst>
            </a:custGeom>
            <a:solidFill>
              <a:srgbClr val="32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96;p9">
              <a:extLst>
                <a:ext uri="{FF2B5EF4-FFF2-40B4-BE49-F238E27FC236}">
                  <a16:creationId xmlns:a16="http://schemas.microsoft.com/office/drawing/2014/main" id="{16A2473F-FFA0-4E71-B28E-0001D003C01C}"/>
                </a:ext>
              </a:extLst>
            </p:cNvPr>
            <p:cNvSpPr/>
            <p:nvPr/>
          </p:nvSpPr>
          <p:spPr>
            <a:xfrm flipH="1">
              <a:off x="1997000" y="1922752"/>
              <a:ext cx="32873" cy="98593"/>
            </a:xfrm>
            <a:custGeom>
              <a:avLst/>
              <a:gdLst/>
              <a:ahLst/>
              <a:cxnLst/>
              <a:rect l="l" t="t" r="r" b="b"/>
              <a:pathLst>
                <a:path w="1452" h="5733" fill="none" extrusionOk="0">
                  <a:moveTo>
                    <a:pt x="800" y="1"/>
                  </a:moveTo>
                  <a:lnTo>
                    <a:pt x="1377" y="4449"/>
                  </a:lnTo>
                  <a:cubicBezTo>
                    <a:pt x="1433" y="4784"/>
                    <a:pt x="1452" y="5156"/>
                    <a:pt x="1228" y="5416"/>
                  </a:cubicBezTo>
                  <a:cubicBezTo>
                    <a:pt x="949" y="5733"/>
                    <a:pt x="428" y="5658"/>
                    <a:pt x="0" y="5547"/>
                  </a:cubicBezTo>
                </a:path>
              </a:pathLst>
            </a:custGeom>
            <a:noFill/>
            <a:ln w="9525" cap="flat" cmpd="sng">
              <a:solidFill>
                <a:srgbClr val="3230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97;p9">
              <a:extLst>
                <a:ext uri="{FF2B5EF4-FFF2-40B4-BE49-F238E27FC236}">
                  <a16:creationId xmlns:a16="http://schemas.microsoft.com/office/drawing/2014/main" id="{5894C9F2-3EA1-4334-8A51-F0ABBB0EC5FA}"/>
                </a:ext>
              </a:extLst>
            </p:cNvPr>
            <p:cNvSpPr/>
            <p:nvPr/>
          </p:nvSpPr>
          <p:spPr>
            <a:xfrm flipH="1">
              <a:off x="2055445" y="2742866"/>
              <a:ext cx="45027" cy="135112"/>
            </a:xfrm>
            <a:custGeom>
              <a:avLst/>
              <a:gdLst/>
              <a:ahLst/>
              <a:cxnLst/>
              <a:rect l="l" t="t" r="r" b="b"/>
              <a:pathLst>
                <a:path w="1452" h="5733" fill="none" extrusionOk="0">
                  <a:moveTo>
                    <a:pt x="800" y="1"/>
                  </a:moveTo>
                  <a:lnTo>
                    <a:pt x="1377" y="4449"/>
                  </a:lnTo>
                  <a:cubicBezTo>
                    <a:pt x="1433" y="4784"/>
                    <a:pt x="1452" y="5156"/>
                    <a:pt x="1228" y="5416"/>
                  </a:cubicBezTo>
                  <a:cubicBezTo>
                    <a:pt x="949" y="5733"/>
                    <a:pt x="428" y="5658"/>
                    <a:pt x="0" y="5547"/>
                  </a:cubicBezTo>
                </a:path>
              </a:pathLst>
            </a:custGeom>
            <a:noFill/>
            <a:ln w="9525" cap="flat" cmpd="sng">
              <a:solidFill>
                <a:srgbClr val="3230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98;p9">
              <a:extLst>
                <a:ext uri="{FF2B5EF4-FFF2-40B4-BE49-F238E27FC236}">
                  <a16:creationId xmlns:a16="http://schemas.microsoft.com/office/drawing/2014/main" id="{9927C15B-7285-490D-976E-C415A5784B54}"/>
                </a:ext>
              </a:extLst>
            </p:cNvPr>
            <p:cNvSpPr/>
            <p:nvPr/>
          </p:nvSpPr>
          <p:spPr>
            <a:xfrm rot="-461741">
              <a:off x="1374991" y="2906955"/>
              <a:ext cx="45025" cy="135110"/>
            </a:xfrm>
            <a:custGeom>
              <a:avLst/>
              <a:gdLst/>
              <a:ahLst/>
              <a:cxnLst/>
              <a:rect l="l" t="t" r="r" b="b"/>
              <a:pathLst>
                <a:path w="1452" h="5733" fill="none" extrusionOk="0">
                  <a:moveTo>
                    <a:pt x="800" y="1"/>
                  </a:moveTo>
                  <a:lnTo>
                    <a:pt x="1377" y="4449"/>
                  </a:lnTo>
                  <a:cubicBezTo>
                    <a:pt x="1433" y="4784"/>
                    <a:pt x="1452" y="5156"/>
                    <a:pt x="1228" y="5416"/>
                  </a:cubicBezTo>
                  <a:cubicBezTo>
                    <a:pt x="949" y="5733"/>
                    <a:pt x="428" y="5658"/>
                    <a:pt x="0" y="5547"/>
                  </a:cubicBezTo>
                </a:path>
              </a:pathLst>
            </a:custGeom>
            <a:noFill/>
            <a:ln w="9525" cap="flat" cmpd="sng">
              <a:solidFill>
                <a:srgbClr val="3230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1" name="图片 4">
            <a:extLst>
              <a:ext uri="{FF2B5EF4-FFF2-40B4-BE49-F238E27FC236}">
                <a16:creationId xmlns:a16="http://schemas.microsoft.com/office/drawing/2014/main" id="{AA803715-BB02-4B38-A5DF-6987F7D1D5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0739" y="1641262"/>
            <a:ext cx="5182253" cy="2591920"/>
          </a:xfrm>
          <a:prstGeom prst="rect">
            <a:avLst/>
          </a:prstGeom>
        </p:spPr>
      </p:pic>
      <p:sp>
        <p:nvSpPr>
          <p:cNvPr id="322" name="TextBox 9">
            <a:extLst>
              <a:ext uri="{FF2B5EF4-FFF2-40B4-BE49-F238E27FC236}">
                <a16:creationId xmlns:a16="http://schemas.microsoft.com/office/drawing/2014/main" id="{5509299F-7C3A-4981-91BD-825341A82814}"/>
              </a:ext>
            </a:extLst>
          </p:cNvPr>
          <p:cNvSpPr txBox="1">
            <a:spLocks/>
          </p:cNvSpPr>
          <p:nvPr/>
        </p:nvSpPr>
        <p:spPr>
          <a:xfrm>
            <a:off x="6258918" y="4553956"/>
            <a:ext cx="4572983" cy="1643983"/>
          </a:xfrm>
          <a:prstGeom prst="rect">
            <a:avLst/>
          </a:prstGeom>
        </p:spPr>
        <p:txBody>
          <a:bodyPr vert="horz" wrap="square" lIns="480000" tIns="0" rIns="0" bIns="0" anchor="ctr" anchorCtr="0">
            <a:noAutofit/>
          </a:bodyPr>
          <a:lstStyle/>
          <a:p>
            <a:pPr algn="ctr"/>
            <a:r>
              <a:rPr lang="en-US" sz="6000" b="1">
                <a:solidFill>
                  <a:schemeClr val="tx2"/>
                </a:solidFill>
                <a:latin typeface="Times New Roman" panose="02020603050405020304" pitchFamily="18" charset="0"/>
                <a:cs typeface="Times New Roman" panose="02020603050405020304" pitchFamily="18" charset="0"/>
              </a:rPr>
              <a:t>TRÒ CHƠI Ô CHỮ</a:t>
            </a:r>
          </a:p>
          <a:p>
            <a:pPr marL="0" marR="0" lvl="0" indent="0" algn="ctr" defTabSz="914400" rtl="0" eaLnBrk="1" fontAlgn="auto" latinLnBrk="0" hangingPunct="1">
              <a:lnSpc>
                <a:spcPct val="150000"/>
              </a:lnSpc>
              <a:spcBef>
                <a:spcPts val="0"/>
              </a:spcBef>
              <a:spcAft>
                <a:spcPts val="0"/>
              </a:spcAft>
              <a:buClr>
                <a:prstClr val="black">
                  <a:lumMod val="50000"/>
                  <a:lumOff val="50000"/>
                </a:prstClr>
              </a:buClr>
              <a:buSzTx/>
              <a:buFontTx/>
              <a:buNone/>
              <a:tabLst/>
              <a:defRPr/>
            </a:pPr>
            <a:endParaRPr kumimoji="0" lang="zh-CN" altLang="en-US" sz="23900" b="1" i="0" u="none" strike="noStrike" kern="1200" cap="none" spc="0" normalizeH="0" baseline="0" noProof="1">
              <a:ln>
                <a:noFill/>
              </a:ln>
              <a:solidFill>
                <a:schemeClr val="tx2"/>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23" name="图片 6">
            <a:extLst>
              <a:ext uri="{FF2B5EF4-FFF2-40B4-BE49-F238E27FC236}">
                <a16:creationId xmlns:a16="http://schemas.microsoft.com/office/drawing/2014/main" id="{D0F3ED61-43DA-4CAC-A919-87C9F902826F}"/>
              </a:ext>
            </a:extLst>
          </p:cNvPr>
          <p:cNvPicPr>
            <a:picLocks noChangeAspect="1"/>
          </p:cNvPicPr>
          <p:nvPr/>
        </p:nvPicPr>
        <p:blipFill rotWithShape="1">
          <a:blip r:embed="rId6">
            <a:extLst>
              <a:ext uri="{28A0092B-C50C-407E-A947-70E740481C1C}">
                <a14:useLocalDpi xmlns:a14="http://schemas.microsoft.com/office/drawing/2010/main" val="0"/>
              </a:ext>
            </a:extLst>
          </a:blip>
          <a:srcRect r="80689" b="55653"/>
          <a:stretch/>
        </p:blipFill>
        <p:spPr>
          <a:xfrm>
            <a:off x="5737489" y="1742650"/>
            <a:ext cx="1072400" cy="971515"/>
          </a:xfrm>
          <a:prstGeom prst="rect">
            <a:avLst/>
          </a:prstGeom>
        </p:spPr>
      </p:pic>
      <p:pic>
        <p:nvPicPr>
          <p:cNvPr id="324" name="图片 9">
            <a:extLst>
              <a:ext uri="{FF2B5EF4-FFF2-40B4-BE49-F238E27FC236}">
                <a16:creationId xmlns:a16="http://schemas.microsoft.com/office/drawing/2014/main" id="{9123BE5A-ABF1-42F4-B706-1156C1281D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7852" y="3371290"/>
            <a:ext cx="765140" cy="820230"/>
          </a:xfrm>
          <a:prstGeom prst="rect">
            <a:avLst/>
          </a:prstGeom>
        </p:spPr>
      </p:pic>
      <p:pic>
        <p:nvPicPr>
          <p:cNvPr id="326" name="图片 8">
            <a:extLst>
              <a:ext uri="{FF2B5EF4-FFF2-40B4-BE49-F238E27FC236}">
                <a16:creationId xmlns:a16="http://schemas.microsoft.com/office/drawing/2014/main" id="{F36BB889-0202-48A4-A28D-0DD4427600CD}"/>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327" name="组合 11">
            <a:extLst>
              <a:ext uri="{FF2B5EF4-FFF2-40B4-BE49-F238E27FC236}">
                <a16:creationId xmlns:a16="http://schemas.microsoft.com/office/drawing/2014/main" id="{721429B3-107E-4344-8ED8-B9EFAB10F760}"/>
              </a:ext>
            </a:extLst>
          </p:cNvPr>
          <p:cNvGrpSpPr/>
          <p:nvPr/>
        </p:nvGrpSpPr>
        <p:grpSpPr>
          <a:xfrm>
            <a:off x="11292768" y="1987543"/>
            <a:ext cx="1091423" cy="1232181"/>
            <a:chOff x="115079" y="968971"/>
            <a:chExt cx="1091423" cy="1232181"/>
          </a:xfrm>
        </p:grpSpPr>
        <p:pic>
          <p:nvPicPr>
            <p:cNvPr id="328" name="图片 9">
              <a:extLst>
                <a:ext uri="{FF2B5EF4-FFF2-40B4-BE49-F238E27FC236}">
                  <a16:creationId xmlns:a16="http://schemas.microsoft.com/office/drawing/2014/main" id="{A00EAB98-9FB4-4053-8E36-59542B6CFA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29" name="图片 10">
              <a:extLst>
                <a:ext uri="{FF2B5EF4-FFF2-40B4-BE49-F238E27FC236}">
                  <a16:creationId xmlns:a16="http://schemas.microsoft.com/office/drawing/2014/main" id="{C0095440-E42A-438E-A6C7-53E37DCF41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330" name="图片 97">
            <a:extLst>
              <a:ext uri="{FF2B5EF4-FFF2-40B4-BE49-F238E27FC236}">
                <a16:creationId xmlns:a16="http://schemas.microsoft.com/office/drawing/2014/main" id="{FAD91EE7-D7B3-4C80-957B-0F9CA0B2BE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4717" y="4306067"/>
            <a:ext cx="1582582" cy="2320032"/>
          </a:xfrm>
          <a:prstGeom prst="rect">
            <a:avLst/>
          </a:prstGeom>
        </p:spPr>
      </p:pic>
    </p:spTree>
    <p:custDataLst>
      <p:tags r:id="rId1"/>
    </p:custDataLst>
    <p:extLst>
      <p:ext uri="{BB962C8B-B14F-4D97-AF65-F5344CB8AC3E}">
        <p14:creationId xmlns:p14="http://schemas.microsoft.com/office/powerpoint/2010/main" val="89243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4" presetClass="entr" presetSubtype="10" fill="hold" nodeType="withEffect">
                                  <p:stCondLst>
                                    <p:cond delay="250"/>
                                  </p:stCondLst>
                                  <p:childTnLst>
                                    <p:set>
                                      <p:cBhvr>
                                        <p:cTn id="11" dur="1" fill="hold">
                                          <p:stCondLst>
                                            <p:cond delay="0"/>
                                          </p:stCondLst>
                                        </p:cTn>
                                        <p:tgtEl>
                                          <p:spTgt spid="321"/>
                                        </p:tgtEl>
                                        <p:attrNameLst>
                                          <p:attrName>style.visibility</p:attrName>
                                        </p:attrNameLst>
                                      </p:cBhvr>
                                      <p:to>
                                        <p:strVal val="visible"/>
                                      </p:to>
                                    </p:set>
                                    <p:animEffect transition="in" filter="randombar(horizontal)">
                                      <p:cBhvr>
                                        <p:cTn id="12" dur="500"/>
                                        <p:tgtEl>
                                          <p:spTgt spid="321"/>
                                        </p:tgtEl>
                                      </p:cBhvr>
                                    </p:animEffect>
                                  </p:childTnLst>
                                </p:cTn>
                              </p:par>
                              <p:par>
                                <p:cTn id="13" presetID="26" presetClass="entr" presetSubtype="0" fill="hold" nodeType="withEffect">
                                  <p:stCondLst>
                                    <p:cond delay="500"/>
                                  </p:stCondLst>
                                  <p:childTnLst>
                                    <p:set>
                                      <p:cBhvr>
                                        <p:cTn id="14" dur="1" fill="hold">
                                          <p:stCondLst>
                                            <p:cond delay="0"/>
                                          </p:stCondLst>
                                        </p:cTn>
                                        <p:tgtEl>
                                          <p:spTgt spid="323"/>
                                        </p:tgtEl>
                                        <p:attrNameLst>
                                          <p:attrName>style.visibility</p:attrName>
                                        </p:attrNameLst>
                                      </p:cBhvr>
                                      <p:to>
                                        <p:strVal val="visible"/>
                                      </p:to>
                                    </p:set>
                                    <p:animEffect transition="in" filter="wipe(down)">
                                      <p:cBhvr>
                                        <p:cTn id="15" dur="580">
                                          <p:stCondLst>
                                            <p:cond delay="0"/>
                                          </p:stCondLst>
                                        </p:cTn>
                                        <p:tgtEl>
                                          <p:spTgt spid="323"/>
                                        </p:tgtEl>
                                      </p:cBhvr>
                                    </p:animEffect>
                                    <p:anim calcmode="lin" valueType="num">
                                      <p:cBhvr>
                                        <p:cTn id="16" dur="1822" tmFilter="0,0; 0.14,0.36; 0.43,0.73; 0.71,0.91; 1.0,1.0">
                                          <p:stCondLst>
                                            <p:cond delay="0"/>
                                          </p:stCondLst>
                                        </p:cTn>
                                        <p:tgtEl>
                                          <p:spTgt spid="32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2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2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2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23"/>
                                        </p:tgtEl>
                                        <p:attrNameLst>
                                          <p:attrName>ppt_y</p:attrName>
                                        </p:attrNameLst>
                                      </p:cBhvr>
                                      <p:tavLst>
                                        <p:tav tm="0" fmla="#ppt_y-sin(pi*$)/81">
                                          <p:val>
                                            <p:fltVal val="0"/>
                                          </p:val>
                                        </p:tav>
                                        <p:tav tm="100000">
                                          <p:val>
                                            <p:fltVal val="1"/>
                                          </p:val>
                                        </p:tav>
                                      </p:tavLst>
                                    </p:anim>
                                    <p:animScale>
                                      <p:cBhvr>
                                        <p:cTn id="21" dur="26">
                                          <p:stCondLst>
                                            <p:cond delay="650"/>
                                          </p:stCondLst>
                                        </p:cTn>
                                        <p:tgtEl>
                                          <p:spTgt spid="323"/>
                                        </p:tgtEl>
                                      </p:cBhvr>
                                      <p:to x="100000" y="60000"/>
                                    </p:animScale>
                                    <p:animScale>
                                      <p:cBhvr>
                                        <p:cTn id="22" dur="166" decel="50000">
                                          <p:stCondLst>
                                            <p:cond delay="676"/>
                                          </p:stCondLst>
                                        </p:cTn>
                                        <p:tgtEl>
                                          <p:spTgt spid="323"/>
                                        </p:tgtEl>
                                      </p:cBhvr>
                                      <p:to x="100000" y="100000"/>
                                    </p:animScale>
                                    <p:animScale>
                                      <p:cBhvr>
                                        <p:cTn id="23" dur="26">
                                          <p:stCondLst>
                                            <p:cond delay="1312"/>
                                          </p:stCondLst>
                                        </p:cTn>
                                        <p:tgtEl>
                                          <p:spTgt spid="323"/>
                                        </p:tgtEl>
                                      </p:cBhvr>
                                      <p:to x="100000" y="80000"/>
                                    </p:animScale>
                                    <p:animScale>
                                      <p:cBhvr>
                                        <p:cTn id="24" dur="166" decel="50000">
                                          <p:stCondLst>
                                            <p:cond delay="1338"/>
                                          </p:stCondLst>
                                        </p:cTn>
                                        <p:tgtEl>
                                          <p:spTgt spid="323"/>
                                        </p:tgtEl>
                                      </p:cBhvr>
                                      <p:to x="100000" y="100000"/>
                                    </p:animScale>
                                    <p:animScale>
                                      <p:cBhvr>
                                        <p:cTn id="25" dur="26">
                                          <p:stCondLst>
                                            <p:cond delay="1642"/>
                                          </p:stCondLst>
                                        </p:cTn>
                                        <p:tgtEl>
                                          <p:spTgt spid="323"/>
                                        </p:tgtEl>
                                      </p:cBhvr>
                                      <p:to x="100000" y="90000"/>
                                    </p:animScale>
                                    <p:animScale>
                                      <p:cBhvr>
                                        <p:cTn id="26" dur="166" decel="50000">
                                          <p:stCondLst>
                                            <p:cond delay="1668"/>
                                          </p:stCondLst>
                                        </p:cTn>
                                        <p:tgtEl>
                                          <p:spTgt spid="323"/>
                                        </p:tgtEl>
                                      </p:cBhvr>
                                      <p:to x="100000" y="100000"/>
                                    </p:animScale>
                                    <p:animScale>
                                      <p:cBhvr>
                                        <p:cTn id="27" dur="26">
                                          <p:stCondLst>
                                            <p:cond delay="1808"/>
                                          </p:stCondLst>
                                        </p:cTn>
                                        <p:tgtEl>
                                          <p:spTgt spid="323"/>
                                        </p:tgtEl>
                                      </p:cBhvr>
                                      <p:to x="100000" y="95000"/>
                                    </p:animScale>
                                    <p:animScale>
                                      <p:cBhvr>
                                        <p:cTn id="28" dur="166" decel="50000">
                                          <p:stCondLst>
                                            <p:cond delay="1834"/>
                                          </p:stCondLst>
                                        </p:cTn>
                                        <p:tgtEl>
                                          <p:spTgt spid="323"/>
                                        </p:tgtEl>
                                      </p:cBhvr>
                                      <p:to x="100000" y="100000"/>
                                    </p:animScale>
                                  </p:childTnLst>
                                </p:cTn>
                              </p:par>
                              <p:par>
                                <p:cTn id="29" presetID="14" presetClass="entr" presetSubtype="10" fill="hold" nodeType="withEffect">
                                  <p:stCondLst>
                                    <p:cond delay="1000"/>
                                  </p:stCondLst>
                                  <p:childTnLst>
                                    <p:set>
                                      <p:cBhvr>
                                        <p:cTn id="30" dur="1" fill="hold">
                                          <p:stCondLst>
                                            <p:cond delay="0"/>
                                          </p:stCondLst>
                                        </p:cTn>
                                        <p:tgtEl>
                                          <p:spTgt spid="324"/>
                                        </p:tgtEl>
                                        <p:attrNameLst>
                                          <p:attrName>style.visibility</p:attrName>
                                        </p:attrNameLst>
                                      </p:cBhvr>
                                      <p:to>
                                        <p:strVal val="visible"/>
                                      </p:to>
                                    </p:set>
                                    <p:animEffect transition="in" filter="randombar(horizontal)">
                                      <p:cBhvr>
                                        <p:cTn id="31" dur="500"/>
                                        <p:tgtEl>
                                          <p:spTgt spid="32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2"/>
                                        </p:tgtEl>
                                        <p:attrNameLst>
                                          <p:attrName>style.visibility</p:attrName>
                                        </p:attrNameLst>
                                      </p:cBhvr>
                                      <p:to>
                                        <p:strVal val="visible"/>
                                      </p:to>
                                    </p:set>
                                    <p:animEffect transition="in" filter="fade">
                                      <p:cBhvr>
                                        <p:cTn id="36" dur="1000"/>
                                        <p:tgtEl>
                                          <p:spTgt spid="322"/>
                                        </p:tgtEl>
                                      </p:cBhvr>
                                    </p:animEffect>
                                    <p:anim calcmode="lin" valueType="num">
                                      <p:cBhvr>
                                        <p:cTn id="37" dur="1000" fill="hold"/>
                                        <p:tgtEl>
                                          <p:spTgt spid="322"/>
                                        </p:tgtEl>
                                        <p:attrNameLst>
                                          <p:attrName>ppt_x</p:attrName>
                                        </p:attrNameLst>
                                      </p:cBhvr>
                                      <p:tavLst>
                                        <p:tav tm="0">
                                          <p:val>
                                            <p:strVal val="#ppt_x"/>
                                          </p:val>
                                        </p:tav>
                                        <p:tav tm="100000">
                                          <p:val>
                                            <p:strVal val="#ppt_x"/>
                                          </p:val>
                                        </p:tav>
                                      </p:tavLst>
                                    </p:anim>
                                    <p:anim calcmode="lin" valueType="num">
                                      <p:cBhvr>
                                        <p:cTn id="38" dur="1000" fill="hold"/>
                                        <p:tgtEl>
                                          <p:spTgt spid="3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30"/>
                                        </p:tgtEl>
                                        <p:attrNameLst>
                                          <p:attrName>style.visibility</p:attrName>
                                        </p:attrNameLst>
                                      </p:cBhvr>
                                      <p:to>
                                        <p:strVal val="visible"/>
                                      </p:to>
                                    </p:set>
                                    <p:animEffect transition="in" filter="fade">
                                      <p:cBhvr>
                                        <p:cTn id="41" dur="1000"/>
                                        <p:tgtEl>
                                          <p:spTgt spid="330"/>
                                        </p:tgtEl>
                                      </p:cBhvr>
                                    </p:animEffect>
                                    <p:anim calcmode="lin" valueType="num">
                                      <p:cBhvr>
                                        <p:cTn id="42" dur="1000" fill="hold"/>
                                        <p:tgtEl>
                                          <p:spTgt spid="330"/>
                                        </p:tgtEl>
                                        <p:attrNameLst>
                                          <p:attrName>ppt_x</p:attrName>
                                        </p:attrNameLst>
                                      </p:cBhvr>
                                      <p:tavLst>
                                        <p:tav tm="0">
                                          <p:val>
                                            <p:strVal val="#ppt_x"/>
                                          </p:val>
                                        </p:tav>
                                        <p:tav tm="100000">
                                          <p:val>
                                            <p:strVal val="#ppt_x"/>
                                          </p:val>
                                        </p:tav>
                                      </p:tavLst>
                                    </p:anim>
                                    <p:anim calcmode="lin" valueType="num">
                                      <p:cBhvr>
                                        <p:cTn id="43" dur="1000" fill="hold"/>
                                        <p:tgtEl>
                                          <p:spTgt spid="3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63D49-4CD3-4342-A24A-D0B537622C45}"/>
              </a:ext>
            </a:extLst>
          </p:cNvPr>
          <p:cNvPicPr>
            <a:picLocks noChangeAspect="1"/>
          </p:cNvPicPr>
          <p:nvPr/>
        </p:nvPicPr>
        <p:blipFill>
          <a:blip r:embed="rId3"/>
          <a:stretch>
            <a:fillRect/>
          </a:stretch>
        </p:blipFill>
        <p:spPr>
          <a:xfrm>
            <a:off x="0" y="1673"/>
            <a:ext cx="12192000" cy="6854653"/>
          </a:xfrm>
          <a:prstGeom prst="rect">
            <a:avLst/>
          </a:prstGeom>
        </p:spPr>
      </p:pic>
      <p:sp>
        <p:nvSpPr>
          <p:cNvPr id="13" name="Cau 1">
            <a:hlinkClick r:id="rId4" action="ppaction://hlinksldjump"/>
          </p:cNvPr>
          <p:cNvSpPr/>
          <p:nvPr/>
        </p:nvSpPr>
        <p:spPr>
          <a:xfrm>
            <a:off x="1089085" y="903909"/>
            <a:ext cx="1046856" cy="351015"/>
          </a:xfrm>
          <a:prstGeom prst="homePlate">
            <a:avLst/>
          </a:prstGeom>
          <a:solidFill>
            <a:schemeClr val="accent6">
              <a:lumMod val="75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35" name="tu-khoa"/>
          <p:cNvSpPr/>
          <p:nvPr/>
        </p:nvSpPr>
        <p:spPr>
          <a:xfrm>
            <a:off x="5108474" y="70340"/>
            <a:ext cx="1609420" cy="873065"/>
          </a:xfrm>
          <a:prstGeom prst="downArrowCallo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khóa</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Table 11">
            <a:extLst>
              <a:ext uri="{FF2B5EF4-FFF2-40B4-BE49-F238E27FC236}">
                <a16:creationId xmlns:a16="http://schemas.microsoft.com/office/drawing/2014/main" id="{5C9980AC-789B-4245-98ED-2457DD0561C1}"/>
              </a:ext>
            </a:extLst>
          </p:cNvPr>
          <p:cNvGraphicFramePr>
            <a:graphicFrameLocks noGrp="1"/>
          </p:cNvGraphicFramePr>
          <p:nvPr>
            <p:extLst>
              <p:ext uri="{D42A27DB-BD31-4B8C-83A1-F6EECF244321}">
                <p14:modId xmlns:p14="http://schemas.microsoft.com/office/powerpoint/2010/main" val="3323865417"/>
              </p:ext>
            </p:extLst>
          </p:nvPr>
        </p:nvGraphicFramePr>
        <p:xfrm>
          <a:off x="5731574" y="958242"/>
          <a:ext cx="3295005"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gridCol w="470715">
                  <a:extLst>
                    <a:ext uri="{9D8B030D-6E8A-4147-A177-3AD203B41FA5}">
                      <a16:colId xmlns:a16="http://schemas.microsoft.com/office/drawing/2014/main" val="3421801615"/>
                    </a:ext>
                  </a:extLst>
                </a:gridCol>
              </a:tblGrid>
              <a:tr h="457200">
                <a:tc>
                  <a:txBody>
                    <a:bodyPr/>
                    <a:lstStyle/>
                    <a:p>
                      <a:pPr algn="ctr"/>
                      <a:r>
                        <a:rPr lang="en-US" sz="2400">
                          <a:latin typeface="Times New Roman" panose="02020603050405020304" pitchFamily="18" charset="0"/>
                          <a:cs typeface="Times New Roman" panose="02020603050405020304" pitchFamily="18" charset="0"/>
                        </a:rPr>
                        <a:t>T</a:t>
                      </a:r>
                    </a:p>
                  </a:txBody>
                  <a:tcPr anchor="ctr">
                    <a:solidFill>
                      <a:schemeClr val="accent6"/>
                    </a:solidFill>
                  </a:tcPr>
                </a:tc>
                <a:tc>
                  <a:txBody>
                    <a:bodyPr/>
                    <a:lstStyle/>
                    <a:p>
                      <a:pPr algn="ctr"/>
                      <a:r>
                        <a:rPr lang="en-US" sz="2400">
                          <a:latin typeface="Times New Roman" panose="02020603050405020304" pitchFamily="18" charset="0"/>
                          <a:cs typeface="Times New Roman" panose="02020603050405020304" pitchFamily="18" charset="0"/>
                        </a:rPr>
                        <a:t>Ì</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H</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C</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H</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A</a:t>
                      </a: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47" name="Table 11">
            <a:extLst>
              <a:ext uri="{FF2B5EF4-FFF2-40B4-BE49-F238E27FC236}">
                <a16:creationId xmlns:a16="http://schemas.microsoft.com/office/drawing/2014/main" id="{34E96988-09A8-4AC4-AFF5-EBAE483109C7}"/>
              </a:ext>
            </a:extLst>
          </p:cNvPr>
          <p:cNvGraphicFramePr>
            <a:graphicFrameLocks noGrp="1"/>
          </p:cNvGraphicFramePr>
          <p:nvPr>
            <p:extLst>
              <p:ext uri="{D42A27DB-BD31-4B8C-83A1-F6EECF244321}">
                <p14:modId xmlns:p14="http://schemas.microsoft.com/office/powerpoint/2010/main" val="3217394457"/>
              </p:ext>
            </p:extLst>
          </p:nvPr>
        </p:nvGraphicFramePr>
        <p:xfrm>
          <a:off x="5723327" y="951521"/>
          <a:ext cx="3295005"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gridCol w="470715">
                  <a:extLst>
                    <a:ext uri="{9D8B030D-6E8A-4147-A177-3AD203B41FA5}">
                      <a16:colId xmlns:a16="http://schemas.microsoft.com/office/drawing/2014/main" val="3421801615"/>
                    </a:ext>
                  </a:extLst>
                </a:gridCol>
              </a:tblGrid>
              <a:tr h="457200">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rgbClr val="70AD47"/>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rgbClr val="ED7D31"/>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rgbClr val="ED7D31"/>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rgbClr val="ED7D31"/>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rgbClr val="ED7D31"/>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rgbClr val="ED7D31"/>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rgbClr val="ED7D31"/>
                    </a:solidFill>
                  </a:tcPr>
                </a:tc>
                <a:extLst>
                  <a:ext uri="{0D108BD9-81ED-4DB2-BD59-A6C34878D82A}">
                    <a16:rowId xmlns:a16="http://schemas.microsoft.com/office/drawing/2014/main" val="2977607938"/>
                  </a:ext>
                </a:extLst>
              </a:tr>
            </a:tbl>
          </a:graphicData>
        </a:graphic>
      </p:graphicFrame>
      <p:graphicFrame>
        <p:nvGraphicFramePr>
          <p:cNvPr id="37" name="Table 11">
            <a:extLst>
              <a:ext uri="{FF2B5EF4-FFF2-40B4-BE49-F238E27FC236}">
                <a16:creationId xmlns:a16="http://schemas.microsoft.com/office/drawing/2014/main" id="{E8E4062C-40A3-42F3-9332-7C7BF4E50F09}"/>
              </a:ext>
            </a:extLst>
          </p:cNvPr>
          <p:cNvGraphicFramePr>
            <a:graphicFrameLocks noGrp="1"/>
          </p:cNvGraphicFramePr>
          <p:nvPr>
            <p:extLst>
              <p:ext uri="{D42A27DB-BD31-4B8C-83A1-F6EECF244321}">
                <p14:modId xmlns:p14="http://schemas.microsoft.com/office/powerpoint/2010/main" val="3650653662"/>
              </p:ext>
            </p:extLst>
          </p:nvPr>
        </p:nvGraphicFramePr>
        <p:xfrm>
          <a:off x="3853296" y="1421614"/>
          <a:ext cx="2824290"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tblGrid>
              <a:tr h="457200">
                <a:tc>
                  <a:txBody>
                    <a:bodyPr/>
                    <a:lstStyle/>
                    <a:p>
                      <a:pPr algn="ctr"/>
                      <a:r>
                        <a:rPr lang="en-US" sz="2400">
                          <a:latin typeface="Times New Roman" panose="02020603050405020304" pitchFamily="18" charset="0"/>
                          <a:cs typeface="Times New Roman" panose="02020603050405020304" pitchFamily="18" charset="0"/>
                        </a:rPr>
                        <a:t>B</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I</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Ể</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H</a:t>
                      </a:r>
                    </a:p>
                  </a:txBody>
                  <a:tcPr anchor="ctr">
                    <a:solidFill>
                      <a:schemeClr val="accent6"/>
                    </a:solidFill>
                  </a:tcPr>
                </a:tc>
                <a:tc>
                  <a:txBody>
                    <a:bodyPr/>
                    <a:lstStyle/>
                    <a:p>
                      <a:pPr algn="ctr"/>
                      <a:r>
                        <a:rPr lang="en-US" sz="2400">
                          <a:latin typeface="Times New Roman" panose="02020603050405020304" pitchFamily="18" charset="0"/>
                          <a:cs typeface="Times New Roman" panose="02020603050405020304" pitchFamily="18" charset="0"/>
                        </a:rPr>
                        <a:t>Ồ</a:t>
                      </a: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38" name="Table 11">
            <a:extLst>
              <a:ext uri="{FF2B5EF4-FFF2-40B4-BE49-F238E27FC236}">
                <a16:creationId xmlns:a16="http://schemas.microsoft.com/office/drawing/2014/main" id="{CE100008-8454-465A-AF98-36FECB6D6D3E}"/>
              </a:ext>
            </a:extLst>
          </p:cNvPr>
          <p:cNvGraphicFramePr>
            <a:graphicFrameLocks noGrp="1"/>
          </p:cNvGraphicFramePr>
          <p:nvPr>
            <p:extLst>
              <p:ext uri="{D42A27DB-BD31-4B8C-83A1-F6EECF244321}">
                <p14:modId xmlns:p14="http://schemas.microsoft.com/office/powerpoint/2010/main" val="298567699"/>
              </p:ext>
            </p:extLst>
          </p:nvPr>
        </p:nvGraphicFramePr>
        <p:xfrm>
          <a:off x="4795921" y="1870034"/>
          <a:ext cx="3295005"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gridCol w="470715">
                  <a:extLst>
                    <a:ext uri="{9D8B030D-6E8A-4147-A177-3AD203B41FA5}">
                      <a16:colId xmlns:a16="http://schemas.microsoft.com/office/drawing/2014/main" val="3421801615"/>
                    </a:ext>
                  </a:extLst>
                </a:gridCol>
              </a:tblGrid>
              <a:tr h="457200">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Ỗ</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I</a:t>
                      </a:r>
                    </a:p>
                  </a:txBody>
                  <a:tcPr anchor="ctr">
                    <a:solidFill>
                      <a:schemeClr val="accent6"/>
                    </a:solidFill>
                  </a:tcPr>
                </a:tc>
                <a:tc>
                  <a:txBody>
                    <a:bodyPr/>
                    <a:lstStyle/>
                    <a:p>
                      <a:pPr algn="ctr"/>
                      <a:r>
                        <a:rPr lang="en-US" sz="2400">
                          <a:latin typeface="Times New Roman" panose="02020603050405020304" pitchFamily="18" charset="0"/>
                          <a:cs typeface="Times New Roman" panose="02020603050405020304" pitchFamily="18" charset="0"/>
                        </a:rPr>
                        <a:t>B</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U</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Ồ</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39" name="Table 11">
            <a:extLst>
              <a:ext uri="{FF2B5EF4-FFF2-40B4-BE49-F238E27FC236}">
                <a16:creationId xmlns:a16="http://schemas.microsoft.com/office/drawing/2014/main" id="{BF92FC37-33D7-46EC-AAA3-11E5ECB00BBE}"/>
              </a:ext>
            </a:extLst>
          </p:cNvPr>
          <p:cNvGraphicFramePr>
            <a:graphicFrameLocks noGrp="1"/>
          </p:cNvGraphicFramePr>
          <p:nvPr>
            <p:extLst>
              <p:ext uri="{D42A27DB-BD31-4B8C-83A1-F6EECF244321}">
                <p14:modId xmlns:p14="http://schemas.microsoft.com/office/powerpoint/2010/main" val="881714900"/>
              </p:ext>
            </p:extLst>
          </p:nvPr>
        </p:nvGraphicFramePr>
        <p:xfrm>
          <a:off x="5273091" y="2310905"/>
          <a:ext cx="2824290"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tblGrid>
              <a:tr h="457200">
                <a:tc>
                  <a:txBody>
                    <a:bodyPr/>
                    <a:lstStyle/>
                    <a:p>
                      <a:pPr algn="ctr"/>
                      <a:r>
                        <a:rPr lang="en-US" sz="2400">
                          <a:latin typeface="Times New Roman" panose="02020603050405020304" pitchFamily="18" charset="0"/>
                          <a:cs typeface="Times New Roman" panose="02020603050405020304" pitchFamily="18" charset="0"/>
                        </a:rPr>
                        <a:t>L</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Ê</a:t>
                      </a:r>
                    </a:p>
                  </a:txBody>
                  <a:tcPr anchor="ctr">
                    <a:solidFill>
                      <a:schemeClr val="accent6"/>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O</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40" name="Table 11">
            <a:extLst>
              <a:ext uri="{FF2B5EF4-FFF2-40B4-BE49-F238E27FC236}">
                <a16:creationId xmlns:a16="http://schemas.microsoft.com/office/drawing/2014/main" id="{2FDC4FAB-4C4B-473B-897B-6692B13BECB6}"/>
              </a:ext>
            </a:extLst>
          </p:cNvPr>
          <p:cNvGraphicFramePr>
            <a:graphicFrameLocks noGrp="1"/>
          </p:cNvGraphicFramePr>
          <p:nvPr>
            <p:extLst>
              <p:ext uri="{D42A27DB-BD31-4B8C-83A1-F6EECF244321}">
                <p14:modId xmlns:p14="http://schemas.microsoft.com/office/powerpoint/2010/main" val="2390606704"/>
              </p:ext>
            </p:extLst>
          </p:nvPr>
        </p:nvGraphicFramePr>
        <p:xfrm>
          <a:off x="2474173" y="2756860"/>
          <a:ext cx="4222188" cy="457200"/>
        </p:xfrm>
        <a:graphic>
          <a:graphicData uri="http://schemas.openxmlformats.org/drawingml/2006/table">
            <a:tbl>
              <a:tblPr firstRow="1" bandRow="1">
                <a:tableStyleId>{5C22544A-7EE6-4342-B048-85BDC9FD1C3A}</a:tableStyleId>
              </a:tblPr>
              <a:tblGrid>
                <a:gridCol w="469132">
                  <a:extLst>
                    <a:ext uri="{9D8B030D-6E8A-4147-A177-3AD203B41FA5}">
                      <a16:colId xmlns:a16="http://schemas.microsoft.com/office/drawing/2014/main" val="904446321"/>
                    </a:ext>
                  </a:extLst>
                </a:gridCol>
                <a:gridCol w="469132">
                  <a:extLst>
                    <a:ext uri="{9D8B030D-6E8A-4147-A177-3AD203B41FA5}">
                      <a16:colId xmlns:a16="http://schemas.microsoft.com/office/drawing/2014/main" val="2979949607"/>
                    </a:ext>
                  </a:extLst>
                </a:gridCol>
                <a:gridCol w="469132">
                  <a:extLst>
                    <a:ext uri="{9D8B030D-6E8A-4147-A177-3AD203B41FA5}">
                      <a16:colId xmlns:a16="http://schemas.microsoft.com/office/drawing/2014/main" val="2127979458"/>
                    </a:ext>
                  </a:extLst>
                </a:gridCol>
                <a:gridCol w="469132">
                  <a:extLst>
                    <a:ext uri="{9D8B030D-6E8A-4147-A177-3AD203B41FA5}">
                      <a16:colId xmlns:a16="http://schemas.microsoft.com/office/drawing/2014/main" val="4079239343"/>
                    </a:ext>
                  </a:extLst>
                </a:gridCol>
                <a:gridCol w="469132">
                  <a:extLst>
                    <a:ext uri="{9D8B030D-6E8A-4147-A177-3AD203B41FA5}">
                      <a16:colId xmlns:a16="http://schemas.microsoft.com/office/drawing/2014/main" val="3601452473"/>
                    </a:ext>
                  </a:extLst>
                </a:gridCol>
                <a:gridCol w="469132">
                  <a:extLst>
                    <a:ext uri="{9D8B030D-6E8A-4147-A177-3AD203B41FA5}">
                      <a16:colId xmlns:a16="http://schemas.microsoft.com/office/drawing/2014/main" val="81112136"/>
                    </a:ext>
                  </a:extLst>
                </a:gridCol>
                <a:gridCol w="469132">
                  <a:extLst>
                    <a:ext uri="{9D8B030D-6E8A-4147-A177-3AD203B41FA5}">
                      <a16:colId xmlns:a16="http://schemas.microsoft.com/office/drawing/2014/main" val="1353380248"/>
                    </a:ext>
                  </a:extLst>
                </a:gridCol>
                <a:gridCol w="469132">
                  <a:extLst>
                    <a:ext uri="{9D8B030D-6E8A-4147-A177-3AD203B41FA5}">
                      <a16:colId xmlns:a16="http://schemas.microsoft.com/office/drawing/2014/main" val="842452230"/>
                    </a:ext>
                  </a:extLst>
                </a:gridCol>
                <a:gridCol w="469132">
                  <a:extLst>
                    <a:ext uri="{9D8B030D-6E8A-4147-A177-3AD203B41FA5}">
                      <a16:colId xmlns:a16="http://schemas.microsoft.com/office/drawing/2014/main" val="176728636"/>
                    </a:ext>
                  </a:extLst>
                </a:gridCol>
              </a:tblGrid>
              <a:tr h="457200">
                <a:tc>
                  <a:txBody>
                    <a:bodyPr/>
                    <a:lstStyle/>
                    <a:p>
                      <a:pPr algn="ctr"/>
                      <a:r>
                        <a:rPr lang="en-US" sz="2400">
                          <a:latin typeface="Times New Roman" panose="02020603050405020304" pitchFamily="18" charset="0"/>
                          <a:cs typeface="Times New Roman" panose="02020603050405020304" pitchFamily="18" charset="0"/>
                        </a:rPr>
                        <a:t>M</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Â</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Y</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V</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À</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S</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Ó</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6"/>
                    </a:solidFill>
                  </a:tcPr>
                </a:tc>
                <a:tc>
                  <a:txBody>
                    <a:bodyPr/>
                    <a:lstStyle/>
                    <a:p>
                      <a:pPr algn="ctr"/>
                      <a:r>
                        <a:rPr lang="en-US" sz="2400">
                          <a:latin typeface="Times New Roman" panose="02020603050405020304" pitchFamily="18" charset="0"/>
                          <a:cs typeface="Times New Roman" panose="02020603050405020304" pitchFamily="18" charset="0"/>
                        </a:rPr>
                        <a:t>G</a:t>
                      </a: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41" name="Table 11">
            <a:extLst>
              <a:ext uri="{FF2B5EF4-FFF2-40B4-BE49-F238E27FC236}">
                <a16:creationId xmlns:a16="http://schemas.microsoft.com/office/drawing/2014/main" id="{BD776B4D-B1F6-46A5-AAB2-FA2DBC570ABF}"/>
              </a:ext>
            </a:extLst>
          </p:cNvPr>
          <p:cNvGraphicFramePr>
            <a:graphicFrameLocks noGrp="1"/>
          </p:cNvGraphicFramePr>
          <p:nvPr>
            <p:extLst>
              <p:ext uri="{D42A27DB-BD31-4B8C-83A1-F6EECF244321}">
                <p14:modId xmlns:p14="http://schemas.microsoft.com/office/powerpoint/2010/main" val="2894947874"/>
              </p:ext>
            </p:extLst>
          </p:nvPr>
        </p:nvGraphicFramePr>
        <p:xfrm>
          <a:off x="2937764" y="3219561"/>
          <a:ext cx="3295005"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gridCol w="470715">
                  <a:extLst>
                    <a:ext uri="{9D8B030D-6E8A-4147-A177-3AD203B41FA5}">
                      <a16:colId xmlns:a16="http://schemas.microsoft.com/office/drawing/2014/main" val="3421801615"/>
                    </a:ext>
                  </a:extLst>
                </a:gridCol>
              </a:tblGrid>
              <a:tr h="457200">
                <a:tc>
                  <a:txBody>
                    <a:bodyPr/>
                    <a:lstStyle/>
                    <a:p>
                      <a:pPr algn="ctr"/>
                      <a:r>
                        <a:rPr lang="en-US" sz="2400">
                          <a:latin typeface="Times New Roman" panose="02020603050405020304" pitchFamily="18" charset="0"/>
                          <a:cs typeface="Times New Roman" panose="02020603050405020304" pitchFamily="18" charset="0"/>
                        </a:rPr>
                        <a:t>Y</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P</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H</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Ư</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Ơ</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G</a:t>
                      </a:r>
                    </a:p>
                  </a:txBody>
                  <a:tcPr anchor="ctr">
                    <a:solidFill>
                      <a:schemeClr val="accent6"/>
                    </a:solidFill>
                  </a:tcPr>
                </a:tc>
                <a:extLst>
                  <a:ext uri="{0D108BD9-81ED-4DB2-BD59-A6C34878D82A}">
                    <a16:rowId xmlns:a16="http://schemas.microsoft.com/office/drawing/2014/main" val="2977607938"/>
                  </a:ext>
                </a:extLst>
              </a:tr>
            </a:tbl>
          </a:graphicData>
        </a:graphic>
      </p:graphicFrame>
      <p:graphicFrame>
        <p:nvGraphicFramePr>
          <p:cNvPr id="42" name="Table 11">
            <a:extLst>
              <a:ext uri="{FF2B5EF4-FFF2-40B4-BE49-F238E27FC236}">
                <a16:creationId xmlns:a16="http://schemas.microsoft.com/office/drawing/2014/main" id="{DD54E3C9-738D-4103-95D2-4CE58079F1B6}"/>
              </a:ext>
            </a:extLst>
          </p:cNvPr>
          <p:cNvGraphicFramePr>
            <a:graphicFrameLocks noGrp="1"/>
          </p:cNvGraphicFramePr>
          <p:nvPr>
            <p:extLst>
              <p:ext uri="{D42A27DB-BD31-4B8C-83A1-F6EECF244321}">
                <p14:modId xmlns:p14="http://schemas.microsoft.com/office/powerpoint/2010/main" val="688136212"/>
              </p:ext>
            </p:extLst>
          </p:nvPr>
        </p:nvGraphicFramePr>
        <p:xfrm>
          <a:off x="5309846" y="4116168"/>
          <a:ext cx="3295005"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gridCol w="470715">
                  <a:extLst>
                    <a:ext uri="{9D8B030D-6E8A-4147-A177-3AD203B41FA5}">
                      <a16:colId xmlns:a16="http://schemas.microsoft.com/office/drawing/2014/main" val="3421801615"/>
                    </a:ext>
                  </a:extLst>
                </a:gridCol>
              </a:tblGrid>
              <a:tr h="457200">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I</a:t>
                      </a:r>
                    </a:p>
                  </a:txBody>
                  <a:tcPr anchor="ctr">
                    <a:solidFill>
                      <a:schemeClr val="accent6"/>
                    </a:solidFill>
                  </a:tcPr>
                </a:tc>
                <a:tc>
                  <a:txBody>
                    <a:bodyPr/>
                    <a:lstStyle/>
                    <a:p>
                      <a:pPr algn="ctr"/>
                      <a:r>
                        <a:rPr lang="en-US" sz="2400">
                          <a:latin typeface="Times New Roman" panose="02020603050405020304" pitchFamily="18" charset="0"/>
                          <a:cs typeface="Times New Roman" panose="02020603050405020304" pitchFamily="18" charset="0"/>
                        </a:rPr>
                        <a:t>Ề</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M</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V</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U</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I</a:t>
                      </a: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43" name="Table 11">
            <a:extLst>
              <a:ext uri="{FF2B5EF4-FFF2-40B4-BE49-F238E27FC236}">
                <a16:creationId xmlns:a16="http://schemas.microsoft.com/office/drawing/2014/main" id="{286EC62F-563B-490D-B949-0B077C0D761F}"/>
              </a:ext>
            </a:extLst>
          </p:cNvPr>
          <p:cNvGraphicFramePr>
            <a:graphicFrameLocks noGrp="1"/>
          </p:cNvGraphicFramePr>
          <p:nvPr>
            <p:extLst>
              <p:ext uri="{D42A27DB-BD31-4B8C-83A1-F6EECF244321}">
                <p14:modId xmlns:p14="http://schemas.microsoft.com/office/powerpoint/2010/main" val="1570384225"/>
              </p:ext>
            </p:extLst>
          </p:nvPr>
        </p:nvGraphicFramePr>
        <p:xfrm>
          <a:off x="5764232" y="3664382"/>
          <a:ext cx="2824290"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tblGrid>
              <a:tr h="457200">
                <a:tc>
                  <a:txBody>
                    <a:bodyPr/>
                    <a:lstStyle/>
                    <a:p>
                      <a:pPr algn="ctr"/>
                      <a:r>
                        <a:rPr lang="en-US" sz="2400">
                          <a:latin typeface="Times New Roman" panose="02020603050405020304" pitchFamily="18" charset="0"/>
                          <a:cs typeface="Times New Roman" panose="02020603050405020304" pitchFamily="18" charset="0"/>
                        </a:rPr>
                        <a:t>L</a:t>
                      </a:r>
                    </a:p>
                  </a:txBody>
                  <a:tcPr anchor="ctr">
                    <a:solidFill>
                      <a:schemeClr val="accent6"/>
                    </a:solidFill>
                  </a:tcPr>
                </a:tc>
                <a:tc>
                  <a:txBody>
                    <a:bodyPr/>
                    <a:lstStyle/>
                    <a:p>
                      <a:pPr algn="ctr"/>
                      <a:r>
                        <a:rPr lang="en-US" sz="2400">
                          <a:latin typeface="Times New Roman" panose="02020603050405020304" pitchFamily="18" charset="0"/>
                          <a:cs typeface="Times New Roman" panose="02020603050405020304" pitchFamily="18" charset="0"/>
                        </a:rPr>
                        <a:t>Ặ</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L</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Ộ</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I</a:t>
                      </a: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56" name="Table 11">
            <a:extLst>
              <a:ext uri="{FF2B5EF4-FFF2-40B4-BE49-F238E27FC236}">
                <a16:creationId xmlns:a16="http://schemas.microsoft.com/office/drawing/2014/main" id="{7A241C1B-7DB5-4997-B504-F5BB545607E5}"/>
              </a:ext>
            </a:extLst>
          </p:cNvPr>
          <p:cNvGraphicFramePr>
            <a:graphicFrameLocks noGrp="1"/>
          </p:cNvGraphicFramePr>
          <p:nvPr>
            <p:extLst>
              <p:ext uri="{D42A27DB-BD31-4B8C-83A1-F6EECF244321}">
                <p14:modId xmlns:p14="http://schemas.microsoft.com/office/powerpoint/2010/main" val="2972406445"/>
              </p:ext>
            </p:extLst>
          </p:nvPr>
        </p:nvGraphicFramePr>
        <p:xfrm>
          <a:off x="5317512" y="4580554"/>
          <a:ext cx="4222188" cy="457200"/>
        </p:xfrm>
        <a:graphic>
          <a:graphicData uri="http://schemas.openxmlformats.org/drawingml/2006/table">
            <a:tbl>
              <a:tblPr firstRow="1" bandRow="1">
                <a:tableStyleId>{5C22544A-7EE6-4342-B048-85BDC9FD1C3A}</a:tableStyleId>
              </a:tblPr>
              <a:tblGrid>
                <a:gridCol w="469132">
                  <a:extLst>
                    <a:ext uri="{9D8B030D-6E8A-4147-A177-3AD203B41FA5}">
                      <a16:colId xmlns:a16="http://schemas.microsoft.com/office/drawing/2014/main" val="904446321"/>
                    </a:ext>
                  </a:extLst>
                </a:gridCol>
                <a:gridCol w="469132">
                  <a:extLst>
                    <a:ext uri="{9D8B030D-6E8A-4147-A177-3AD203B41FA5}">
                      <a16:colId xmlns:a16="http://schemas.microsoft.com/office/drawing/2014/main" val="2979949607"/>
                    </a:ext>
                  </a:extLst>
                </a:gridCol>
                <a:gridCol w="469132">
                  <a:extLst>
                    <a:ext uri="{9D8B030D-6E8A-4147-A177-3AD203B41FA5}">
                      <a16:colId xmlns:a16="http://schemas.microsoft.com/office/drawing/2014/main" val="2127979458"/>
                    </a:ext>
                  </a:extLst>
                </a:gridCol>
                <a:gridCol w="469132">
                  <a:extLst>
                    <a:ext uri="{9D8B030D-6E8A-4147-A177-3AD203B41FA5}">
                      <a16:colId xmlns:a16="http://schemas.microsoft.com/office/drawing/2014/main" val="4079239343"/>
                    </a:ext>
                  </a:extLst>
                </a:gridCol>
                <a:gridCol w="469132">
                  <a:extLst>
                    <a:ext uri="{9D8B030D-6E8A-4147-A177-3AD203B41FA5}">
                      <a16:colId xmlns:a16="http://schemas.microsoft.com/office/drawing/2014/main" val="3601452473"/>
                    </a:ext>
                  </a:extLst>
                </a:gridCol>
                <a:gridCol w="469132">
                  <a:extLst>
                    <a:ext uri="{9D8B030D-6E8A-4147-A177-3AD203B41FA5}">
                      <a16:colId xmlns:a16="http://schemas.microsoft.com/office/drawing/2014/main" val="81112136"/>
                    </a:ext>
                  </a:extLst>
                </a:gridCol>
                <a:gridCol w="469132">
                  <a:extLst>
                    <a:ext uri="{9D8B030D-6E8A-4147-A177-3AD203B41FA5}">
                      <a16:colId xmlns:a16="http://schemas.microsoft.com/office/drawing/2014/main" val="1353380248"/>
                    </a:ext>
                  </a:extLst>
                </a:gridCol>
                <a:gridCol w="469132">
                  <a:extLst>
                    <a:ext uri="{9D8B030D-6E8A-4147-A177-3AD203B41FA5}">
                      <a16:colId xmlns:a16="http://schemas.microsoft.com/office/drawing/2014/main" val="842452230"/>
                    </a:ext>
                  </a:extLst>
                </a:gridCol>
                <a:gridCol w="469132">
                  <a:extLst>
                    <a:ext uri="{9D8B030D-6E8A-4147-A177-3AD203B41FA5}">
                      <a16:colId xmlns:a16="http://schemas.microsoft.com/office/drawing/2014/main" val="176728636"/>
                    </a:ext>
                  </a:extLst>
                </a:gridCol>
              </a:tblGrid>
              <a:tr h="457200">
                <a:tc>
                  <a:txBody>
                    <a:bodyPr/>
                    <a:lstStyle/>
                    <a:p>
                      <a:pPr algn="ctr"/>
                      <a:r>
                        <a:rPr lang="en-US" sz="2400">
                          <a:latin typeface="Times New Roman" panose="02020603050405020304" pitchFamily="18" charset="0"/>
                          <a:cs typeface="Times New Roman" panose="02020603050405020304" pitchFamily="18" charset="0"/>
                        </a:rPr>
                        <a:t>L</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Ê</a:t>
                      </a:r>
                    </a:p>
                  </a:txBody>
                  <a:tcPr anchor="ctr">
                    <a:solidFill>
                      <a:schemeClr val="accent6"/>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H</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K</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H</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Ê</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H</a:t>
                      </a: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57" name="Table 11">
            <a:extLst>
              <a:ext uri="{FF2B5EF4-FFF2-40B4-BE49-F238E27FC236}">
                <a16:creationId xmlns:a16="http://schemas.microsoft.com/office/drawing/2014/main" id="{7F2FF722-EFFF-4804-9F9B-4F97311BAA88}"/>
              </a:ext>
            </a:extLst>
          </p:cNvPr>
          <p:cNvGraphicFramePr>
            <a:graphicFrameLocks noGrp="1"/>
          </p:cNvGraphicFramePr>
          <p:nvPr>
            <p:extLst>
              <p:ext uri="{D42A27DB-BD31-4B8C-83A1-F6EECF244321}">
                <p14:modId xmlns:p14="http://schemas.microsoft.com/office/powerpoint/2010/main" val="4007329274"/>
              </p:ext>
            </p:extLst>
          </p:nvPr>
        </p:nvGraphicFramePr>
        <p:xfrm>
          <a:off x="3435998" y="5044940"/>
          <a:ext cx="2824290"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tblGrid>
              <a:tr h="457200">
                <a:tc>
                  <a:txBody>
                    <a:bodyPr/>
                    <a:lstStyle/>
                    <a:p>
                      <a:pPr algn="ctr"/>
                      <a:r>
                        <a:rPr lang="en-US" sz="2400">
                          <a:latin typeface="Times New Roman" panose="02020603050405020304" pitchFamily="18" charset="0"/>
                          <a:cs typeface="Times New Roman" panose="02020603050405020304" pitchFamily="18" charset="0"/>
                        </a:rPr>
                        <a:t>M</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Ẫ</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U</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Đ</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Ơ</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6"/>
                    </a:solidFill>
                  </a:tcPr>
                </a:tc>
                <a:extLst>
                  <a:ext uri="{0D108BD9-81ED-4DB2-BD59-A6C34878D82A}">
                    <a16:rowId xmlns:a16="http://schemas.microsoft.com/office/drawing/2014/main" val="2977607938"/>
                  </a:ext>
                </a:extLst>
              </a:tr>
            </a:tbl>
          </a:graphicData>
        </a:graphic>
      </p:graphicFrame>
      <p:graphicFrame>
        <p:nvGraphicFramePr>
          <p:cNvPr id="58" name="Table 11">
            <a:extLst>
              <a:ext uri="{FF2B5EF4-FFF2-40B4-BE49-F238E27FC236}">
                <a16:creationId xmlns:a16="http://schemas.microsoft.com/office/drawing/2014/main" id="{A081AB8D-4B9E-44C5-8C9C-D540E9ABFF01}"/>
              </a:ext>
            </a:extLst>
          </p:cNvPr>
          <p:cNvGraphicFramePr>
            <a:graphicFrameLocks noGrp="1"/>
          </p:cNvGraphicFramePr>
          <p:nvPr>
            <p:extLst>
              <p:ext uri="{D42A27DB-BD31-4B8C-83A1-F6EECF244321}">
                <p14:modId xmlns:p14="http://schemas.microsoft.com/office/powerpoint/2010/main" val="3615681144"/>
              </p:ext>
            </p:extLst>
          </p:nvPr>
        </p:nvGraphicFramePr>
        <p:xfrm>
          <a:off x="2555656" y="5509433"/>
          <a:ext cx="4637050" cy="457200"/>
        </p:xfrm>
        <a:graphic>
          <a:graphicData uri="http://schemas.openxmlformats.org/drawingml/2006/table">
            <a:tbl>
              <a:tblPr firstRow="1" bandRow="1">
                <a:tableStyleId>{5C22544A-7EE6-4342-B048-85BDC9FD1C3A}</a:tableStyleId>
              </a:tblPr>
              <a:tblGrid>
                <a:gridCol w="463705">
                  <a:extLst>
                    <a:ext uri="{9D8B030D-6E8A-4147-A177-3AD203B41FA5}">
                      <a16:colId xmlns:a16="http://schemas.microsoft.com/office/drawing/2014/main" val="904446321"/>
                    </a:ext>
                  </a:extLst>
                </a:gridCol>
                <a:gridCol w="463705">
                  <a:extLst>
                    <a:ext uri="{9D8B030D-6E8A-4147-A177-3AD203B41FA5}">
                      <a16:colId xmlns:a16="http://schemas.microsoft.com/office/drawing/2014/main" val="2979949607"/>
                    </a:ext>
                  </a:extLst>
                </a:gridCol>
                <a:gridCol w="463705">
                  <a:extLst>
                    <a:ext uri="{9D8B030D-6E8A-4147-A177-3AD203B41FA5}">
                      <a16:colId xmlns:a16="http://schemas.microsoft.com/office/drawing/2014/main" val="2127979458"/>
                    </a:ext>
                  </a:extLst>
                </a:gridCol>
                <a:gridCol w="463705">
                  <a:extLst>
                    <a:ext uri="{9D8B030D-6E8A-4147-A177-3AD203B41FA5}">
                      <a16:colId xmlns:a16="http://schemas.microsoft.com/office/drawing/2014/main" val="4079239343"/>
                    </a:ext>
                  </a:extLst>
                </a:gridCol>
                <a:gridCol w="463705">
                  <a:extLst>
                    <a:ext uri="{9D8B030D-6E8A-4147-A177-3AD203B41FA5}">
                      <a16:colId xmlns:a16="http://schemas.microsoft.com/office/drawing/2014/main" val="3601452473"/>
                    </a:ext>
                  </a:extLst>
                </a:gridCol>
                <a:gridCol w="463705">
                  <a:extLst>
                    <a:ext uri="{9D8B030D-6E8A-4147-A177-3AD203B41FA5}">
                      <a16:colId xmlns:a16="http://schemas.microsoft.com/office/drawing/2014/main" val="81112136"/>
                    </a:ext>
                  </a:extLst>
                </a:gridCol>
                <a:gridCol w="463705">
                  <a:extLst>
                    <a:ext uri="{9D8B030D-6E8A-4147-A177-3AD203B41FA5}">
                      <a16:colId xmlns:a16="http://schemas.microsoft.com/office/drawing/2014/main" val="1353380248"/>
                    </a:ext>
                  </a:extLst>
                </a:gridCol>
                <a:gridCol w="463705">
                  <a:extLst>
                    <a:ext uri="{9D8B030D-6E8A-4147-A177-3AD203B41FA5}">
                      <a16:colId xmlns:a16="http://schemas.microsoft.com/office/drawing/2014/main" val="842452230"/>
                    </a:ext>
                  </a:extLst>
                </a:gridCol>
                <a:gridCol w="463705">
                  <a:extLst>
                    <a:ext uri="{9D8B030D-6E8A-4147-A177-3AD203B41FA5}">
                      <a16:colId xmlns:a16="http://schemas.microsoft.com/office/drawing/2014/main" val="176728636"/>
                    </a:ext>
                  </a:extLst>
                </a:gridCol>
                <a:gridCol w="463705">
                  <a:extLst>
                    <a:ext uri="{9D8B030D-6E8A-4147-A177-3AD203B41FA5}">
                      <a16:colId xmlns:a16="http://schemas.microsoft.com/office/drawing/2014/main" val="1228271787"/>
                    </a:ext>
                  </a:extLst>
                </a:gridCol>
              </a:tblGrid>
              <a:tr h="457200">
                <a:tc>
                  <a:txBody>
                    <a:bodyPr/>
                    <a:lstStyle/>
                    <a:p>
                      <a:pPr algn="ctr"/>
                      <a:r>
                        <a:rPr lang="en-US" sz="2400">
                          <a:latin typeface="Times New Roman" panose="02020603050405020304" pitchFamily="18" charset="0"/>
                          <a:cs typeface="Times New Roman" panose="02020603050405020304" pitchFamily="18" charset="0"/>
                        </a:rPr>
                        <a:t>T</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Ấ</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M</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T</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H</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Â</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N</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G</a:t>
                      </a:r>
                    </a:p>
                  </a:txBody>
                  <a:tcPr anchor="ctr">
                    <a:solidFill>
                      <a:schemeClr val="accent6"/>
                    </a:solidFill>
                  </a:tcPr>
                </a:tc>
                <a:tc>
                  <a:txBody>
                    <a:bodyPr/>
                    <a:lstStyle/>
                    <a:p>
                      <a:pPr algn="ctr"/>
                      <a:r>
                        <a:rPr lang="en-US" sz="2400">
                          <a:latin typeface="Times New Roman" panose="02020603050405020304" pitchFamily="18" charset="0"/>
                          <a:cs typeface="Times New Roman" panose="02020603050405020304" pitchFamily="18" charset="0"/>
                        </a:rPr>
                        <a:t>Ầ</a:t>
                      </a:r>
                    </a:p>
                  </a:txBody>
                  <a:tcPr anchor="ctr">
                    <a:solidFill>
                      <a:schemeClr val="accent2"/>
                    </a:solidFill>
                  </a:tcPr>
                </a:tc>
                <a:tc>
                  <a:txBody>
                    <a:bodyPr/>
                    <a:lstStyle/>
                    <a:p>
                      <a:pPr algn="ctr"/>
                      <a:r>
                        <a:rPr lang="en-US" sz="2400">
                          <a:latin typeface="Times New Roman" panose="02020603050405020304" pitchFamily="18" charset="0"/>
                          <a:cs typeface="Times New Roman" panose="02020603050405020304" pitchFamily="18" charset="0"/>
                        </a:rPr>
                        <a:t>Y</a:t>
                      </a: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59" name="Table 11">
            <a:extLst>
              <a:ext uri="{FF2B5EF4-FFF2-40B4-BE49-F238E27FC236}">
                <a16:creationId xmlns:a16="http://schemas.microsoft.com/office/drawing/2014/main" id="{8C9709A5-6EBA-4B06-B4B1-1ED51CFEEC17}"/>
              </a:ext>
            </a:extLst>
          </p:cNvPr>
          <p:cNvGraphicFramePr>
            <a:graphicFrameLocks noGrp="1"/>
          </p:cNvGraphicFramePr>
          <p:nvPr>
            <p:extLst>
              <p:ext uri="{D42A27DB-BD31-4B8C-83A1-F6EECF244321}">
                <p14:modId xmlns:p14="http://schemas.microsoft.com/office/powerpoint/2010/main" val="2568785788"/>
              </p:ext>
            </p:extLst>
          </p:nvPr>
        </p:nvGraphicFramePr>
        <p:xfrm>
          <a:off x="3852584" y="1415017"/>
          <a:ext cx="2824290"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tblGrid>
              <a:tr h="457200">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6"/>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64" name="Table 11">
            <a:extLst>
              <a:ext uri="{FF2B5EF4-FFF2-40B4-BE49-F238E27FC236}">
                <a16:creationId xmlns:a16="http://schemas.microsoft.com/office/drawing/2014/main" id="{B81FDF7F-9D1D-44C5-8861-5AC5B3DE0168}"/>
              </a:ext>
            </a:extLst>
          </p:cNvPr>
          <p:cNvGraphicFramePr>
            <a:graphicFrameLocks noGrp="1"/>
          </p:cNvGraphicFramePr>
          <p:nvPr>
            <p:extLst>
              <p:ext uri="{D42A27DB-BD31-4B8C-83A1-F6EECF244321}">
                <p14:modId xmlns:p14="http://schemas.microsoft.com/office/powerpoint/2010/main" val="1491832681"/>
              </p:ext>
            </p:extLst>
          </p:nvPr>
        </p:nvGraphicFramePr>
        <p:xfrm>
          <a:off x="4795209" y="1845852"/>
          <a:ext cx="3295005"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gridCol w="470715">
                  <a:extLst>
                    <a:ext uri="{9D8B030D-6E8A-4147-A177-3AD203B41FA5}">
                      <a16:colId xmlns:a16="http://schemas.microsoft.com/office/drawing/2014/main" val="3421801615"/>
                    </a:ext>
                  </a:extLst>
                </a:gridCol>
              </a:tblGrid>
              <a:tr h="457200">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6"/>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65" name="Table 11">
            <a:extLst>
              <a:ext uri="{FF2B5EF4-FFF2-40B4-BE49-F238E27FC236}">
                <a16:creationId xmlns:a16="http://schemas.microsoft.com/office/drawing/2014/main" id="{DFDD58DB-6D1C-4D1D-A19E-2CA2FC66188B}"/>
              </a:ext>
            </a:extLst>
          </p:cNvPr>
          <p:cNvGraphicFramePr>
            <a:graphicFrameLocks noGrp="1"/>
          </p:cNvGraphicFramePr>
          <p:nvPr>
            <p:extLst>
              <p:ext uri="{D42A27DB-BD31-4B8C-83A1-F6EECF244321}">
                <p14:modId xmlns:p14="http://schemas.microsoft.com/office/powerpoint/2010/main" val="351085591"/>
              </p:ext>
            </p:extLst>
          </p:nvPr>
        </p:nvGraphicFramePr>
        <p:xfrm>
          <a:off x="5272379" y="2304308"/>
          <a:ext cx="2824290"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tblGrid>
              <a:tr h="457200">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6"/>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66" name="Table 11">
            <a:extLst>
              <a:ext uri="{FF2B5EF4-FFF2-40B4-BE49-F238E27FC236}">
                <a16:creationId xmlns:a16="http://schemas.microsoft.com/office/drawing/2014/main" id="{C37BEC06-AA82-4D46-94F0-F076B08295B4}"/>
              </a:ext>
            </a:extLst>
          </p:cNvPr>
          <p:cNvGraphicFramePr>
            <a:graphicFrameLocks noGrp="1"/>
          </p:cNvGraphicFramePr>
          <p:nvPr>
            <p:extLst>
              <p:ext uri="{D42A27DB-BD31-4B8C-83A1-F6EECF244321}">
                <p14:modId xmlns:p14="http://schemas.microsoft.com/office/powerpoint/2010/main" val="2950372232"/>
              </p:ext>
            </p:extLst>
          </p:nvPr>
        </p:nvGraphicFramePr>
        <p:xfrm>
          <a:off x="2473461" y="2750263"/>
          <a:ext cx="4222188" cy="457200"/>
        </p:xfrm>
        <a:graphic>
          <a:graphicData uri="http://schemas.openxmlformats.org/drawingml/2006/table">
            <a:tbl>
              <a:tblPr firstRow="1" bandRow="1">
                <a:tableStyleId>{5C22544A-7EE6-4342-B048-85BDC9FD1C3A}</a:tableStyleId>
              </a:tblPr>
              <a:tblGrid>
                <a:gridCol w="469132">
                  <a:extLst>
                    <a:ext uri="{9D8B030D-6E8A-4147-A177-3AD203B41FA5}">
                      <a16:colId xmlns:a16="http://schemas.microsoft.com/office/drawing/2014/main" val="904446321"/>
                    </a:ext>
                  </a:extLst>
                </a:gridCol>
                <a:gridCol w="469132">
                  <a:extLst>
                    <a:ext uri="{9D8B030D-6E8A-4147-A177-3AD203B41FA5}">
                      <a16:colId xmlns:a16="http://schemas.microsoft.com/office/drawing/2014/main" val="2979949607"/>
                    </a:ext>
                  </a:extLst>
                </a:gridCol>
                <a:gridCol w="469132">
                  <a:extLst>
                    <a:ext uri="{9D8B030D-6E8A-4147-A177-3AD203B41FA5}">
                      <a16:colId xmlns:a16="http://schemas.microsoft.com/office/drawing/2014/main" val="2127979458"/>
                    </a:ext>
                  </a:extLst>
                </a:gridCol>
                <a:gridCol w="469132">
                  <a:extLst>
                    <a:ext uri="{9D8B030D-6E8A-4147-A177-3AD203B41FA5}">
                      <a16:colId xmlns:a16="http://schemas.microsoft.com/office/drawing/2014/main" val="4079239343"/>
                    </a:ext>
                  </a:extLst>
                </a:gridCol>
                <a:gridCol w="469132">
                  <a:extLst>
                    <a:ext uri="{9D8B030D-6E8A-4147-A177-3AD203B41FA5}">
                      <a16:colId xmlns:a16="http://schemas.microsoft.com/office/drawing/2014/main" val="3601452473"/>
                    </a:ext>
                  </a:extLst>
                </a:gridCol>
                <a:gridCol w="469132">
                  <a:extLst>
                    <a:ext uri="{9D8B030D-6E8A-4147-A177-3AD203B41FA5}">
                      <a16:colId xmlns:a16="http://schemas.microsoft.com/office/drawing/2014/main" val="81112136"/>
                    </a:ext>
                  </a:extLst>
                </a:gridCol>
                <a:gridCol w="469132">
                  <a:extLst>
                    <a:ext uri="{9D8B030D-6E8A-4147-A177-3AD203B41FA5}">
                      <a16:colId xmlns:a16="http://schemas.microsoft.com/office/drawing/2014/main" val="1353380248"/>
                    </a:ext>
                  </a:extLst>
                </a:gridCol>
                <a:gridCol w="469132">
                  <a:extLst>
                    <a:ext uri="{9D8B030D-6E8A-4147-A177-3AD203B41FA5}">
                      <a16:colId xmlns:a16="http://schemas.microsoft.com/office/drawing/2014/main" val="842452230"/>
                    </a:ext>
                  </a:extLst>
                </a:gridCol>
                <a:gridCol w="469132">
                  <a:extLst>
                    <a:ext uri="{9D8B030D-6E8A-4147-A177-3AD203B41FA5}">
                      <a16:colId xmlns:a16="http://schemas.microsoft.com/office/drawing/2014/main" val="176728636"/>
                    </a:ext>
                  </a:extLst>
                </a:gridCol>
              </a:tblGrid>
              <a:tr h="457200">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6"/>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67" name="Table 11">
            <a:extLst>
              <a:ext uri="{FF2B5EF4-FFF2-40B4-BE49-F238E27FC236}">
                <a16:creationId xmlns:a16="http://schemas.microsoft.com/office/drawing/2014/main" id="{568BBBBC-4F37-4FD1-8B8F-6039F8759BEA}"/>
              </a:ext>
            </a:extLst>
          </p:cNvPr>
          <p:cNvGraphicFramePr>
            <a:graphicFrameLocks noGrp="1"/>
          </p:cNvGraphicFramePr>
          <p:nvPr>
            <p:extLst>
              <p:ext uri="{D42A27DB-BD31-4B8C-83A1-F6EECF244321}">
                <p14:modId xmlns:p14="http://schemas.microsoft.com/office/powerpoint/2010/main" val="401887325"/>
              </p:ext>
            </p:extLst>
          </p:nvPr>
        </p:nvGraphicFramePr>
        <p:xfrm>
          <a:off x="2937052" y="3212964"/>
          <a:ext cx="3295005"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gridCol w="470715">
                  <a:extLst>
                    <a:ext uri="{9D8B030D-6E8A-4147-A177-3AD203B41FA5}">
                      <a16:colId xmlns:a16="http://schemas.microsoft.com/office/drawing/2014/main" val="3421801615"/>
                    </a:ext>
                  </a:extLst>
                </a:gridCol>
              </a:tblGrid>
              <a:tr h="457200">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6"/>
                    </a:solidFill>
                  </a:tcPr>
                </a:tc>
                <a:extLst>
                  <a:ext uri="{0D108BD9-81ED-4DB2-BD59-A6C34878D82A}">
                    <a16:rowId xmlns:a16="http://schemas.microsoft.com/office/drawing/2014/main" val="2977607938"/>
                  </a:ext>
                </a:extLst>
              </a:tr>
            </a:tbl>
          </a:graphicData>
        </a:graphic>
      </p:graphicFrame>
      <p:graphicFrame>
        <p:nvGraphicFramePr>
          <p:cNvPr id="68" name="Table 11">
            <a:extLst>
              <a:ext uri="{FF2B5EF4-FFF2-40B4-BE49-F238E27FC236}">
                <a16:creationId xmlns:a16="http://schemas.microsoft.com/office/drawing/2014/main" id="{2126A8A5-3C80-44B2-B531-49A787439949}"/>
              </a:ext>
            </a:extLst>
          </p:cNvPr>
          <p:cNvGraphicFramePr>
            <a:graphicFrameLocks noGrp="1"/>
          </p:cNvGraphicFramePr>
          <p:nvPr>
            <p:extLst>
              <p:ext uri="{D42A27DB-BD31-4B8C-83A1-F6EECF244321}">
                <p14:modId xmlns:p14="http://schemas.microsoft.com/office/powerpoint/2010/main" val="3750987607"/>
              </p:ext>
            </p:extLst>
          </p:nvPr>
        </p:nvGraphicFramePr>
        <p:xfrm>
          <a:off x="5309134" y="4091986"/>
          <a:ext cx="3295005"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gridCol w="470715">
                  <a:extLst>
                    <a:ext uri="{9D8B030D-6E8A-4147-A177-3AD203B41FA5}">
                      <a16:colId xmlns:a16="http://schemas.microsoft.com/office/drawing/2014/main" val="3421801615"/>
                    </a:ext>
                  </a:extLst>
                </a:gridCol>
              </a:tblGrid>
              <a:tr h="457200">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6"/>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69" name="Table 11">
            <a:extLst>
              <a:ext uri="{FF2B5EF4-FFF2-40B4-BE49-F238E27FC236}">
                <a16:creationId xmlns:a16="http://schemas.microsoft.com/office/drawing/2014/main" id="{C5D592DF-D154-4E71-91BE-3110095D845A}"/>
              </a:ext>
            </a:extLst>
          </p:cNvPr>
          <p:cNvGraphicFramePr>
            <a:graphicFrameLocks noGrp="1"/>
          </p:cNvGraphicFramePr>
          <p:nvPr>
            <p:extLst>
              <p:ext uri="{D42A27DB-BD31-4B8C-83A1-F6EECF244321}">
                <p14:modId xmlns:p14="http://schemas.microsoft.com/office/powerpoint/2010/main" val="4093329299"/>
              </p:ext>
            </p:extLst>
          </p:nvPr>
        </p:nvGraphicFramePr>
        <p:xfrm>
          <a:off x="5763520" y="3622615"/>
          <a:ext cx="2824290"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tblGrid>
              <a:tr h="457200">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6"/>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70" name="Table 11">
            <a:extLst>
              <a:ext uri="{FF2B5EF4-FFF2-40B4-BE49-F238E27FC236}">
                <a16:creationId xmlns:a16="http://schemas.microsoft.com/office/drawing/2014/main" id="{1D4F1688-6783-4396-A830-A57726E7C238}"/>
              </a:ext>
            </a:extLst>
          </p:cNvPr>
          <p:cNvGraphicFramePr>
            <a:graphicFrameLocks noGrp="1"/>
          </p:cNvGraphicFramePr>
          <p:nvPr>
            <p:extLst>
              <p:ext uri="{D42A27DB-BD31-4B8C-83A1-F6EECF244321}">
                <p14:modId xmlns:p14="http://schemas.microsoft.com/office/powerpoint/2010/main" val="1774563446"/>
              </p:ext>
            </p:extLst>
          </p:nvPr>
        </p:nvGraphicFramePr>
        <p:xfrm>
          <a:off x="5309134" y="4577856"/>
          <a:ext cx="4222188" cy="457200"/>
        </p:xfrm>
        <a:graphic>
          <a:graphicData uri="http://schemas.openxmlformats.org/drawingml/2006/table">
            <a:tbl>
              <a:tblPr firstRow="1" bandRow="1">
                <a:tableStyleId>{5C22544A-7EE6-4342-B048-85BDC9FD1C3A}</a:tableStyleId>
              </a:tblPr>
              <a:tblGrid>
                <a:gridCol w="469132">
                  <a:extLst>
                    <a:ext uri="{9D8B030D-6E8A-4147-A177-3AD203B41FA5}">
                      <a16:colId xmlns:a16="http://schemas.microsoft.com/office/drawing/2014/main" val="904446321"/>
                    </a:ext>
                  </a:extLst>
                </a:gridCol>
                <a:gridCol w="469132">
                  <a:extLst>
                    <a:ext uri="{9D8B030D-6E8A-4147-A177-3AD203B41FA5}">
                      <a16:colId xmlns:a16="http://schemas.microsoft.com/office/drawing/2014/main" val="2979949607"/>
                    </a:ext>
                  </a:extLst>
                </a:gridCol>
                <a:gridCol w="469132">
                  <a:extLst>
                    <a:ext uri="{9D8B030D-6E8A-4147-A177-3AD203B41FA5}">
                      <a16:colId xmlns:a16="http://schemas.microsoft.com/office/drawing/2014/main" val="2127979458"/>
                    </a:ext>
                  </a:extLst>
                </a:gridCol>
                <a:gridCol w="469132">
                  <a:extLst>
                    <a:ext uri="{9D8B030D-6E8A-4147-A177-3AD203B41FA5}">
                      <a16:colId xmlns:a16="http://schemas.microsoft.com/office/drawing/2014/main" val="4079239343"/>
                    </a:ext>
                  </a:extLst>
                </a:gridCol>
                <a:gridCol w="469132">
                  <a:extLst>
                    <a:ext uri="{9D8B030D-6E8A-4147-A177-3AD203B41FA5}">
                      <a16:colId xmlns:a16="http://schemas.microsoft.com/office/drawing/2014/main" val="3601452473"/>
                    </a:ext>
                  </a:extLst>
                </a:gridCol>
                <a:gridCol w="469132">
                  <a:extLst>
                    <a:ext uri="{9D8B030D-6E8A-4147-A177-3AD203B41FA5}">
                      <a16:colId xmlns:a16="http://schemas.microsoft.com/office/drawing/2014/main" val="81112136"/>
                    </a:ext>
                  </a:extLst>
                </a:gridCol>
                <a:gridCol w="469132">
                  <a:extLst>
                    <a:ext uri="{9D8B030D-6E8A-4147-A177-3AD203B41FA5}">
                      <a16:colId xmlns:a16="http://schemas.microsoft.com/office/drawing/2014/main" val="1353380248"/>
                    </a:ext>
                  </a:extLst>
                </a:gridCol>
                <a:gridCol w="469132">
                  <a:extLst>
                    <a:ext uri="{9D8B030D-6E8A-4147-A177-3AD203B41FA5}">
                      <a16:colId xmlns:a16="http://schemas.microsoft.com/office/drawing/2014/main" val="842452230"/>
                    </a:ext>
                  </a:extLst>
                </a:gridCol>
                <a:gridCol w="469132">
                  <a:extLst>
                    <a:ext uri="{9D8B030D-6E8A-4147-A177-3AD203B41FA5}">
                      <a16:colId xmlns:a16="http://schemas.microsoft.com/office/drawing/2014/main" val="176728636"/>
                    </a:ext>
                  </a:extLst>
                </a:gridCol>
              </a:tblGrid>
              <a:tr h="457200">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6"/>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extLst>
                  <a:ext uri="{0D108BD9-81ED-4DB2-BD59-A6C34878D82A}">
                    <a16:rowId xmlns:a16="http://schemas.microsoft.com/office/drawing/2014/main" val="2977607938"/>
                  </a:ext>
                </a:extLst>
              </a:tr>
            </a:tbl>
          </a:graphicData>
        </a:graphic>
      </p:graphicFrame>
      <p:graphicFrame>
        <p:nvGraphicFramePr>
          <p:cNvPr id="71" name="Table 11">
            <a:extLst>
              <a:ext uri="{FF2B5EF4-FFF2-40B4-BE49-F238E27FC236}">
                <a16:creationId xmlns:a16="http://schemas.microsoft.com/office/drawing/2014/main" id="{4A2962AA-E96D-42E9-9186-72BDA4A57872}"/>
              </a:ext>
            </a:extLst>
          </p:cNvPr>
          <p:cNvGraphicFramePr>
            <a:graphicFrameLocks noGrp="1"/>
          </p:cNvGraphicFramePr>
          <p:nvPr>
            <p:extLst>
              <p:ext uri="{D42A27DB-BD31-4B8C-83A1-F6EECF244321}">
                <p14:modId xmlns:p14="http://schemas.microsoft.com/office/powerpoint/2010/main" val="2985873869"/>
              </p:ext>
            </p:extLst>
          </p:nvPr>
        </p:nvGraphicFramePr>
        <p:xfrm>
          <a:off x="3435286" y="5055928"/>
          <a:ext cx="2824290" cy="457200"/>
        </p:xfrm>
        <a:graphic>
          <a:graphicData uri="http://schemas.openxmlformats.org/drawingml/2006/table">
            <a:tbl>
              <a:tblPr firstRow="1" bandRow="1">
                <a:tableStyleId>{5C22544A-7EE6-4342-B048-85BDC9FD1C3A}</a:tableStyleId>
              </a:tblPr>
              <a:tblGrid>
                <a:gridCol w="470715">
                  <a:extLst>
                    <a:ext uri="{9D8B030D-6E8A-4147-A177-3AD203B41FA5}">
                      <a16:colId xmlns:a16="http://schemas.microsoft.com/office/drawing/2014/main" val="904446321"/>
                    </a:ext>
                  </a:extLst>
                </a:gridCol>
                <a:gridCol w="470715">
                  <a:extLst>
                    <a:ext uri="{9D8B030D-6E8A-4147-A177-3AD203B41FA5}">
                      <a16:colId xmlns:a16="http://schemas.microsoft.com/office/drawing/2014/main" val="2979949607"/>
                    </a:ext>
                  </a:extLst>
                </a:gridCol>
                <a:gridCol w="470715">
                  <a:extLst>
                    <a:ext uri="{9D8B030D-6E8A-4147-A177-3AD203B41FA5}">
                      <a16:colId xmlns:a16="http://schemas.microsoft.com/office/drawing/2014/main" val="2127979458"/>
                    </a:ext>
                  </a:extLst>
                </a:gridCol>
                <a:gridCol w="470715">
                  <a:extLst>
                    <a:ext uri="{9D8B030D-6E8A-4147-A177-3AD203B41FA5}">
                      <a16:colId xmlns:a16="http://schemas.microsoft.com/office/drawing/2014/main" val="4079239343"/>
                    </a:ext>
                  </a:extLst>
                </a:gridCol>
                <a:gridCol w="470715">
                  <a:extLst>
                    <a:ext uri="{9D8B030D-6E8A-4147-A177-3AD203B41FA5}">
                      <a16:colId xmlns:a16="http://schemas.microsoft.com/office/drawing/2014/main" val="3601452473"/>
                    </a:ext>
                  </a:extLst>
                </a:gridCol>
                <a:gridCol w="470715">
                  <a:extLst>
                    <a:ext uri="{9D8B030D-6E8A-4147-A177-3AD203B41FA5}">
                      <a16:colId xmlns:a16="http://schemas.microsoft.com/office/drawing/2014/main" val="81112136"/>
                    </a:ext>
                  </a:extLst>
                </a:gridCol>
              </a:tblGrid>
              <a:tr h="457200">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6"/>
                    </a:solidFill>
                  </a:tcPr>
                </a:tc>
                <a:extLst>
                  <a:ext uri="{0D108BD9-81ED-4DB2-BD59-A6C34878D82A}">
                    <a16:rowId xmlns:a16="http://schemas.microsoft.com/office/drawing/2014/main" val="2977607938"/>
                  </a:ext>
                </a:extLst>
              </a:tr>
            </a:tbl>
          </a:graphicData>
        </a:graphic>
      </p:graphicFrame>
      <p:graphicFrame>
        <p:nvGraphicFramePr>
          <p:cNvPr id="72" name="Table 11">
            <a:extLst>
              <a:ext uri="{FF2B5EF4-FFF2-40B4-BE49-F238E27FC236}">
                <a16:creationId xmlns:a16="http://schemas.microsoft.com/office/drawing/2014/main" id="{9FE1056B-22E3-4ED4-90F5-B407E8CA3739}"/>
              </a:ext>
            </a:extLst>
          </p:cNvPr>
          <p:cNvGraphicFramePr>
            <a:graphicFrameLocks noGrp="1"/>
          </p:cNvGraphicFramePr>
          <p:nvPr>
            <p:extLst>
              <p:ext uri="{D42A27DB-BD31-4B8C-83A1-F6EECF244321}">
                <p14:modId xmlns:p14="http://schemas.microsoft.com/office/powerpoint/2010/main" val="2129996499"/>
              </p:ext>
            </p:extLst>
          </p:nvPr>
        </p:nvGraphicFramePr>
        <p:xfrm>
          <a:off x="2555656" y="5527607"/>
          <a:ext cx="4637050" cy="457200"/>
        </p:xfrm>
        <a:graphic>
          <a:graphicData uri="http://schemas.openxmlformats.org/drawingml/2006/table">
            <a:tbl>
              <a:tblPr firstRow="1" bandRow="1">
                <a:tableStyleId>{5C22544A-7EE6-4342-B048-85BDC9FD1C3A}</a:tableStyleId>
              </a:tblPr>
              <a:tblGrid>
                <a:gridCol w="463705">
                  <a:extLst>
                    <a:ext uri="{9D8B030D-6E8A-4147-A177-3AD203B41FA5}">
                      <a16:colId xmlns:a16="http://schemas.microsoft.com/office/drawing/2014/main" val="904446321"/>
                    </a:ext>
                  </a:extLst>
                </a:gridCol>
                <a:gridCol w="463705">
                  <a:extLst>
                    <a:ext uri="{9D8B030D-6E8A-4147-A177-3AD203B41FA5}">
                      <a16:colId xmlns:a16="http://schemas.microsoft.com/office/drawing/2014/main" val="2979949607"/>
                    </a:ext>
                  </a:extLst>
                </a:gridCol>
                <a:gridCol w="463705">
                  <a:extLst>
                    <a:ext uri="{9D8B030D-6E8A-4147-A177-3AD203B41FA5}">
                      <a16:colId xmlns:a16="http://schemas.microsoft.com/office/drawing/2014/main" val="2127979458"/>
                    </a:ext>
                  </a:extLst>
                </a:gridCol>
                <a:gridCol w="463705">
                  <a:extLst>
                    <a:ext uri="{9D8B030D-6E8A-4147-A177-3AD203B41FA5}">
                      <a16:colId xmlns:a16="http://schemas.microsoft.com/office/drawing/2014/main" val="4079239343"/>
                    </a:ext>
                  </a:extLst>
                </a:gridCol>
                <a:gridCol w="463705">
                  <a:extLst>
                    <a:ext uri="{9D8B030D-6E8A-4147-A177-3AD203B41FA5}">
                      <a16:colId xmlns:a16="http://schemas.microsoft.com/office/drawing/2014/main" val="3601452473"/>
                    </a:ext>
                  </a:extLst>
                </a:gridCol>
                <a:gridCol w="463705">
                  <a:extLst>
                    <a:ext uri="{9D8B030D-6E8A-4147-A177-3AD203B41FA5}">
                      <a16:colId xmlns:a16="http://schemas.microsoft.com/office/drawing/2014/main" val="81112136"/>
                    </a:ext>
                  </a:extLst>
                </a:gridCol>
                <a:gridCol w="463705">
                  <a:extLst>
                    <a:ext uri="{9D8B030D-6E8A-4147-A177-3AD203B41FA5}">
                      <a16:colId xmlns:a16="http://schemas.microsoft.com/office/drawing/2014/main" val="1353380248"/>
                    </a:ext>
                  </a:extLst>
                </a:gridCol>
                <a:gridCol w="463705">
                  <a:extLst>
                    <a:ext uri="{9D8B030D-6E8A-4147-A177-3AD203B41FA5}">
                      <a16:colId xmlns:a16="http://schemas.microsoft.com/office/drawing/2014/main" val="842452230"/>
                    </a:ext>
                  </a:extLst>
                </a:gridCol>
                <a:gridCol w="463705">
                  <a:extLst>
                    <a:ext uri="{9D8B030D-6E8A-4147-A177-3AD203B41FA5}">
                      <a16:colId xmlns:a16="http://schemas.microsoft.com/office/drawing/2014/main" val="176728636"/>
                    </a:ext>
                  </a:extLst>
                </a:gridCol>
                <a:gridCol w="463705">
                  <a:extLst>
                    <a:ext uri="{9D8B030D-6E8A-4147-A177-3AD203B41FA5}">
                      <a16:colId xmlns:a16="http://schemas.microsoft.com/office/drawing/2014/main" val="1228271787"/>
                    </a:ext>
                  </a:extLst>
                </a:gridCol>
              </a:tblGrid>
              <a:tr h="457200">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6"/>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endParaRPr lang="en-US" sz="2400">
                        <a:latin typeface="Times New Roman" panose="02020603050405020304" pitchFamily="18" charset="0"/>
                        <a:cs typeface="Times New Roman" panose="02020603050405020304" pitchFamily="18" charset="0"/>
                      </a:endParaRPr>
                    </a:p>
                  </a:txBody>
                  <a:tcPr anchor="ctr">
                    <a:solidFill>
                      <a:schemeClr val="accent2"/>
                    </a:solidFill>
                  </a:tcPr>
                </a:tc>
                <a:extLst>
                  <a:ext uri="{0D108BD9-81ED-4DB2-BD59-A6C34878D82A}">
                    <a16:rowId xmlns:a16="http://schemas.microsoft.com/office/drawing/2014/main" val="2977607938"/>
                  </a:ext>
                </a:extLst>
              </a:tr>
            </a:tbl>
          </a:graphicData>
        </a:graphic>
      </p:graphicFrame>
      <p:sp>
        <p:nvSpPr>
          <p:cNvPr id="73" name="Cau 1">
            <a:hlinkClick r:id="rId5" action="ppaction://hlinksldjump"/>
            <a:extLst>
              <a:ext uri="{FF2B5EF4-FFF2-40B4-BE49-F238E27FC236}">
                <a16:creationId xmlns:a16="http://schemas.microsoft.com/office/drawing/2014/main" id="{8E732BAA-9852-45D3-AC92-C58C5DD6B5EA}"/>
              </a:ext>
            </a:extLst>
          </p:cNvPr>
          <p:cNvSpPr/>
          <p:nvPr/>
        </p:nvSpPr>
        <p:spPr>
          <a:xfrm>
            <a:off x="1089085" y="1355966"/>
            <a:ext cx="1046856" cy="351015"/>
          </a:xfrm>
          <a:prstGeom prst="homePlate">
            <a:avLst/>
          </a:prstGeom>
          <a:solidFill>
            <a:schemeClr val="accent6">
              <a:lumMod val="75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2</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Cau 1">
            <a:hlinkClick r:id="rId6" action="ppaction://hlinksldjump"/>
            <a:extLst>
              <a:ext uri="{FF2B5EF4-FFF2-40B4-BE49-F238E27FC236}">
                <a16:creationId xmlns:a16="http://schemas.microsoft.com/office/drawing/2014/main" id="{E5E0ABD4-E0AF-4C36-B313-E613959A885B}"/>
              </a:ext>
            </a:extLst>
          </p:cNvPr>
          <p:cNvSpPr/>
          <p:nvPr/>
        </p:nvSpPr>
        <p:spPr>
          <a:xfrm>
            <a:off x="1089085" y="1843193"/>
            <a:ext cx="1046856" cy="351015"/>
          </a:xfrm>
          <a:prstGeom prst="homePlate">
            <a:avLst/>
          </a:prstGeom>
          <a:solidFill>
            <a:schemeClr val="accent6">
              <a:lumMod val="75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Câu 3</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Cau 1">
            <a:hlinkClick r:id="rId7" action="ppaction://hlinksldjump"/>
            <a:extLst>
              <a:ext uri="{FF2B5EF4-FFF2-40B4-BE49-F238E27FC236}">
                <a16:creationId xmlns:a16="http://schemas.microsoft.com/office/drawing/2014/main" id="{7899C775-AEBB-465E-B7DC-1AB0A5500C58}"/>
              </a:ext>
            </a:extLst>
          </p:cNvPr>
          <p:cNvSpPr/>
          <p:nvPr/>
        </p:nvSpPr>
        <p:spPr>
          <a:xfrm>
            <a:off x="1089085" y="2295250"/>
            <a:ext cx="1046856" cy="351015"/>
          </a:xfrm>
          <a:prstGeom prst="homePlate">
            <a:avLst/>
          </a:prstGeom>
          <a:solidFill>
            <a:schemeClr val="accent6">
              <a:lumMod val="75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4</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Cau 1">
            <a:hlinkClick r:id="rId8" action="ppaction://hlinksldjump"/>
            <a:extLst>
              <a:ext uri="{FF2B5EF4-FFF2-40B4-BE49-F238E27FC236}">
                <a16:creationId xmlns:a16="http://schemas.microsoft.com/office/drawing/2014/main" id="{1F13A8D6-A386-481C-A5AF-1DBEAE2A3F6B}"/>
              </a:ext>
            </a:extLst>
          </p:cNvPr>
          <p:cNvSpPr/>
          <p:nvPr/>
        </p:nvSpPr>
        <p:spPr>
          <a:xfrm>
            <a:off x="1089085" y="2782477"/>
            <a:ext cx="1046856" cy="351015"/>
          </a:xfrm>
          <a:prstGeom prst="homePlate">
            <a:avLst/>
          </a:prstGeom>
          <a:solidFill>
            <a:schemeClr val="accent6">
              <a:lumMod val="75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5</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Cau 1">
            <a:hlinkClick r:id="rId9" action="ppaction://hlinksldjump"/>
            <a:extLst>
              <a:ext uri="{FF2B5EF4-FFF2-40B4-BE49-F238E27FC236}">
                <a16:creationId xmlns:a16="http://schemas.microsoft.com/office/drawing/2014/main" id="{A513E03D-C555-4DCF-B833-9CE3EB4DDFD1}"/>
              </a:ext>
            </a:extLst>
          </p:cNvPr>
          <p:cNvSpPr/>
          <p:nvPr/>
        </p:nvSpPr>
        <p:spPr>
          <a:xfrm>
            <a:off x="1089085" y="3216949"/>
            <a:ext cx="1046856" cy="351015"/>
          </a:xfrm>
          <a:prstGeom prst="homePlate">
            <a:avLst/>
          </a:prstGeom>
          <a:solidFill>
            <a:schemeClr val="accent6">
              <a:lumMod val="75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6</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Cau 1">
            <a:hlinkClick r:id="rId10" action="ppaction://hlinksldjump"/>
            <a:extLst>
              <a:ext uri="{FF2B5EF4-FFF2-40B4-BE49-F238E27FC236}">
                <a16:creationId xmlns:a16="http://schemas.microsoft.com/office/drawing/2014/main" id="{0BE1D850-9A81-4A69-9570-ECA093C861BA}"/>
              </a:ext>
            </a:extLst>
          </p:cNvPr>
          <p:cNvSpPr/>
          <p:nvPr/>
        </p:nvSpPr>
        <p:spPr>
          <a:xfrm>
            <a:off x="1089085" y="3651421"/>
            <a:ext cx="1046856" cy="351015"/>
          </a:xfrm>
          <a:prstGeom prst="homePlate">
            <a:avLst/>
          </a:prstGeom>
          <a:solidFill>
            <a:schemeClr val="accent6">
              <a:lumMod val="75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7</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Cau 1">
            <a:hlinkClick r:id="rId11" action="ppaction://hlinksldjump"/>
            <a:extLst>
              <a:ext uri="{FF2B5EF4-FFF2-40B4-BE49-F238E27FC236}">
                <a16:creationId xmlns:a16="http://schemas.microsoft.com/office/drawing/2014/main" id="{43331D2F-2213-4BCF-A1B3-258C9E7AE028}"/>
              </a:ext>
            </a:extLst>
          </p:cNvPr>
          <p:cNvSpPr/>
          <p:nvPr/>
        </p:nvSpPr>
        <p:spPr>
          <a:xfrm>
            <a:off x="1089085" y="4156236"/>
            <a:ext cx="1046856" cy="351015"/>
          </a:xfrm>
          <a:prstGeom prst="homePlate">
            <a:avLst/>
          </a:prstGeom>
          <a:solidFill>
            <a:schemeClr val="accent6">
              <a:lumMod val="75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8</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Cau 1">
            <a:hlinkClick r:id="rId12" action="ppaction://hlinksldjump"/>
            <a:extLst>
              <a:ext uri="{FF2B5EF4-FFF2-40B4-BE49-F238E27FC236}">
                <a16:creationId xmlns:a16="http://schemas.microsoft.com/office/drawing/2014/main" id="{7C751817-F019-44A5-9E4E-A3069E92FE8A}"/>
              </a:ext>
            </a:extLst>
          </p:cNvPr>
          <p:cNvSpPr/>
          <p:nvPr/>
        </p:nvSpPr>
        <p:spPr>
          <a:xfrm>
            <a:off x="1089085" y="4590708"/>
            <a:ext cx="1046856" cy="351015"/>
          </a:xfrm>
          <a:prstGeom prst="homePlate">
            <a:avLst/>
          </a:prstGeom>
          <a:solidFill>
            <a:schemeClr val="accent6">
              <a:lumMod val="75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9</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Cau 1">
            <a:hlinkClick r:id="rId13" action="ppaction://hlinksldjump"/>
            <a:extLst>
              <a:ext uri="{FF2B5EF4-FFF2-40B4-BE49-F238E27FC236}">
                <a16:creationId xmlns:a16="http://schemas.microsoft.com/office/drawing/2014/main" id="{38E98248-3FBC-4FAE-83F3-DDD48C255D7F}"/>
              </a:ext>
            </a:extLst>
          </p:cNvPr>
          <p:cNvSpPr/>
          <p:nvPr/>
        </p:nvSpPr>
        <p:spPr>
          <a:xfrm>
            <a:off x="1089084" y="5077935"/>
            <a:ext cx="1249669" cy="351015"/>
          </a:xfrm>
          <a:prstGeom prst="homePlate">
            <a:avLst/>
          </a:prstGeom>
          <a:solidFill>
            <a:schemeClr val="accent6">
              <a:lumMod val="75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10</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Cau 1">
            <a:hlinkClick r:id="rId14" action="ppaction://hlinksldjump"/>
            <a:extLst>
              <a:ext uri="{FF2B5EF4-FFF2-40B4-BE49-F238E27FC236}">
                <a16:creationId xmlns:a16="http://schemas.microsoft.com/office/drawing/2014/main" id="{3596A184-EAF1-429E-B893-FA3D9A60816D}"/>
              </a:ext>
            </a:extLst>
          </p:cNvPr>
          <p:cNvSpPr/>
          <p:nvPr/>
        </p:nvSpPr>
        <p:spPr>
          <a:xfrm>
            <a:off x="1089084" y="5617917"/>
            <a:ext cx="1249669" cy="351015"/>
          </a:xfrm>
          <a:prstGeom prst="homePlate">
            <a:avLst/>
          </a:prstGeom>
          <a:solidFill>
            <a:schemeClr val="accent6">
              <a:lumMod val="75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11</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3" name="图片 13">
            <a:extLst>
              <a:ext uri="{FF2B5EF4-FFF2-40B4-BE49-F238E27FC236}">
                <a16:creationId xmlns:a16="http://schemas.microsoft.com/office/drawing/2014/main" id="{64B4F24D-0596-49A6-8074-A675E4628E0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84641" y="1531473"/>
            <a:ext cx="2125596" cy="3126922"/>
          </a:xfrm>
          <a:prstGeom prst="rect">
            <a:avLst/>
          </a:prstGeom>
        </p:spPr>
      </p:pic>
      <p:pic>
        <p:nvPicPr>
          <p:cNvPr id="84" name="图片 9">
            <a:extLst>
              <a:ext uri="{FF2B5EF4-FFF2-40B4-BE49-F238E27FC236}">
                <a16:creationId xmlns:a16="http://schemas.microsoft.com/office/drawing/2014/main" id="{6B527ACE-DC08-418A-99A3-C588BEF3EF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161793">
            <a:off x="3020824" y="281594"/>
            <a:ext cx="1294349" cy="806169"/>
          </a:xfrm>
          <a:prstGeom prst="rect">
            <a:avLst/>
          </a:prstGeom>
        </p:spPr>
      </p:pic>
    </p:spTree>
    <p:extLst>
      <p:ext uri="{BB962C8B-B14F-4D97-AF65-F5344CB8AC3E}">
        <p14:creationId xmlns:p14="http://schemas.microsoft.com/office/powerpoint/2010/main" val="20818067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1+#ppt_w/2"/>
                                          </p:val>
                                        </p:tav>
                                        <p:tav tm="100000">
                                          <p:val>
                                            <p:strVal val="#ppt_x"/>
                                          </p:val>
                                        </p:tav>
                                      </p:tavLst>
                                    </p:anim>
                                    <p:anim calcmode="lin" valueType="num">
                                      <p:cBhvr additive="base">
                                        <p:cTn id="8" dur="500" fill="hold"/>
                                        <p:tgtEl>
                                          <p:spTgt spid="83"/>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0-#ppt_w/2"/>
                                          </p:val>
                                        </p:tav>
                                        <p:tav tm="100000">
                                          <p:val>
                                            <p:strVal val="#ppt_x"/>
                                          </p:val>
                                        </p:tav>
                                      </p:tavLst>
                                    </p:anim>
                                    <p:anim calcmode="lin" valueType="num">
                                      <p:cBhvr additive="base">
                                        <p:cTn id="12" dur="500" fill="hold"/>
                                        <p:tgtEl>
                                          <p:spTgt spid="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500" fill="hold"/>
                                        <p:tgtEl>
                                          <p:spTgt spid="13"/>
                                        </p:tgtEl>
                                        <p:attrNameLst>
                                          <p:attrName>fillcolor</p:attrName>
                                        </p:attrNameLst>
                                      </p:cBhvr>
                                      <p:to>
                                        <a:srgbClr val="A5A5A5"/>
                                      </p:to>
                                    </p:animClr>
                                    <p:set>
                                      <p:cBhvr>
                                        <p:cTn id="18" dur="500" fill="hold"/>
                                        <p:tgtEl>
                                          <p:spTgt spid="13"/>
                                        </p:tgtEl>
                                        <p:attrNameLst>
                                          <p:attrName>fill.type</p:attrName>
                                        </p:attrNameLst>
                                      </p:cBhvr>
                                      <p:to>
                                        <p:strVal val="solid"/>
                                      </p:to>
                                    </p:set>
                                    <p:set>
                                      <p:cBhvr>
                                        <p:cTn id="19"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35"/>
                                        </p:tgtEl>
                                        <p:attrNameLst>
                                          <p:attrName>fillcolor</p:attrName>
                                        </p:attrNameLst>
                                      </p:cBhvr>
                                      <p:to>
                                        <a:srgbClr val="BFBFBF"/>
                                      </p:to>
                                    </p:animClr>
                                    <p:set>
                                      <p:cBhvr>
                                        <p:cTn id="25" dur="500" fill="hold"/>
                                        <p:tgtEl>
                                          <p:spTgt spid="35"/>
                                        </p:tgtEl>
                                        <p:attrNameLst>
                                          <p:attrName>fill.type</p:attrName>
                                        </p:attrNameLst>
                                      </p:cBhvr>
                                      <p:to>
                                        <p:strVal val="solid"/>
                                      </p:to>
                                    </p:set>
                                    <p:set>
                                      <p:cBhvr>
                                        <p:cTn id="26"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27" restart="whenNotActive" fill="hold" evtFilter="cancelBubble" nodeType="interactiveSeq">
                <p:stCondLst>
                  <p:cond evt="onClick" delay="0">
                    <p:tgtEl>
                      <p:spTgt spid="47"/>
                    </p:tgtEl>
                  </p:cond>
                </p:stCondLst>
                <p:endSync evt="end" delay="0">
                  <p:rtn val="all"/>
                </p:endSync>
                <p:childTnLst>
                  <p:par>
                    <p:cTn id="28" fill="hold">
                      <p:stCondLst>
                        <p:cond delay="0"/>
                      </p:stCondLst>
                      <p:childTnLst>
                        <p:par>
                          <p:cTn id="29" fill="hold">
                            <p:stCondLst>
                              <p:cond delay="0"/>
                            </p:stCondLst>
                            <p:childTnLst>
                              <p:par>
                                <p:cTn id="30" presetID="22" presetClass="exit" presetSubtype="8" fill="hold" nodeType="clickEffect">
                                  <p:stCondLst>
                                    <p:cond delay="0"/>
                                  </p:stCondLst>
                                  <p:childTnLst>
                                    <p:animEffect transition="out" filter="wipe(left)">
                                      <p:cBhvr>
                                        <p:cTn id="31" dur="500"/>
                                        <p:tgtEl>
                                          <p:spTgt spid="47"/>
                                        </p:tgtEl>
                                      </p:cBhvr>
                                    </p:animEffect>
                                    <p:set>
                                      <p:cBhvr>
                                        <p:cTn id="32"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7"/>
                  </p:tgtEl>
                </p:cond>
              </p:nextCondLst>
            </p:seq>
            <p:seq concurrent="1" nextAc="seek">
              <p:cTn id="33" restart="whenNotActive" fill="hold" evtFilter="cancelBubble" nodeType="interactiveSeq">
                <p:stCondLst>
                  <p:cond evt="onClick" delay="0">
                    <p:tgtEl>
                      <p:spTgt spid="59"/>
                    </p:tgtEl>
                  </p:cond>
                </p:stCondLst>
                <p:endSync evt="end" delay="0">
                  <p:rtn val="all"/>
                </p:endSync>
                <p:childTnLst>
                  <p:par>
                    <p:cTn id="34" fill="hold">
                      <p:stCondLst>
                        <p:cond delay="0"/>
                      </p:stCondLst>
                      <p:childTnLst>
                        <p:par>
                          <p:cTn id="35" fill="hold">
                            <p:stCondLst>
                              <p:cond delay="0"/>
                            </p:stCondLst>
                            <p:childTnLst>
                              <p:par>
                                <p:cTn id="36" presetID="22" presetClass="exit" presetSubtype="8" fill="hold" nodeType="clickEffect">
                                  <p:stCondLst>
                                    <p:cond delay="0"/>
                                  </p:stCondLst>
                                  <p:childTnLst>
                                    <p:animEffect transition="out" filter="wipe(left)">
                                      <p:cBhvr>
                                        <p:cTn id="37" dur="500"/>
                                        <p:tgtEl>
                                          <p:spTgt spid="59"/>
                                        </p:tgtEl>
                                      </p:cBhvr>
                                    </p:animEffect>
                                    <p:set>
                                      <p:cBhvr>
                                        <p:cTn id="38"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59"/>
                  </p:tgtEl>
                </p:cond>
              </p:nextCondLst>
            </p:seq>
            <p:seq concurrent="1" nextAc="seek">
              <p:cTn id="39" restart="whenNotActive" fill="hold" evtFilter="cancelBubble" nodeType="interactiveSeq">
                <p:stCondLst>
                  <p:cond evt="onClick" delay="0">
                    <p:tgtEl>
                      <p:spTgt spid="64"/>
                    </p:tgtEl>
                  </p:cond>
                </p:stCondLst>
                <p:endSync evt="end" delay="0">
                  <p:rtn val="all"/>
                </p:endSync>
                <p:childTnLst>
                  <p:par>
                    <p:cTn id="40" fill="hold">
                      <p:stCondLst>
                        <p:cond delay="0"/>
                      </p:stCondLst>
                      <p:childTnLst>
                        <p:par>
                          <p:cTn id="41" fill="hold">
                            <p:stCondLst>
                              <p:cond delay="0"/>
                            </p:stCondLst>
                            <p:childTnLst>
                              <p:par>
                                <p:cTn id="42" presetID="22" presetClass="exit" presetSubtype="8" fill="hold" nodeType="clickEffect">
                                  <p:stCondLst>
                                    <p:cond delay="0"/>
                                  </p:stCondLst>
                                  <p:childTnLst>
                                    <p:animEffect transition="out" filter="wipe(left)">
                                      <p:cBhvr>
                                        <p:cTn id="43" dur="500"/>
                                        <p:tgtEl>
                                          <p:spTgt spid="64"/>
                                        </p:tgtEl>
                                      </p:cBhvr>
                                    </p:animEffect>
                                    <p:set>
                                      <p:cBhvr>
                                        <p:cTn id="44"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64"/>
                  </p:tgtEl>
                </p:cond>
              </p:nextCondLst>
            </p:seq>
            <p:seq concurrent="1" nextAc="seek">
              <p:cTn id="45" restart="whenNotActive" fill="hold" evtFilter="cancelBubble" nodeType="interactiveSeq">
                <p:stCondLst>
                  <p:cond evt="onClick" delay="0">
                    <p:tgtEl>
                      <p:spTgt spid="65"/>
                    </p:tgtEl>
                  </p:cond>
                </p:stCondLst>
                <p:endSync evt="end" delay="0">
                  <p:rtn val="all"/>
                </p:endSync>
                <p:childTnLst>
                  <p:par>
                    <p:cTn id="46" fill="hold">
                      <p:stCondLst>
                        <p:cond delay="0"/>
                      </p:stCondLst>
                      <p:childTnLst>
                        <p:par>
                          <p:cTn id="47" fill="hold">
                            <p:stCondLst>
                              <p:cond delay="0"/>
                            </p:stCondLst>
                            <p:childTnLst>
                              <p:par>
                                <p:cTn id="48" presetID="22" presetClass="exit" presetSubtype="8" fill="hold" nodeType="clickEffect">
                                  <p:stCondLst>
                                    <p:cond delay="0"/>
                                  </p:stCondLst>
                                  <p:childTnLst>
                                    <p:animEffect transition="out" filter="wipe(left)">
                                      <p:cBhvr>
                                        <p:cTn id="49" dur="500"/>
                                        <p:tgtEl>
                                          <p:spTgt spid="65"/>
                                        </p:tgtEl>
                                      </p:cBhvr>
                                    </p:animEffect>
                                    <p:set>
                                      <p:cBhvr>
                                        <p:cTn id="50"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65"/>
                  </p:tgtEl>
                </p:cond>
              </p:nextCondLst>
            </p:seq>
            <p:seq concurrent="1" nextAc="seek">
              <p:cTn id="51" restart="whenNotActive" fill="hold" evtFilter="cancelBubble" nodeType="interactiveSeq">
                <p:stCondLst>
                  <p:cond evt="onClick" delay="0">
                    <p:tgtEl>
                      <p:spTgt spid="66"/>
                    </p:tgtEl>
                  </p:cond>
                </p:stCondLst>
                <p:endSync evt="end" delay="0">
                  <p:rtn val="all"/>
                </p:endSync>
                <p:childTnLst>
                  <p:par>
                    <p:cTn id="52" fill="hold">
                      <p:stCondLst>
                        <p:cond delay="0"/>
                      </p:stCondLst>
                      <p:childTnLst>
                        <p:par>
                          <p:cTn id="53" fill="hold">
                            <p:stCondLst>
                              <p:cond delay="0"/>
                            </p:stCondLst>
                            <p:childTnLst>
                              <p:par>
                                <p:cTn id="54" presetID="22" presetClass="exit" presetSubtype="8" fill="hold" nodeType="clickEffect">
                                  <p:stCondLst>
                                    <p:cond delay="0"/>
                                  </p:stCondLst>
                                  <p:childTnLst>
                                    <p:animEffect transition="out" filter="wipe(left)">
                                      <p:cBhvr>
                                        <p:cTn id="55" dur="500"/>
                                        <p:tgtEl>
                                          <p:spTgt spid="66"/>
                                        </p:tgtEl>
                                      </p:cBhvr>
                                    </p:animEffect>
                                    <p:set>
                                      <p:cBhvr>
                                        <p:cTn id="56"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66"/>
                  </p:tgtEl>
                </p:cond>
              </p:nextCondLst>
            </p:seq>
            <p:seq concurrent="1" nextAc="seek">
              <p:cTn id="57" restart="whenNotActive" fill="hold" evtFilter="cancelBubble" nodeType="interactiveSeq">
                <p:stCondLst>
                  <p:cond evt="onClick" delay="0">
                    <p:tgtEl>
                      <p:spTgt spid="67"/>
                    </p:tgtEl>
                  </p:cond>
                </p:stCondLst>
                <p:endSync evt="end" delay="0">
                  <p:rtn val="all"/>
                </p:endSync>
                <p:childTnLst>
                  <p:par>
                    <p:cTn id="58" fill="hold">
                      <p:stCondLst>
                        <p:cond delay="0"/>
                      </p:stCondLst>
                      <p:childTnLst>
                        <p:par>
                          <p:cTn id="59" fill="hold">
                            <p:stCondLst>
                              <p:cond delay="0"/>
                            </p:stCondLst>
                            <p:childTnLst>
                              <p:par>
                                <p:cTn id="60" presetID="22" presetClass="exit" presetSubtype="8" fill="hold" nodeType="clickEffect">
                                  <p:stCondLst>
                                    <p:cond delay="0"/>
                                  </p:stCondLst>
                                  <p:childTnLst>
                                    <p:animEffect transition="out" filter="wipe(left)">
                                      <p:cBhvr>
                                        <p:cTn id="61" dur="500"/>
                                        <p:tgtEl>
                                          <p:spTgt spid="67"/>
                                        </p:tgtEl>
                                      </p:cBhvr>
                                    </p:animEffect>
                                    <p:set>
                                      <p:cBhvr>
                                        <p:cTn id="62"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67"/>
                  </p:tgtEl>
                </p:cond>
              </p:nextCondLst>
            </p:seq>
            <p:seq concurrent="1" nextAc="seek">
              <p:cTn id="63" restart="whenNotActive" fill="hold" evtFilter="cancelBubble" nodeType="interactiveSeq">
                <p:stCondLst>
                  <p:cond evt="onClick" delay="0">
                    <p:tgtEl>
                      <p:spTgt spid="69"/>
                    </p:tgtEl>
                  </p:cond>
                </p:stCondLst>
                <p:endSync evt="end" delay="0">
                  <p:rtn val="all"/>
                </p:endSync>
                <p:childTnLst>
                  <p:par>
                    <p:cTn id="64" fill="hold">
                      <p:stCondLst>
                        <p:cond delay="0"/>
                      </p:stCondLst>
                      <p:childTnLst>
                        <p:par>
                          <p:cTn id="65" fill="hold">
                            <p:stCondLst>
                              <p:cond delay="0"/>
                            </p:stCondLst>
                            <p:childTnLst>
                              <p:par>
                                <p:cTn id="66" presetID="22" presetClass="exit" presetSubtype="8" fill="hold" nodeType="clickEffect">
                                  <p:stCondLst>
                                    <p:cond delay="0"/>
                                  </p:stCondLst>
                                  <p:childTnLst>
                                    <p:animEffect transition="out" filter="wipe(left)">
                                      <p:cBhvr>
                                        <p:cTn id="67" dur="500"/>
                                        <p:tgtEl>
                                          <p:spTgt spid="69"/>
                                        </p:tgtEl>
                                      </p:cBhvr>
                                    </p:animEffect>
                                    <p:set>
                                      <p:cBhvr>
                                        <p:cTn id="68"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69"/>
                  </p:tgtEl>
                </p:cond>
              </p:nextCondLst>
            </p:seq>
            <p:seq concurrent="1" nextAc="seek">
              <p:cTn id="69" restart="whenNotActive" fill="hold" evtFilter="cancelBubble" nodeType="interactiveSeq">
                <p:stCondLst>
                  <p:cond evt="onClick" delay="0">
                    <p:tgtEl>
                      <p:spTgt spid="68"/>
                    </p:tgtEl>
                  </p:cond>
                </p:stCondLst>
                <p:endSync evt="end" delay="0">
                  <p:rtn val="all"/>
                </p:endSync>
                <p:childTnLst>
                  <p:par>
                    <p:cTn id="70" fill="hold">
                      <p:stCondLst>
                        <p:cond delay="0"/>
                      </p:stCondLst>
                      <p:childTnLst>
                        <p:par>
                          <p:cTn id="71" fill="hold">
                            <p:stCondLst>
                              <p:cond delay="0"/>
                            </p:stCondLst>
                            <p:childTnLst>
                              <p:par>
                                <p:cTn id="72" presetID="22" presetClass="exit" presetSubtype="8" fill="hold" nodeType="clickEffect">
                                  <p:stCondLst>
                                    <p:cond delay="0"/>
                                  </p:stCondLst>
                                  <p:childTnLst>
                                    <p:animEffect transition="out" filter="wipe(left)">
                                      <p:cBhvr>
                                        <p:cTn id="73" dur="500"/>
                                        <p:tgtEl>
                                          <p:spTgt spid="68"/>
                                        </p:tgtEl>
                                      </p:cBhvr>
                                    </p:animEffect>
                                    <p:set>
                                      <p:cBhvr>
                                        <p:cTn id="74"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68"/>
                  </p:tgtEl>
                </p:cond>
              </p:nextCondLst>
            </p:seq>
            <p:seq concurrent="1" nextAc="seek">
              <p:cTn id="75" restart="whenNotActive" fill="hold" evtFilter="cancelBubble" nodeType="interactiveSeq">
                <p:stCondLst>
                  <p:cond evt="onClick" delay="0">
                    <p:tgtEl>
                      <p:spTgt spid="70"/>
                    </p:tgtEl>
                  </p:cond>
                </p:stCondLst>
                <p:endSync evt="end" delay="0">
                  <p:rtn val="all"/>
                </p:endSync>
                <p:childTnLst>
                  <p:par>
                    <p:cTn id="76" fill="hold">
                      <p:stCondLst>
                        <p:cond delay="0"/>
                      </p:stCondLst>
                      <p:childTnLst>
                        <p:par>
                          <p:cTn id="77" fill="hold">
                            <p:stCondLst>
                              <p:cond delay="0"/>
                            </p:stCondLst>
                            <p:childTnLst>
                              <p:par>
                                <p:cTn id="78" presetID="22" presetClass="exit" presetSubtype="8" fill="hold" nodeType="clickEffect">
                                  <p:stCondLst>
                                    <p:cond delay="0"/>
                                  </p:stCondLst>
                                  <p:childTnLst>
                                    <p:animEffect transition="out" filter="wipe(left)">
                                      <p:cBhvr>
                                        <p:cTn id="79" dur="500"/>
                                        <p:tgtEl>
                                          <p:spTgt spid="70"/>
                                        </p:tgtEl>
                                      </p:cBhvr>
                                    </p:animEffect>
                                    <p:set>
                                      <p:cBhvr>
                                        <p:cTn id="80"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70"/>
                  </p:tgtEl>
                </p:cond>
              </p:nextCondLst>
            </p:seq>
            <p:seq concurrent="1" nextAc="seek">
              <p:cTn id="81" restart="whenNotActive" fill="hold" evtFilter="cancelBubble" nodeType="interactiveSeq">
                <p:stCondLst>
                  <p:cond evt="onClick" delay="0">
                    <p:tgtEl>
                      <p:spTgt spid="71"/>
                    </p:tgtEl>
                  </p:cond>
                </p:stCondLst>
                <p:endSync evt="end" delay="0">
                  <p:rtn val="all"/>
                </p:endSync>
                <p:childTnLst>
                  <p:par>
                    <p:cTn id="82" fill="hold">
                      <p:stCondLst>
                        <p:cond delay="0"/>
                      </p:stCondLst>
                      <p:childTnLst>
                        <p:par>
                          <p:cTn id="83" fill="hold">
                            <p:stCondLst>
                              <p:cond delay="0"/>
                            </p:stCondLst>
                            <p:childTnLst>
                              <p:par>
                                <p:cTn id="84" presetID="22" presetClass="exit" presetSubtype="8" fill="hold" nodeType="clickEffect">
                                  <p:stCondLst>
                                    <p:cond delay="0"/>
                                  </p:stCondLst>
                                  <p:childTnLst>
                                    <p:animEffect transition="out" filter="wipe(left)">
                                      <p:cBhvr>
                                        <p:cTn id="85" dur="500"/>
                                        <p:tgtEl>
                                          <p:spTgt spid="71"/>
                                        </p:tgtEl>
                                      </p:cBhvr>
                                    </p:animEffect>
                                    <p:set>
                                      <p:cBhvr>
                                        <p:cTn id="86"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71"/>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22" presetClass="exit" presetSubtype="8" fill="hold" nodeType="clickEffect">
                                  <p:stCondLst>
                                    <p:cond delay="0"/>
                                  </p:stCondLst>
                                  <p:childTnLst>
                                    <p:animEffect transition="out" filter="wipe(left)">
                                      <p:cBhvr>
                                        <p:cTn id="91" dur="500"/>
                                        <p:tgtEl>
                                          <p:spTgt spid="72"/>
                                        </p:tgtEl>
                                      </p:cBhvr>
                                    </p:animEffect>
                                    <p:set>
                                      <p:cBhvr>
                                        <p:cTn id="92"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72"/>
                  </p:tgtEl>
                </p:cond>
              </p:nextCondLst>
            </p:seq>
            <p:seq concurrent="1" nextAc="seek">
              <p:cTn id="93" restart="whenNotActive" fill="hold" evtFilter="cancelBubble" nodeType="interactiveSeq">
                <p:stCondLst>
                  <p:cond evt="onClick" delay="0">
                    <p:tgtEl>
                      <p:spTgt spid="73"/>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500" fill="hold"/>
                                        <p:tgtEl>
                                          <p:spTgt spid="73"/>
                                        </p:tgtEl>
                                        <p:attrNameLst>
                                          <p:attrName>fillcolor</p:attrName>
                                        </p:attrNameLst>
                                      </p:cBhvr>
                                      <p:to>
                                        <a:srgbClr val="A5A5A5"/>
                                      </p:to>
                                    </p:animClr>
                                    <p:set>
                                      <p:cBhvr>
                                        <p:cTn id="98" dur="500" fill="hold"/>
                                        <p:tgtEl>
                                          <p:spTgt spid="73"/>
                                        </p:tgtEl>
                                        <p:attrNameLst>
                                          <p:attrName>fill.type</p:attrName>
                                        </p:attrNameLst>
                                      </p:cBhvr>
                                      <p:to>
                                        <p:strVal val="solid"/>
                                      </p:to>
                                    </p:set>
                                    <p:set>
                                      <p:cBhvr>
                                        <p:cTn id="99" dur="500" fill="hold"/>
                                        <p:tgtEl>
                                          <p:spTgt spid="73"/>
                                        </p:tgtEl>
                                        <p:attrNameLst>
                                          <p:attrName>fill.on</p:attrName>
                                        </p:attrNameLst>
                                      </p:cBhvr>
                                      <p:to>
                                        <p:strVal val="true"/>
                                      </p:to>
                                    </p:set>
                                  </p:childTnLst>
                                </p:cTn>
                              </p:par>
                            </p:childTnLst>
                          </p:cTn>
                        </p:par>
                      </p:childTnLst>
                    </p:cTn>
                  </p:par>
                </p:childTnLst>
              </p:cTn>
              <p:nextCondLst>
                <p:cond evt="onClick" delay="0">
                  <p:tgtEl>
                    <p:spTgt spid="73"/>
                  </p:tgtEl>
                </p:cond>
              </p:nextCondLst>
            </p:seq>
            <p:seq concurrent="1" nextAc="seek">
              <p:cTn id="100" restart="whenNotActive" fill="hold" evtFilter="cancelBubble" nodeType="interactiveSeq">
                <p:stCondLst>
                  <p:cond evt="onClick" delay="0">
                    <p:tgtEl>
                      <p:spTgt spid="74"/>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500" fill="hold"/>
                                        <p:tgtEl>
                                          <p:spTgt spid="74"/>
                                        </p:tgtEl>
                                        <p:attrNameLst>
                                          <p:attrName>fillcolor</p:attrName>
                                        </p:attrNameLst>
                                      </p:cBhvr>
                                      <p:to>
                                        <a:srgbClr val="A5A5A5"/>
                                      </p:to>
                                    </p:animClr>
                                    <p:set>
                                      <p:cBhvr>
                                        <p:cTn id="105" dur="500" fill="hold"/>
                                        <p:tgtEl>
                                          <p:spTgt spid="74"/>
                                        </p:tgtEl>
                                        <p:attrNameLst>
                                          <p:attrName>fill.type</p:attrName>
                                        </p:attrNameLst>
                                      </p:cBhvr>
                                      <p:to>
                                        <p:strVal val="solid"/>
                                      </p:to>
                                    </p:set>
                                    <p:set>
                                      <p:cBhvr>
                                        <p:cTn id="106" dur="500" fill="hold"/>
                                        <p:tgtEl>
                                          <p:spTgt spid="74"/>
                                        </p:tgtEl>
                                        <p:attrNameLst>
                                          <p:attrName>fill.on</p:attrName>
                                        </p:attrNameLst>
                                      </p:cBhvr>
                                      <p:to>
                                        <p:strVal val="true"/>
                                      </p:to>
                                    </p:set>
                                  </p:childTnLst>
                                </p:cTn>
                              </p:par>
                            </p:childTnLst>
                          </p:cTn>
                        </p:par>
                      </p:childTnLst>
                    </p:cTn>
                  </p:par>
                </p:childTnLst>
              </p:cTn>
              <p:nextCondLst>
                <p:cond evt="onClick" delay="0">
                  <p:tgtEl>
                    <p:spTgt spid="74"/>
                  </p:tgtEl>
                </p:cond>
              </p:nextCondLst>
            </p:seq>
            <p:seq concurrent="1" nextAc="seek">
              <p:cTn id="107" restart="whenNotActive" fill="hold" evtFilter="cancelBubble" nodeType="interactiveSeq">
                <p:stCondLst>
                  <p:cond evt="onClick" delay="0">
                    <p:tgtEl>
                      <p:spTgt spid="75"/>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500" fill="hold"/>
                                        <p:tgtEl>
                                          <p:spTgt spid="75"/>
                                        </p:tgtEl>
                                        <p:attrNameLst>
                                          <p:attrName>fillcolor</p:attrName>
                                        </p:attrNameLst>
                                      </p:cBhvr>
                                      <p:to>
                                        <a:srgbClr val="A5A5A5"/>
                                      </p:to>
                                    </p:animClr>
                                    <p:set>
                                      <p:cBhvr>
                                        <p:cTn id="112" dur="500" fill="hold"/>
                                        <p:tgtEl>
                                          <p:spTgt spid="75"/>
                                        </p:tgtEl>
                                        <p:attrNameLst>
                                          <p:attrName>fill.type</p:attrName>
                                        </p:attrNameLst>
                                      </p:cBhvr>
                                      <p:to>
                                        <p:strVal val="solid"/>
                                      </p:to>
                                    </p:set>
                                    <p:set>
                                      <p:cBhvr>
                                        <p:cTn id="113" dur="500" fill="hold"/>
                                        <p:tgtEl>
                                          <p:spTgt spid="75"/>
                                        </p:tgtEl>
                                        <p:attrNameLst>
                                          <p:attrName>fill.on</p:attrName>
                                        </p:attrNameLst>
                                      </p:cBhvr>
                                      <p:to>
                                        <p:strVal val="true"/>
                                      </p:to>
                                    </p:set>
                                  </p:childTnLst>
                                </p:cTn>
                              </p:par>
                            </p:childTnLst>
                          </p:cTn>
                        </p:par>
                      </p:childTnLst>
                    </p:cTn>
                  </p:par>
                </p:childTnLst>
              </p:cTn>
              <p:nextCondLst>
                <p:cond evt="onClick" delay="0">
                  <p:tgtEl>
                    <p:spTgt spid="75"/>
                  </p:tgtEl>
                </p:cond>
              </p:nextCondLst>
            </p:seq>
            <p:seq concurrent="1" nextAc="seek">
              <p:cTn id="114" restart="whenNotActive" fill="hold" evtFilter="cancelBubble" nodeType="interactiveSeq">
                <p:stCondLst>
                  <p:cond evt="onClick" delay="0">
                    <p:tgtEl>
                      <p:spTgt spid="76"/>
                    </p:tgtEl>
                  </p:cond>
                </p:stCondLst>
                <p:endSync evt="end" delay="0">
                  <p:rtn val="all"/>
                </p:endSync>
                <p:childTnLst>
                  <p:par>
                    <p:cTn id="115" fill="hold">
                      <p:stCondLst>
                        <p:cond delay="0"/>
                      </p:stCondLst>
                      <p:childTnLst>
                        <p:par>
                          <p:cTn id="116" fill="hold">
                            <p:stCondLst>
                              <p:cond delay="0"/>
                            </p:stCondLst>
                            <p:childTnLst>
                              <p:par>
                                <p:cTn id="117" presetID="1" presetClass="emph" presetSubtype="2" fill="hold" nodeType="clickEffect">
                                  <p:stCondLst>
                                    <p:cond delay="0"/>
                                  </p:stCondLst>
                                  <p:childTnLst>
                                    <p:animClr clrSpc="rgb" dir="cw">
                                      <p:cBhvr>
                                        <p:cTn id="118" dur="500" fill="hold"/>
                                        <p:tgtEl>
                                          <p:spTgt spid="76"/>
                                        </p:tgtEl>
                                        <p:attrNameLst>
                                          <p:attrName>fillcolor</p:attrName>
                                        </p:attrNameLst>
                                      </p:cBhvr>
                                      <p:to>
                                        <a:srgbClr val="A5A5A5"/>
                                      </p:to>
                                    </p:animClr>
                                    <p:set>
                                      <p:cBhvr>
                                        <p:cTn id="119" dur="500" fill="hold"/>
                                        <p:tgtEl>
                                          <p:spTgt spid="76"/>
                                        </p:tgtEl>
                                        <p:attrNameLst>
                                          <p:attrName>fill.type</p:attrName>
                                        </p:attrNameLst>
                                      </p:cBhvr>
                                      <p:to>
                                        <p:strVal val="solid"/>
                                      </p:to>
                                    </p:set>
                                    <p:set>
                                      <p:cBhvr>
                                        <p:cTn id="120" dur="500" fill="hold"/>
                                        <p:tgtEl>
                                          <p:spTgt spid="76"/>
                                        </p:tgtEl>
                                        <p:attrNameLst>
                                          <p:attrName>fill.on</p:attrName>
                                        </p:attrNameLst>
                                      </p:cBhvr>
                                      <p:to>
                                        <p:strVal val="true"/>
                                      </p:to>
                                    </p:set>
                                  </p:childTnLst>
                                </p:cTn>
                              </p:par>
                            </p:childTnLst>
                          </p:cTn>
                        </p:par>
                      </p:childTnLst>
                    </p:cTn>
                  </p:par>
                </p:childTnLst>
              </p:cTn>
              <p:nextCondLst>
                <p:cond evt="onClick" delay="0">
                  <p:tgtEl>
                    <p:spTgt spid="76"/>
                  </p:tgtEl>
                </p:cond>
              </p:nextCondLst>
            </p:seq>
            <p:seq concurrent="1" nextAc="seek">
              <p:cTn id="121" restart="whenNotActive" fill="hold" evtFilter="cancelBubble" nodeType="interactiveSeq">
                <p:stCondLst>
                  <p:cond evt="onClick" delay="0">
                    <p:tgtEl>
                      <p:spTgt spid="77"/>
                    </p:tgtEl>
                  </p:cond>
                </p:stCondLst>
                <p:endSync evt="end" delay="0">
                  <p:rtn val="all"/>
                </p:endSync>
                <p:childTnLst>
                  <p:par>
                    <p:cTn id="122" fill="hold">
                      <p:stCondLst>
                        <p:cond delay="0"/>
                      </p:stCondLst>
                      <p:childTnLst>
                        <p:par>
                          <p:cTn id="123" fill="hold">
                            <p:stCondLst>
                              <p:cond delay="0"/>
                            </p:stCondLst>
                            <p:childTnLst>
                              <p:par>
                                <p:cTn id="124" presetID="1" presetClass="emph" presetSubtype="2" fill="hold" nodeType="clickEffect">
                                  <p:stCondLst>
                                    <p:cond delay="0"/>
                                  </p:stCondLst>
                                  <p:childTnLst>
                                    <p:animClr clrSpc="rgb" dir="cw">
                                      <p:cBhvr>
                                        <p:cTn id="125" dur="500" fill="hold"/>
                                        <p:tgtEl>
                                          <p:spTgt spid="77"/>
                                        </p:tgtEl>
                                        <p:attrNameLst>
                                          <p:attrName>fillcolor</p:attrName>
                                        </p:attrNameLst>
                                      </p:cBhvr>
                                      <p:to>
                                        <a:srgbClr val="A5A5A5"/>
                                      </p:to>
                                    </p:animClr>
                                    <p:set>
                                      <p:cBhvr>
                                        <p:cTn id="126" dur="500" fill="hold"/>
                                        <p:tgtEl>
                                          <p:spTgt spid="77"/>
                                        </p:tgtEl>
                                        <p:attrNameLst>
                                          <p:attrName>fill.type</p:attrName>
                                        </p:attrNameLst>
                                      </p:cBhvr>
                                      <p:to>
                                        <p:strVal val="solid"/>
                                      </p:to>
                                    </p:set>
                                    <p:set>
                                      <p:cBhvr>
                                        <p:cTn id="127" dur="500" fill="hold"/>
                                        <p:tgtEl>
                                          <p:spTgt spid="77"/>
                                        </p:tgtEl>
                                        <p:attrNameLst>
                                          <p:attrName>fill.on</p:attrName>
                                        </p:attrNameLst>
                                      </p:cBhvr>
                                      <p:to>
                                        <p:strVal val="true"/>
                                      </p:to>
                                    </p:set>
                                  </p:childTnLst>
                                </p:cTn>
                              </p:par>
                            </p:childTnLst>
                          </p:cTn>
                        </p:par>
                      </p:childTnLst>
                    </p:cTn>
                  </p:par>
                </p:childTnLst>
              </p:cTn>
              <p:nextCondLst>
                <p:cond evt="onClick" delay="0">
                  <p:tgtEl>
                    <p:spTgt spid="77"/>
                  </p:tgtEl>
                </p:cond>
              </p:nextCondLst>
            </p:seq>
            <p:seq concurrent="1" nextAc="seek">
              <p:cTn id="128" restart="whenNotActive" fill="hold" evtFilter="cancelBubble" nodeType="interactiveSeq">
                <p:stCondLst>
                  <p:cond evt="onClick" delay="0">
                    <p:tgtEl>
                      <p:spTgt spid="78"/>
                    </p:tgtEl>
                  </p:cond>
                </p:stCondLst>
                <p:endSync evt="end" delay="0">
                  <p:rtn val="all"/>
                </p:endSync>
                <p:childTnLst>
                  <p:par>
                    <p:cTn id="129" fill="hold">
                      <p:stCondLst>
                        <p:cond delay="0"/>
                      </p:stCondLst>
                      <p:childTnLst>
                        <p:par>
                          <p:cTn id="130" fill="hold">
                            <p:stCondLst>
                              <p:cond delay="0"/>
                            </p:stCondLst>
                            <p:childTnLst>
                              <p:par>
                                <p:cTn id="131" presetID="1" presetClass="emph" presetSubtype="2" fill="hold" nodeType="clickEffect">
                                  <p:stCondLst>
                                    <p:cond delay="0"/>
                                  </p:stCondLst>
                                  <p:childTnLst>
                                    <p:animClr clrSpc="rgb" dir="cw">
                                      <p:cBhvr>
                                        <p:cTn id="132" dur="500" fill="hold"/>
                                        <p:tgtEl>
                                          <p:spTgt spid="78"/>
                                        </p:tgtEl>
                                        <p:attrNameLst>
                                          <p:attrName>fillcolor</p:attrName>
                                        </p:attrNameLst>
                                      </p:cBhvr>
                                      <p:to>
                                        <a:srgbClr val="A5A5A5"/>
                                      </p:to>
                                    </p:animClr>
                                    <p:set>
                                      <p:cBhvr>
                                        <p:cTn id="133" dur="500" fill="hold"/>
                                        <p:tgtEl>
                                          <p:spTgt spid="78"/>
                                        </p:tgtEl>
                                        <p:attrNameLst>
                                          <p:attrName>fill.type</p:attrName>
                                        </p:attrNameLst>
                                      </p:cBhvr>
                                      <p:to>
                                        <p:strVal val="solid"/>
                                      </p:to>
                                    </p:set>
                                    <p:set>
                                      <p:cBhvr>
                                        <p:cTn id="134" dur="500" fill="hold"/>
                                        <p:tgtEl>
                                          <p:spTgt spid="78"/>
                                        </p:tgtEl>
                                        <p:attrNameLst>
                                          <p:attrName>fill.on</p:attrName>
                                        </p:attrNameLst>
                                      </p:cBhvr>
                                      <p:to>
                                        <p:strVal val="true"/>
                                      </p:to>
                                    </p:set>
                                  </p:childTnLst>
                                </p:cTn>
                              </p:par>
                            </p:childTnLst>
                          </p:cTn>
                        </p:par>
                      </p:childTnLst>
                    </p:cTn>
                  </p:par>
                </p:childTnLst>
              </p:cTn>
              <p:nextCondLst>
                <p:cond evt="onClick" delay="0">
                  <p:tgtEl>
                    <p:spTgt spid="78"/>
                  </p:tgtEl>
                </p:cond>
              </p:nextCondLst>
            </p:seq>
            <p:seq concurrent="1" nextAc="seek">
              <p:cTn id="135" restart="whenNotActive" fill="hold" evtFilter="cancelBubble" nodeType="interactiveSeq">
                <p:stCondLst>
                  <p:cond evt="onClick" delay="0">
                    <p:tgtEl>
                      <p:spTgt spid="79"/>
                    </p:tgtEl>
                  </p:cond>
                </p:stCondLst>
                <p:endSync evt="end" delay="0">
                  <p:rtn val="all"/>
                </p:endSync>
                <p:childTnLst>
                  <p:par>
                    <p:cTn id="136" fill="hold">
                      <p:stCondLst>
                        <p:cond delay="0"/>
                      </p:stCondLst>
                      <p:childTnLst>
                        <p:par>
                          <p:cTn id="137" fill="hold">
                            <p:stCondLst>
                              <p:cond delay="0"/>
                            </p:stCondLst>
                            <p:childTnLst>
                              <p:par>
                                <p:cTn id="138" presetID="1" presetClass="emph" presetSubtype="2" fill="hold" nodeType="clickEffect">
                                  <p:stCondLst>
                                    <p:cond delay="0"/>
                                  </p:stCondLst>
                                  <p:childTnLst>
                                    <p:animClr clrSpc="rgb" dir="cw">
                                      <p:cBhvr>
                                        <p:cTn id="139" dur="500" fill="hold"/>
                                        <p:tgtEl>
                                          <p:spTgt spid="79"/>
                                        </p:tgtEl>
                                        <p:attrNameLst>
                                          <p:attrName>fillcolor</p:attrName>
                                        </p:attrNameLst>
                                      </p:cBhvr>
                                      <p:to>
                                        <a:srgbClr val="A5A5A5"/>
                                      </p:to>
                                    </p:animClr>
                                    <p:set>
                                      <p:cBhvr>
                                        <p:cTn id="140" dur="500" fill="hold"/>
                                        <p:tgtEl>
                                          <p:spTgt spid="79"/>
                                        </p:tgtEl>
                                        <p:attrNameLst>
                                          <p:attrName>fill.type</p:attrName>
                                        </p:attrNameLst>
                                      </p:cBhvr>
                                      <p:to>
                                        <p:strVal val="solid"/>
                                      </p:to>
                                    </p:set>
                                    <p:set>
                                      <p:cBhvr>
                                        <p:cTn id="141" dur="500" fill="hold"/>
                                        <p:tgtEl>
                                          <p:spTgt spid="79"/>
                                        </p:tgtEl>
                                        <p:attrNameLst>
                                          <p:attrName>fill.on</p:attrName>
                                        </p:attrNameLst>
                                      </p:cBhvr>
                                      <p:to>
                                        <p:strVal val="true"/>
                                      </p:to>
                                    </p:set>
                                  </p:childTnLst>
                                </p:cTn>
                              </p:par>
                            </p:childTnLst>
                          </p:cTn>
                        </p:par>
                      </p:childTnLst>
                    </p:cTn>
                  </p:par>
                </p:childTnLst>
              </p:cTn>
              <p:nextCondLst>
                <p:cond evt="onClick" delay="0">
                  <p:tgtEl>
                    <p:spTgt spid="79"/>
                  </p:tgtEl>
                </p:cond>
              </p:nextCondLst>
            </p:seq>
            <p:seq concurrent="1" nextAc="seek">
              <p:cTn id="142" restart="whenNotActive" fill="hold" evtFilter="cancelBubble" nodeType="interactiveSeq">
                <p:stCondLst>
                  <p:cond evt="onClick" delay="0">
                    <p:tgtEl>
                      <p:spTgt spid="80"/>
                    </p:tgtEl>
                  </p:cond>
                </p:stCondLst>
                <p:endSync evt="end" delay="0">
                  <p:rtn val="all"/>
                </p:endSync>
                <p:childTnLst>
                  <p:par>
                    <p:cTn id="143" fill="hold">
                      <p:stCondLst>
                        <p:cond delay="0"/>
                      </p:stCondLst>
                      <p:childTnLst>
                        <p:par>
                          <p:cTn id="144" fill="hold">
                            <p:stCondLst>
                              <p:cond delay="0"/>
                            </p:stCondLst>
                            <p:childTnLst>
                              <p:par>
                                <p:cTn id="145" presetID="1" presetClass="emph" presetSubtype="2" fill="hold" nodeType="clickEffect">
                                  <p:stCondLst>
                                    <p:cond delay="0"/>
                                  </p:stCondLst>
                                  <p:childTnLst>
                                    <p:animClr clrSpc="rgb" dir="cw">
                                      <p:cBhvr>
                                        <p:cTn id="146" dur="500" fill="hold"/>
                                        <p:tgtEl>
                                          <p:spTgt spid="80"/>
                                        </p:tgtEl>
                                        <p:attrNameLst>
                                          <p:attrName>fillcolor</p:attrName>
                                        </p:attrNameLst>
                                      </p:cBhvr>
                                      <p:to>
                                        <a:srgbClr val="A5A5A5"/>
                                      </p:to>
                                    </p:animClr>
                                    <p:set>
                                      <p:cBhvr>
                                        <p:cTn id="147" dur="500" fill="hold"/>
                                        <p:tgtEl>
                                          <p:spTgt spid="80"/>
                                        </p:tgtEl>
                                        <p:attrNameLst>
                                          <p:attrName>fill.type</p:attrName>
                                        </p:attrNameLst>
                                      </p:cBhvr>
                                      <p:to>
                                        <p:strVal val="solid"/>
                                      </p:to>
                                    </p:set>
                                    <p:set>
                                      <p:cBhvr>
                                        <p:cTn id="148" dur="500" fill="hold"/>
                                        <p:tgtEl>
                                          <p:spTgt spid="80"/>
                                        </p:tgtEl>
                                        <p:attrNameLst>
                                          <p:attrName>fill.on</p:attrName>
                                        </p:attrNameLst>
                                      </p:cBhvr>
                                      <p:to>
                                        <p:strVal val="true"/>
                                      </p:to>
                                    </p:set>
                                  </p:childTnLst>
                                </p:cTn>
                              </p:par>
                            </p:childTnLst>
                          </p:cTn>
                        </p:par>
                      </p:childTnLst>
                    </p:cTn>
                  </p:par>
                </p:childTnLst>
              </p:cTn>
              <p:nextCondLst>
                <p:cond evt="onClick" delay="0">
                  <p:tgtEl>
                    <p:spTgt spid="80"/>
                  </p:tgtEl>
                </p:cond>
              </p:nextCondLst>
            </p:seq>
            <p:seq concurrent="1" nextAc="seek">
              <p:cTn id="149" restart="whenNotActive" fill="hold" evtFilter="cancelBubble" nodeType="interactiveSeq">
                <p:stCondLst>
                  <p:cond evt="onClick" delay="0">
                    <p:tgtEl>
                      <p:spTgt spid="81"/>
                    </p:tgtEl>
                  </p:cond>
                </p:stCondLst>
                <p:endSync evt="end" delay="0">
                  <p:rtn val="all"/>
                </p:endSync>
                <p:childTnLst>
                  <p:par>
                    <p:cTn id="150" fill="hold">
                      <p:stCondLst>
                        <p:cond delay="0"/>
                      </p:stCondLst>
                      <p:childTnLst>
                        <p:par>
                          <p:cTn id="151" fill="hold">
                            <p:stCondLst>
                              <p:cond delay="0"/>
                            </p:stCondLst>
                            <p:childTnLst>
                              <p:par>
                                <p:cTn id="152" presetID="1" presetClass="emph" presetSubtype="2" fill="hold" nodeType="clickEffect">
                                  <p:stCondLst>
                                    <p:cond delay="0"/>
                                  </p:stCondLst>
                                  <p:childTnLst>
                                    <p:animClr clrSpc="rgb" dir="cw">
                                      <p:cBhvr>
                                        <p:cTn id="153" dur="500" fill="hold"/>
                                        <p:tgtEl>
                                          <p:spTgt spid="81"/>
                                        </p:tgtEl>
                                        <p:attrNameLst>
                                          <p:attrName>fillcolor</p:attrName>
                                        </p:attrNameLst>
                                      </p:cBhvr>
                                      <p:to>
                                        <a:srgbClr val="A5A5A5"/>
                                      </p:to>
                                    </p:animClr>
                                    <p:set>
                                      <p:cBhvr>
                                        <p:cTn id="154" dur="500" fill="hold"/>
                                        <p:tgtEl>
                                          <p:spTgt spid="81"/>
                                        </p:tgtEl>
                                        <p:attrNameLst>
                                          <p:attrName>fill.type</p:attrName>
                                        </p:attrNameLst>
                                      </p:cBhvr>
                                      <p:to>
                                        <p:strVal val="solid"/>
                                      </p:to>
                                    </p:set>
                                    <p:set>
                                      <p:cBhvr>
                                        <p:cTn id="155" dur="500" fill="hold"/>
                                        <p:tgtEl>
                                          <p:spTgt spid="81"/>
                                        </p:tgtEl>
                                        <p:attrNameLst>
                                          <p:attrName>fill.on</p:attrName>
                                        </p:attrNameLst>
                                      </p:cBhvr>
                                      <p:to>
                                        <p:strVal val="true"/>
                                      </p:to>
                                    </p:set>
                                  </p:childTnLst>
                                </p:cTn>
                              </p:par>
                            </p:childTnLst>
                          </p:cTn>
                        </p:par>
                      </p:childTnLst>
                    </p:cTn>
                  </p:par>
                </p:childTnLst>
              </p:cTn>
              <p:nextCondLst>
                <p:cond evt="onClick" delay="0">
                  <p:tgtEl>
                    <p:spTgt spid="81"/>
                  </p:tgtEl>
                </p:cond>
              </p:nextCondLst>
            </p:seq>
            <p:seq concurrent="1" nextAc="seek">
              <p:cTn id="156" restart="whenNotActive" fill="hold" evtFilter="cancelBubble" nodeType="interactiveSeq">
                <p:stCondLst>
                  <p:cond evt="onClick" delay="0">
                    <p:tgtEl>
                      <p:spTgt spid="82"/>
                    </p:tgtEl>
                  </p:cond>
                </p:stCondLst>
                <p:endSync evt="end" delay="0">
                  <p:rtn val="all"/>
                </p:endSync>
                <p:childTnLst>
                  <p:par>
                    <p:cTn id="157" fill="hold">
                      <p:stCondLst>
                        <p:cond delay="0"/>
                      </p:stCondLst>
                      <p:childTnLst>
                        <p:par>
                          <p:cTn id="158" fill="hold">
                            <p:stCondLst>
                              <p:cond delay="0"/>
                            </p:stCondLst>
                            <p:childTnLst>
                              <p:par>
                                <p:cTn id="159" presetID="1" presetClass="emph" presetSubtype="2" fill="hold" nodeType="clickEffect">
                                  <p:stCondLst>
                                    <p:cond delay="0"/>
                                  </p:stCondLst>
                                  <p:childTnLst>
                                    <p:animClr clrSpc="rgb" dir="cw">
                                      <p:cBhvr>
                                        <p:cTn id="160" dur="500" fill="hold"/>
                                        <p:tgtEl>
                                          <p:spTgt spid="82"/>
                                        </p:tgtEl>
                                        <p:attrNameLst>
                                          <p:attrName>fillcolor</p:attrName>
                                        </p:attrNameLst>
                                      </p:cBhvr>
                                      <p:to>
                                        <a:srgbClr val="A5A5A5"/>
                                      </p:to>
                                    </p:animClr>
                                    <p:set>
                                      <p:cBhvr>
                                        <p:cTn id="161" dur="500" fill="hold"/>
                                        <p:tgtEl>
                                          <p:spTgt spid="82"/>
                                        </p:tgtEl>
                                        <p:attrNameLst>
                                          <p:attrName>fill.type</p:attrName>
                                        </p:attrNameLst>
                                      </p:cBhvr>
                                      <p:to>
                                        <p:strVal val="solid"/>
                                      </p:to>
                                    </p:set>
                                    <p:set>
                                      <p:cBhvr>
                                        <p:cTn id="162" dur="500" fill="hold"/>
                                        <p:tgtEl>
                                          <p:spTgt spid="82"/>
                                        </p:tgtEl>
                                        <p:attrNameLst>
                                          <p:attrName>fill.on</p:attrName>
                                        </p:attrNameLst>
                                      </p:cBhvr>
                                      <p:to>
                                        <p:strVal val="true"/>
                                      </p:to>
                                    </p:set>
                                  </p:childTnLst>
                                </p:cTn>
                              </p:par>
                            </p:childTnLst>
                          </p:cTn>
                        </p:par>
                      </p:childTnLst>
                    </p:cTn>
                  </p:par>
                </p:childTnLst>
              </p:cTn>
              <p:nextCondLst>
                <p:cond evt="onClick" delay="0">
                  <p:tgtEl>
                    <p:spTgt spid="8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C89439-8EF7-4BC6-B45F-1762DE834EF4}"/>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sp>
        <p:nvSpPr>
          <p:cNvPr id="18" name="矩形 17">
            <a:extLst>
              <a:ext uri="{FF2B5EF4-FFF2-40B4-BE49-F238E27FC236}">
                <a16:creationId xmlns:a16="http://schemas.microsoft.com/office/drawing/2014/main" id="{F641C5F7-7D2D-48B5-A988-6C1041E25583}"/>
              </a:ext>
            </a:extLst>
          </p:cNvPr>
          <p:cNvSpPr/>
          <p:nvPr/>
        </p:nvSpPr>
        <p:spPr>
          <a:xfrm>
            <a:off x="738849" y="698668"/>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388" y="55404"/>
            <a:ext cx="7165088" cy="2387600"/>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8"/>
            <a:ext cx="8952362" cy="1671533"/>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a:latin typeface="Times New Roman" panose="02020603050405020304" pitchFamily="18" charset="0"/>
                <a:cs typeface="Times New Roman" panose="02020603050405020304" pitchFamily="18" charset="0"/>
              </a:rPr>
              <a:t>Câu 1: </a:t>
            </a:r>
            <a:r>
              <a:rPr lang="en-US" sz="3200">
                <a:latin typeface="Times New Roman" panose="02020603050405020304" pitchFamily="18" charset="0"/>
                <a:cs typeface="Times New Roman" panose="02020603050405020304" pitchFamily="18" charset="0"/>
              </a:rPr>
              <a:t>Điền từ còn thiếu vào lời bài hát sau: “…ấm áp như vầng thái dương”</a:t>
            </a: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cha</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5" action="ppaction://hlinksldjump"/>
            <a:extLst>
              <a:ext uri="{FF2B5EF4-FFF2-40B4-BE49-F238E27FC236}">
                <a16:creationId xmlns:a16="http://schemas.microsoft.com/office/drawing/2014/main" id="{29B8D7F3-CA54-4BA6-8001-ADC7A3AEEE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12D98F5E-1C1A-4428-A2FF-71D4F9B7370A}"/>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8654162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9CE895-1F86-441C-AB81-52EB74E43B53}"/>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8"/>
            <a:ext cx="8952362" cy="1863401"/>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a:latin typeface="Times New Roman" panose="02020603050405020304" pitchFamily="18" charset="0"/>
                <a:cs typeface="Times New Roman" panose="02020603050405020304" pitchFamily="18" charset="0"/>
              </a:rPr>
              <a:t>Câu 2: </a:t>
            </a:r>
            <a:r>
              <a:rPr lang="en-US" sz="3200">
                <a:latin typeface="Times New Roman" panose="02020603050405020304" pitchFamily="18" charset="0"/>
                <a:cs typeface="Times New Roman" panose="02020603050405020304" pitchFamily="18" charset="0"/>
              </a:rPr>
              <a:t>Điền từ còn thiếu vào câu ca dao sau:</a:t>
            </a:r>
          </a:p>
          <a:p>
            <a:r>
              <a:rPr lang="en-US" sz="3200" i="1">
                <a:latin typeface="Times New Roman" panose="02020603050405020304" pitchFamily="18" charset="0"/>
                <a:cs typeface="Times New Roman" panose="02020603050405020304" pitchFamily="18" charset="0"/>
              </a:rPr>
              <a:t>“Cha mẹ nuôi con … lai láng</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Con nuôi cha mẹ tính tháng tính ngày”</a:t>
            </a:r>
            <a:endParaRPr lang="en-US" sz="320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Biển  hồ</a:t>
            </a:r>
          </a:p>
        </p:txBody>
      </p:sp>
      <p:pic>
        <p:nvPicPr>
          <p:cNvPr id="15" name="图片 20">
            <a:hlinkClick r:id="rId7" action="ppaction://hlinksldjump"/>
            <a:extLst>
              <a:ext uri="{FF2B5EF4-FFF2-40B4-BE49-F238E27FC236}">
                <a16:creationId xmlns:a16="http://schemas.microsoft.com/office/drawing/2014/main" id="{A913875A-7626-4A5D-8266-A3D171A849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B6055E98-95CF-4AD7-BA24-BBE0008D35E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9724575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146362-B325-4085-AC8D-2FFA55B10212}"/>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2170902"/>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a:latin typeface="Times New Roman" panose="02020603050405020304" pitchFamily="18" charset="0"/>
                <a:cs typeface="Times New Roman" panose="02020603050405020304" pitchFamily="18" charset="0"/>
              </a:rPr>
              <a:t>Câu 3: </a:t>
            </a:r>
            <a:r>
              <a:rPr lang="en-US" sz="3200" i="1">
                <a:latin typeface="Times New Roman" panose="02020603050405020304" pitchFamily="18" charset="0"/>
                <a:cs typeface="Times New Roman" panose="02020603050405020304" pitchFamily="18" charset="0"/>
              </a:rPr>
              <a:t>Điền từ còn thiếu vào câu thơ sau:</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“Con là…của cha</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Dù to bằng trời</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Cũng sẽ được lấp đầy”</a:t>
            </a:r>
            <a:endParaRPr lang="en-US" sz="320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Nỗi</a:t>
            </a:r>
            <a:r>
              <a:rPr kumimoji="0" lang="en-US" sz="32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buồn</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7" action="ppaction://hlinksldjump"/>
            <a:extLst>
              <a:ext uri="{FF2B5EF4-FFF2-40B4-BE49-F238E27FC236}">
                <a16:creationId xmlns:a16="http://schemas.microsoft.com/office/drawing/2014/main" id="{1D6D2205-7011-4C2F-A019-D8397C2A72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A6C2BAFF-CCE1-440C-B06B-FFEF564E54A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39227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4179DB-A9B6-4C59-B662-26F42422F4CB}"/>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8"/>
            <a:ext cx="8952362" cy="1655761"/>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a:latin typeface="Times New Roman" panose="02020603050405020304" pitchFamily="18" charset="0"/>
                <a:cs typeface="Times New Roman" panose="02020603050405020304" pitchFamily="18" charset="0"/>
              </a:rPr>
              <a:t>Câu 4: </a:t>
            </a:r>
            <a:r>
              <a:rPr lang="en-US" sz="3200">
                <a:latin typeface="Times New Roman" panose="02020603050405020304" pitchFamily="18" charset="0"/>
                <a:cs typeface="Times New Roman" panose="02020603050405020304" pitchFamily="18" charset="0"/>
              </a:rPr>
              <a:t>Điền từ còn thiếu vào câu ca dao sau:</a:t>
            </a:r>
          </a:p>
          <a:p>
            <a:r>
              <a:rPr lang="en-US" sz="3200" i="1">
                <a:latin typeface="Times New Roman" panose="02020603050405020304" pitchFamily="18" charset="0"/>
                <a:cs typeface="Times New Roman" panose="02020603050405020304" pitchFamily="18" charset="0"/>
              </a:rPr>
              <a:t>“… mới biết non cao</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Nuôi con mới biết công lao mẹ thầy”</a:t>
            </a:r>
            <a:endParaRPr lang="en-US" sz="320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Lên</a:t>
            </a:r>
            <a:r>
              <a:rPr kumimoji="0" lang="en-US" sz="40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non</a:t>
            </a:r>
            <a:endPar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7" action="ppaction://hlinksldjump"/>
            <a:extLst>
              <a:ext uri="{FF2B5EF4-FFF2-40B4-BE49-F238E27FC236}">
                <a16:creationId xmlns:a16="http://schemas.microsoft.com/office/drawing/2014/main" id="{A182CCA6-7287-4F16-8288-2B099DBC3A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2F9914B9-8A2B-4C60-BC5D-32B54F18A742}"/>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994495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7|0.6|0.6|0.7"/>
</p:tagLst>
</file>

<file path=ppt/tags/tag10.xml><?xml version="1.0" encoding="utf-8"?>
<p:tagLst xmlns:a="http://schemas.openxmlformats.org/drawingml/2006/main" xmlns:r="http://schemas.openxmlformats.org/officeDocument/2006/relationships" xmlns:p="http://schemas.openxmlformats.org/presentationml/2006/main">
  <p:tag name="TIMING" val="|0.5|0.7|0.5|0.6"/>
</p:tagLst>
</file>

<file path=ppt/tags/tag11.xml><?xml version="1.0" encoding="utf-8"?>
<p:tagLst xmlns:a="http://schemas.openxmlformats.org/drawingml/2006/main" xmlns:r="http://schemas.openxmlformats.org/officeDocument/2006/relationships" xmlns:p="http://schemas.openxmlformats.org/presentationml/2006/main">
  <p:tag name="TIMING" val="|0.5|0.7|0.5|0.6"/>
</p:tagLst>
</file>

<file path=ppt/tags/tag12.xml><?xml version="1.0" encoding="utf-8"?>
<p:tagLst xmlns:a="http://schemas.openxmlformats.org/drawingml/2006/main" xmlns:r="http://schemas.openxmlformats.org/officeDocument/2006/relationships" xmlns:p="http://schemas.openxmlformats.org/presentationml/2006/main">
  <p:tag name="TIMING" val="|0.5|0.7|0.5|0.6"/>
</p:tagLst>
</file>

<file path=ppt/tags/tag13.xml><?xml version="1.0" encoding="utf-8"?>
<p:tagLst xmlns:a="http://schemas.openxmlformats.org/drawingml/2006/main" xmlns:r="http://schemas.openxmlformats.org/officeDocument/2006/relationships" xmlns:p="http://schemas.openxmlformats.org/presentationml/2006/main">
  <p:tag name="TIMING" val="|0.5|0.7|0.5|0.6"/>
</p:tagLst>
</file>

<file path=ppt/tags/tag14.xml><?xml version="1.0" encoding="utf-8"?>
<p:tagLst xmlns:a="http://schemas.openxmlformats.org/drawingml/2006/main" xmlns:r="http://schemas.openxmlformats.org/officeDocument/2006/relationships" xmlns:p="http://schemas.openxmlformats.org/presentationml/2006/main">
  <p:tag name="TIMING" val="|0.5|0.7|0.5|0.6"/>
</p:tagLst>
</file>

<file path=ppt/tags/tag15.xml><?xml version="1.0" encoding="utf-8"?>
<p:tagLst xmlns:a="http://schemas.openxmlformats.org/drawingml/2006/main" xmlns:r="http://schemas.openxmlformats.org/officeDocument/2006/relationships" xmlns:p="http://schemas.openxmlformats.org/presentationml/2006/main">
  <p:tag name="TIMING" val="|0.5|0.7|0.5|0.6"/>
</p:tagLst>
</file>

<file path=ppt/tags/tag16.xml><?xml version="1.0" encoding="utf-8"?>
<p:tagLst xmlns:a="http://schemas.openxmlformats.org/drawingml/2006/main" xmlns:r="http://schemas.openxmlformats.org/officeDocument/2006/relationships" xmlns:p="http://schemas.openxmlformats.org/presentationml/2006/main">
  <p:tag name="TIMING" val="|0.5|0.7|0.5|0.6"/>
</p:tagLst>
</file>

<file path=ppt/tags/tag17.xml><?xml version="1.0" encoding="utf-8"?>
<p:tagLst xmlns:a="http://schemas.openxmlformats.org/drawingml/2006/main" xmlns:r="http://schemas.openxmlformats.org/officeDocument/2006/relationships" xmlns:p="http://schemas.openxmlformats.org/presentationml/2006/main">
  <p:tag name="TIMING" val="|0.5|0.7|0.5|0.6"/>
</p:tagLst>
</file>

<file path=ppt/tags/tag18.xml><?xml version="1.0" encoding="utf-8"?>
<p:tagLst xmlns:a="http://schemas.openxmlformats.org/drawingml/2006/main" xmlns:r="http://schemas.openxmlformats.org/officeDocument/2006/relationships" xmlns:p="http://schemas.openxmlformats.org/presentationml/2006/main">
  <p:tag name="TIMING" val="|0.4"/>
</p:tagLst>
</file>

<file path=ppt/tags/tag19.xml><?xml version="1.0" encoding="utf-8"?>
<p:tagLst xmlns:a="http://schemas.openxmlformats.org/drawingml/2006/main" xmlns:r="http://schemas.openxmlformats.org/officeDocument/2006/relationships" xmlns:p="http://schemas.openxmlformats.org/presentationml/2006/main">
  <p:tag name="TIMING" val="|0.5|0.7|0.5|0.6"/>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20.xml><?xml version="1.0" encoding="utf-8"?>
<p:tagLst xmlns:a="http://schemas.openxmlformats.org/drawingml/2006/main" xmlns:r="http://schemas.openxmlformats.org/officeDocument/2006/relationships" xmlns:p="http://schemas.openxmlformats.org/presentationml/2006/main">
  <p:tag name="TIMING" val="|0.4"/>
</p:tagLst>
</file>

<file path=ppt/tags/tag21.xml><?xml version="1.0" encoding="utf-8"?>
<p:tagLst xmlns:a="http://schemas.openxmlformats.org/drawingml/2006/main" xmlns:r="http://schemas.openxmlformats.org/officeDocument/2006/relationships" xmlns:p="http://schemas.openxmlformats.org/presentationml/2006/main">
  <p:tag name="TIMING" val="|0.5|0.7|0.5|0.6"/>
</p:tagLst>
</file>

<file path=ppt/tags/tag22.xml><?xml version="1.0" encoding="utf-8"?>
<p:tagLst xmlns:a="http://schemas.openxmlformats.org/drawingml/2006/main" xmlns:r="http://schemas.openxmlformats.org/officeDocument/2006/relationships" xmlns:p="http://schemas.openxmlformats.org/presentationml/2006/main">
  <p:tag name="TIMING" val="|0.5|0.6|0.5"/>
</p:tagLst>
</file>

<file path=ppt/tags/tag3.xml><?xml version="1.0" encoding="utf-8"?>
<p:tagLst xmlns:a="http://schemas.openxmlformats.org/drawingml/2006/main" xmlns:r="http://schemas.openxmlformats.org/officeDocument/2006/relationships" xmlns:p="http://schemas.openxmlformats.org/presentationml/2006/main">
  <p:tag name="TIMING" val="|0.5|0.7|0.5|0.6"/>
</p:tagLst>
</file>

<file path=ppt/tags/tag4.xml><?xml version="1.0" encoding="utf-8"?>
<p:tagLst xmlns:a="http://schemas.openxmlformats.org/drawingml/2006/main" xmlns:r="http://schemas.openxmlformats.org/officeDocument/2006/relationships" xmlns:p="http://schemas.openxmlformats.org/presentationml/2006/main">
  <p:tag name="TIMING" val="|0.5|0.7|0.5|0.6"/>
</p:tagLst>
</file>

<file path=ppt/tags/tag5.xml><?xml version="1.0" encoding="utf-8"?>
<p:tagLst xmlns:a="http://schemas.openxmlformats.org/drawingml/2006/main" xmlns:r="http://schemas.openxmlformats.org/officeDocument/2006/relationships" xmlns:p="http://schemas.openxmlformats.org/presentationml/2006/main">
  <p:tag name="TIMING" val="|0.5|0.7|0.5|0.6"/>
</p:tagLst>
</file>

<file path=ppt/tags/tag6.xml><?xml version="1.0" encoding="utf-8"?>
<p:tagLst xmlns:a="http://schemas.openxmlformats.org/drawingml/2006/main" xmlns:r="http://schemas.openxmlformats.org/officeDocument/2006/relationships" xmlns:p="http://schemas.openxmlformats.org/presentationml/2006/main">
  <p:tag name="TIMING" val="|0.5|0.7|0.5|0.6"/>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5|0.7|0.5|0.6"/>
</p:tagLst>
</file>

<file path=ppt/tags/tag9.xml><?xml version="1.0" encoding="utf-8"?>
<p:tagLst xmlns:a="http://schemas.openxmlformats.org/drawingml/2006/main" xmlns:r="http://schemas.openxmlformats.org/officeDocument/2006/relationships" xmlns:p="http://schemas.openxmlformats.org/presentationml/2006/main">
  <p:tag name="TIMING" val="|0.5|0.7|0.5|0.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1182</Words>
  <Application>Microsoft Office PowerPoint</Application>
  <PresentationFormat>Widescreen</PresentationFormat>
  <Paragraphs>190</Paragraphs>
  <Slides>34</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Times New Roman</vt:lpstr>
      <vt:lpstr>#9Slide03 Encode SeEx Extrabold</vt:lpstr>
      <vt:lpstr>.VnTime</vt:lpstr>
      <vt:lpstr>Calibri</vt:lpstr>
      <vt:lpstr>字魂46号-喵喵体</vt:lpstr>
      <vt:lpstr>等线</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Cha</cp:lastModifiedBy>
  <cp:revision>99</cp:revision>
  <dcterms:created xsi:type="dcterms:W3CDTF">2021-06-01T02:01:25Z</dcterms:created>
  <dcterms:modified xsi:type="dcterms:W3CDTF">2022-01-30T09:08:22Z</dcterms:modified>
</cp:coreProperties>
</file>