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8" r:id="rId12"/>
    <p:sldId id="272" r:id="rId13"/>
    <p:sldId id="276" r:id="rId14"/>
    <p:sldId id="293" r:id="rId15"/>
    <p:sldId id="294" r:id="rId16"/>
    <p:sldId id="295" r:id="rId17"/>
    <p:sldId id="298" r:id="rId18"/>
    <p:sldId id="291" r:id="rId19"/>
    <p:sldId id="297" r:id="rId20"/>
    <p:sldId id="299" r:id="rId21"/>
    <p:sldId id="275" r:id="rId22"/>
    <p:sldId id="301" r:id="rId23"/>
    <p:sldId id="300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pPr/>
              <a:t>7/12/2024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56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5" Type="http://schemas.openxmlformats.org/officeDocument/2006/relationships/image" Target="../media/image14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microsoft.com/office/2007/relationships/media" Target="../media/media3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2.gif"/><Relationship Id="rId7" Type="http://schemas.openxmlformats.org/officeDocument/2006/relationships/image" Target="../media/image21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7.gif"/><Relationship Id="rId4" Type="http://schemas.openxmlformats.org/officeDocument/2006/relationships/image" Target="../media/image33.gif"/><Relationship Id="rId9" Type="http://schemas.openxmlformats.org/officeDocument/2006/relationships/image" Target="../media/image3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763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1828800" y="2560260"/>
            <a:ext cx="27813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2"/>
            <a:endCxn id="13" idx="0"/>
          </p:cNvCxnSpPr>
          <p:nvPr/>
        </p:nvCxnSpPr>
        <p:spPr>
          <a:xfrm>
            <a:off x="4610100" y="2560260"/>
            <a:ext cx="26289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3429000"/>
            <a:ext cx="43815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426720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650" y="3505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3429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8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527" y="651217"/>
            <a:ext cx="87630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618,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1728435"/>
            <a:ext cx="1652154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10100" y="1728435"/>
            <a:ext cx="1562100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2144347"/>
            <a:ext cx="4142509" cy="463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44347"/>
            <a:ext cx="4495800" cy="46374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8977" y="214434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6564" y="219805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55" y="2686738"/>
            <a:ext cx="412865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chọn người tài để tuyển dụng làm quan.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Các hoàng đế các thời Đường tiếp tục chính sách bành trướng, mở rộng lãnh thổ…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100" y="2594976"/>
            <a:ext cx="42291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1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949036"/>
            <a:ext cx="8610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18214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5163121"/>
              </p:ext>
            </p:extLst>
          </p:nvPr>
        </p:nvGraphicFramePr>
        <p:xfrm>
          <a:off x="228600" y="2164545"/>
          <a:ext cx="8610600" cy="3720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527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6456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91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1649612"/>
              </p:ext>
            </p:extLst>
          </p:nvPr>
        </p:nvGraphicFramePr>
        <p:xfrm>
          <a:off x="152400" y="762000"/>
          <a:ext cx="8839200" cy="6045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32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654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xưởng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phồn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Nam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Nam Á,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634623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7411" y="996780"/>
            <a:ext cx="87218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?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422074"/>
              </p:ext>
            </p:extLst>
          </p:nvPr>
        </p:nvGraphicFramePr>
        <p:xfrm>
          <a:off x="187411" y="2446184"/>
          <a:ext cx="8763000" cy="4107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1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08"/>
            <a:ext cx="40386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563"/>
            <a:ext cx="4419600" cy="66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7216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3200" b="1" dirty="0">
                <a:cs typeface="Times New Roman" panose="02020603050405020304" pitchFamily="18" charset="0"/>
              </a:rPr>
              <a:t>ỷ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8108951"/>
              </p:ext>
            </p:extLst>
          </p:nvPr>
        </p:nvGraphicFramePr>
        <p:xfrm>
          <a:off x="152400" y="1069914"/>
          <a:ext cx="8915400" cy="5833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0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004584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xmlns="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xmlns="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5"/>
            <a:ext cx="8915400" cy="762000"/>
          </a:xfrm>
        </p:spPr>
        <p:txBody>
          <a:bodyPr>
            <a:noAutofit/>
          </a:bodyPr>
          <a:lstStyle/>
          <a:p>
            <a:r>
              <a:rPr lang="en-US" b="1" dirty="0" smtClean="0"/>
              <a:t>BÀI </a:t>
            </a:r>
            <a:r>
              <a:rPr lang="en-US" b="1" dirty="0"/>
              <a:t>4. TRUNG QUỐC TỪ THẾ KỈ VII ĐẾN GIỮA THẾ KỈ XIX</a:t>
            </a:r>
            <a:br>
              <a:rPr lang="en-US" b="1" dirty="0"/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763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Minh,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,…).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589430" y="-76200"/>
            <a:ext cx="3498301" cy="309373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402923" y="754293"/>
              <a:ext cx="3750825" cy="15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máy</a:t>
              </a:r>
              <a:r>
                <a:rPr lang="en-US" dirty="0"/>
                <a:t> </a:t>
              </a:r>
              <a:r>
                <a:rPr lang="en-US" dirty="0" err="1"/>
                <a:t>chính</a:t>
              </a:r>
              <a:r>
                <a:rPr lang="en-US" dirty="0"/>
                <a:t> </a:t>
              </a:r>
              <a:r>
                <a:rPr lang="en-US" dirty="0" err="1"/>
                <a:t>quyền</a:t>
              </a:r>
              <a:r>
                <a:rPr lang="en-US" dirty="0"/>
                <a:t> </a:t>
              </a:r>
              <a:r>
                <a:rPr lang="en-US" dirty="0" err="1" smtClean="0"/>
                <a:t>được</a:t>
              </a:r>
              <a:r>
                <a:rPr lang="en-US" dirty="0" smtClean="0"/>
                <a:t> </a:t>
              </a:r>
              <a:r>
                <a:rPr lang="en-US" dirty="0" err="1"/>
                <a:t>hoàn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;</a:t>
              </a:r>
            </a:p>
            <a:p>
              <a:r>
                <a:rPr lang="en-US" dirty="0"/>
                <a:t>- </a:t>
              </a:r>
              <a:r>
                <a:rPr lang="en-US" dirty="0" err="1" smtClean="0"/>
                <a:t>Thi</a:t>
              </a:r>
              <a:r>
                <a:rPr lang="en-US" dirty="0" smtClean="0"/>
                <a:t> </a:t>
              </a:r>
              <a:r>
                <a:rPr lang="en-US" dirty="0" err="1"/>
                <a:t>để</a:t>
              </a:r>
              <a:r>
                <a:rPr lang="en-US" dirty="0"/>
                <a:t> </a:t>
              </a:r>
              <a:r>
                <a:rPr lang="en-US" dirty="0" err="1"/>
                <a:t>tuyển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hiền</a:t>
              </a:r>
              <a:r>
                <a:rPr lang="en-US" dirty="0"/>
                <a:t> </a:t>
              </a:r>
              <a:r>
                <a:rPr lang="en-US" dirty="0" err="1" smtClean="0"/>
                <a:t>tài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Giảm</a:t>
              </a:r>
              <a:r>
                <a:rPr lang="en-US" dirty="0"/>
                <a:t> </a:t>
              </a:r>
              <a:r>
                <a:rPr lang="en-US" dirty="0" err="1"/>
                <a:t>tô</a:t>
              </a:r>
              <a:r>
                <a:rPr lang="en-US" dirty="0"/>
                <a:t>, </a:t>
              </a:r>
              <a:r>
                <a:rPr lang="en-US" dirty="0" err="1" smtClean="0"/>
                <a:t>thuế</a:t>
              </a:r>
              <a:r>
                <a:rPr lang="en-US" dirty="0" smtClean="0"/>
                <a:t>…</a:t>
              </a:r>
              <a:endParaRPr lang="en-US" dirty="0"/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xmlns="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xmlns="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4267200" cy="2778393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3872788" y="42069"/>
            <a:ext cx="5425627" cy="3181832"/>
            <a:chOff x="6791605" y="-72362"/>
            <a:chExt cx="5717130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6791605" y="-72362"/>
              <a:ext cx="5717130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34364" y="715744"/>
              <a:ext cx="3750825" cy="202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en-US" dirty="0" err="1" smtClean="0"/>
                <a:t>Nông</a:t>
              </a:r>
              <a:r>
                <a:rPr lang="en-US" dirty="0" smtClean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diện</a:t>
              </a:r>
              <a:r>
                <a:rPr lang="en-US" dirty="0" smtClean="0"/>
                <a:t> </a:t>
              </a:r>
              <a:r>
                <a:rPr lang="en-US" dirty="0" err="1"/>
                <a:t>tích</a:t>
              </a:r>
              <a:r>
                <a:rPr lang="en-US" dirty="0"/>
                <a:t> </a:t>
              </a:r>
              <a:r>
                <a:rPr lang="en-US" dirty="0" err="1" smtClean="0"/>
                <a:t>trồng</a:t>
              </a:r>
              <a:r>
                <a:rPr lang="en-US" dirty="0" smtClean="0"/>
                <a:t>, </a:t>
              </a:r>
              <a:r>
                <a:rPr lang="en-US" dirty="0" err="1" smtClean="0"/>
                <a:t>sản</a:t>
              </a:r>
              <a:r>
                <a:rPr lang="en-US" dirty="0" smtClean="0"/>
                <a:t> </a:t>
              </a:r>
              <a:r>
                <a:rPr lang="en-US" dirty="0" err="1"/>
                <a:t>lượng</a:t>
              </a:r>
              <a:r>
                <a:rPr lang="en-US" dirty="0"/>
                <a:t> </a:t>
              </a:r>
              <a:r>
                <a:rPr lang="en-US" dirty="0" err="1" smtClean="0"/>
                <a:t>tăng</a:t>
              </a:r>
              <a:r>
                <a:rPr lang="en-US" dirty="0" smtClean="0"/>
                <a:t> </a:t>
              </a:r>
              <a:r>
                <a:rPr lang="en-US" dirty="0" err="1" smtClean="0"/>
                <a:t>nhiều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Thủ</a:t>
              </a:r>
              <a:r>
                <a:rPr lang="en-US" dirty="0" smtClean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xưởng</a:t>
              </a:r>
              <a:r>
                <a:rPr lang="en-US" dirty="0" smtClean="0"/>
                <a:t> </a:t>
              </a:r>
              <a:r>
                <a:rPr lang="en-US" dirty="0" err="1" smtClean="0"/>
                <a:t>lớn</a:t>
              </a:r>
              <a:r>
                <a:rPr lang="en-US" dirty="0"/>
                <a:t>, </a:t>
              </a:r>
              <a:r>
                <a:rPr lang="en-US" dirty="0" err="1" smtClean="0"/>
                <a:t>nhiều</a:t>
              </a:r>
              <a:r>
                <a:rPr lang="en-US" dirty="0" smtClean="0"/>
                <a:t> </a:t>
              </a:r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thương</a:t>
              </a:r>
              <a:r>
                <a:rPr lang="en-US" dirty="0" smtClean="0"/>
                <a:t> </a:t>
              </a:r>
              <a:r>
                <a:rPr lang="en-US" dirty="0" err="1"/>
                <a:t>cảm</a:t>
              </a:r>
              <a:r>
                <a:rPr lang="en-US" dirty="0"/>
                <a:t> </a:t>
              </a:r>
              <a:r>
                <a:rPr lang="en-US" dirty="0" err="1" smtClean="0"/>
                <a:t>lớn</a:t>
              </a:r>
              <a:r>
                <a:rPr lang="en-US" dirty="0" smtClean="0"/>
                <a:t>, </a:t>
              </a:r>
              <a:r>
                <a:rPr lang="en-US" dirty="0" err="1" smtClean="0"/>
                <a:t>giao</a:t>
              </a:r>
              <a:r>
                <a:rPr lang="en-US" dirty="0" smtClean="0"/>
                <a:t>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với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 smtClean="0"/>
                <a:t>nước</a:t>
              </a:r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xmlns="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6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85913" y="563626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- </a:t>
              </a:r>
              <a:r>
                <a:rPr lang="en-US" dirty="0" smtClean="0"/>
                <a:t>(</a:t>
              </a:r>
              <a:r>
                <a:rPr lang="vi-VN" dirty="0" smtClean="0"/>
                <a:t>T</a:t>
              </a:r>
              <a:r>
                <a:rPr lang="en-US" dirty="0" smtClean="0"/>
                <a:t>ư </a:t>
              </a:r>
              <a:r>
                <a:rPr lang="en-US" dirty="0" err="1" smtClean="0"/>
                <a:t>tưởng</a:t>
              </a:r>
              <a:r>
                <a:rPr lang="en-US" dirty="0" smtClean="0"/>
                <a:t> - </a:t>
              </a:r>
              <a:r>
                <a:rPr lang="vi-VN" dirty="0" smtClean="0"/>
                <a:t>T</a:t>
              </a:r>
              <a:r>
                <a:rPr lang="en-US" dirty="0" err="1" smtClean="0"/>
                <a:t>ôn</a:t>
              </a:r>
              <a:r>
                <a:rPr lang="en-US" dirty="0" smtClean="0"/>
                <a:t> </a:t>
              </a:r>
              <a:r>
                <a:rPr lang="en-US" dirty="0" err="1" smtClean="0"/>
                <a:t>giáo</a:t>
              </a:r>
              <a:r>
                <a:rPr lang="en-US" dirty="0" smtClean="0"/>
                <a:t>, </a:t>
              </a:r>
              <a:r>
                <a:rPr lang="vi-VN" dirty="0" smtClean="0"/>
                <a:t>S</a:t>
              </a:r>
              <a:r>
                <a:rPr lang="en-US" dirty="0" smtClean="0"/>
                <a:t>ử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V</a:t>
              </a:r>
              <a:r>
                <a:rPr lang="en-US" dirty="0" err="1" smtClean="0"/>
                <a:t>ăn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hoa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 - </a:t>
              </a:r>
              <a:r>
                <a:rPr lang="vi-VN" dirty="0" smtClean="0"/>
                <a:t>K</a:t>
              </a:r>
              <a:r>
                <a:rPr lang="en-US" dirty="0" smtClean="0"/>
                <a:t>ỹ </a:t>
              </a:r>
              <a:r>
                <a:rPr lang="en-US" dirty="0" err="1" smtClean="0"/>
                <a:t>thuật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iến</a:t>
              </a:r>
              <a:r>
                <a:rPr lang="en-US" dirty="0" smtClean="0"/>
                <a:t> </a:t>
              </a:r>
              <a:r>
                <a:rPr lang="en-US" dirty="0" err="1" smtClean="0"/>
                <a:t>trúc</a:t>
              </a:r>
              <a:r>
                <a:rPr lang="en-US" dirty="0" smtClean="0"/>
                <a:t>, </a:t>
              </a:r>
              <a:r>
                <a:rPr lang="vi-VN" dirty="0" smtClean="0"/>
                <a:t>Đ</a:t>
              </a:r>
              <a:r>
                <a:rPr lang="en-US" dirty="0" err="1" smtClean="0"/>
                <a:t>iêu</a:t>
              </a:r>
              <a:r>
                <a:rPr lang="en-US" dirty="0" smtClean="0"/>
                <a:t> </a:t>
              </a:r>
              <a:r>
                <a:rPr lang="en-US" dirty="0" err="1" smtClean="0"/>
                <a:t>khắc</a:t>
              </a:r>
              <a:r>
                <a:rPr lang="en-US" dirty="0" smtClean="0"/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Nhà</a:t>
              </a:r>
              <a:r>
                <a:rPr lang="en-US" dirty="0" smtClean="0"/>
                <a:t> </a:t>
              </a:r>
              <a:r>
                <a:rPr lang="en-US" dirty="0" err="1"/>
                <a:t>Đường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Tống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Nguyên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Minh,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Thanh</a:t>
              </a:r>
              <a:r>
                <a:rPr lang="en-US" dirty="0"/>
                <a:t>.</a:t>
              </a:r>
            </a:p>
            <a:p>
              <a:r>
                <a:rPr lang="en-US" smtClean="0"/>
                <a:t>-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91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BÀI 4. TRUNG QUỐC TỪ THẾ KỈ VII ĐẾN GIỮA THẾ KỈ XIX</a:t>
            </a:r>
            <a:br>
              <a:rPr lang="en-US" sz="3200" b="1" dirty="0"/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9412"/>
            <a:ext cx="8788791" cy="54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BÀI 4. TRUNG QUỐC TỪ THẾ KỈ VII ĐẾN GIỮA THẾ KỈ XIX</a:t>
            </a:r>
            <a:br>
              <a:rPr lang="en-US" sz="3200" b="1" dirty="0">
                <a:solidFill>
                  <a:prstClr val="black"/>
                </a:solidFill>
              </a:rPr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0709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6927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" y="79115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67" y="602335"/>
            <a:ext cx="90297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005864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377049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33500" y="410123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8809" y="410123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8136" y="446758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518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00900" y="38075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725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5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8458200" cy="49384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indent="254000" algn="just">
              <a:lnSpc>
                <a:spcPct val="144000"/>
              </a:lnSpc>
              <a:spcAft>
                <a:spcPts val="0"/>
              </a:spcAft>
              <a:tabLst>
                <a:tab pos="451485" algn="l"/>
              </a:tabLst>
            </a:pP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kỷ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kỷ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XIX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(618 - 907)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(907 - 960)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(960 – 1279)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(1271 – 1368)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(1368 – 1644)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(1644 – 1911) –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1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1510</Words>
  <Application>Microsoft Office PowerPoint</Application>
  <PresentationFormat>On-screen Show (4:3)</PresentationFormat>
  <Paragraphs>136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Slide 1</vt:lpstr>
      <vt:lpstr>BÀI 4. TRUNG QUỐC TỪ THẾ KỈ VII ĐẾN GIỮA THẾ KỈ XIX  </vt:lpstr>
      <vt:lpstr>BÀI 4. TRUNG QUỐC TỪ THẾ KỈ VII ĐẾN GIỮA THẾ KỈ XIX </vt:lpstr>
      <vt:lpstr>BÀI 4. TRUNG QUỐC TỪ THẾ KỈ VII ĐẾN GIỮA THẾ KỈ XIX </vt:lpstr>
      <vt:lpstr>Slide 5</vt:lpstr>
      <vt:lpstr>Slide 6</vt:lpstr>
      <vt:lpstr>Slide 7</vt:lpstr>
      <vt:lpstr>1. Tiến trình phát triển của lịch sử Trung Quốc từ thế kỷ VII đến giữa thế kỷ XIX</vt:lpstr>
      <vt:lpstr>Slide 9</vt:lpstr>
      <vt:lpstr>Slide 10</vt:lpstr>
      <vt:lpstr>Slide 11</vt:lpstr>
      <vt:lpstr>3. Sự phát triển kinh tế thời Minh - Thanh</vt:lpstr>
      <vt:lpstr>Slide 13</vt:lpstr>
      <vt:lpstr>3. Sự phát triển kinh tế thời Minh - Thanh</vt:lpstr>
      <vt:lpstr>4. Những thành tựu chủ yếu của văn hóa Trung Quốc từ thế kỷ VII đến giữa thế kỷ XIX </vt:lpstr>
      <vt:lpstr>Slide 16</vt:lpstr>
      <vt:lpstr>4. Những thành tựu chủ yếu của văn hóa Trung Quốc từ thế kỷ VII đến giữa thế kỷ XIX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VIET PHAT</cp:lastModifiedBy>
  <cp:revision>51</cp:revision>
  <dcterms:created xsi:type="dcterms:W3CDTF">2021-07-19T08:13:53Z</dcterms:created>
  <dcterms:modified xsi:type="dcterms:W3CDTF">2024-07-12T14:47:07Z</dcterms:modified>
</cp:coreProperties>
</file>