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62" r:id="rId2"/>
    <p:sldId id="379" r:id="rId3"/>
    <p:sldId id="376" r:id="rId4"/>
    <p:sldId id="364" r:id="rId5"/>
    <p:sldId id="374" r:id="rId6"/>
    <p:sldId id="316" r:id="rId7"/>
    <p:sldId id="361" r:id="rId8"/>
    <p:sldId id="368" r:id="rId9"/>
    <p:sldId id="318" r:id="rId10"/>
    <p:sldId id="378" r:id="rId11"/>
    <p:sldId id="371" r:id="rId12"/>
    <p:sldId id="372" r:id="rId13"/>
    <p:sldId id="320" r:id="rId14"/>
    <p:sldId id="354" r:id="rId15"/>
    <p:sldId id="321" r:id="rId16"/>
    <p:sldId id="377" r:id="rId17"/>
  </p:sldIdLst>
  <p:sldSz cx="18288000" cy="10287000"/>
  <p:notesSz cx="6858000" cy="9144000"/>
  <p:embeddedFontLst>
    <p:embeddedFont>
      <p:font typeface="Calibri" pitchFamily="34" charset="0"/>
      <p:regular r:id="rId19"/>
      <p:bold r:id="rId20"/>
      <p:italic r:id="rId21"/>
      <p:boldItalic r:id="rId22"/>
    </p:embeddedFont>
    <p:embeddedFont>
      <p:font typeface="VNI-Souvir" pitchFamily="2" charset="0"/>
      <p:bold r:id="rId23"/>
      <p:boldItalic r:id="rId24"/>
    </p:embeddedFont>
    <p:embeddedFont>
      <p:font typeface="Tahoma" pitchFamily="34" charset="0"/>
      <p:regular r:id="rId25"/>
      <p:bold r:id="rId26"/>
    </p:embeddedFont>
    <p:embeddedFont>
      <p:font typeface="VNI-Cooper" pitchFamily="2" charset="0"/>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96C"/>
    <a:srgbClr val="E6F7FE"/>
    <a:srgbClr val="C6EAFA"/>
    <a:srgbClr val="FBF9F3"/>
    <a:srgbClr val="C3D8D4"/>
    <a:srgbClr val="FADCCF"/>
    <a:srgbClr val="F9F5EB"/>
    <a:srgbClr val="FFE9C4"/>
    <a:srgbClr val="E6E6E6"/>
    <a:srgbClr val="EF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622" autoAdjust="0"/>
  </p:normalViewPr>
  <p:slideViewPr>
    <p:cSldViewPr>
      <p:cViewPr>
        <p:scale>
          <a:sx n="30" d="100"/>
          <a:sy n="30" d="100"/>
        </p:scale>
        <p:origin x="-2328" y="-12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21BB0-9FB7-46D7-8F4E-0FA6784FFC28}"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8FA9A-0543-4E6C-8C11-7B584D10DBA4}" type="slidenum">
              <a:rPr lang="en-US" smtClean="0"/>
              <a:t>‹#›</a:t>
            </a:fld>
            <a:endParaRPr lang="en-US"/>
          </a:p>
        </p:txBody>
      </p:sp>
    </p:spTree>
    <p:extLst>
      <p:ext uri="{BB962C8B-B14F-4D97-AF65-F5344CB8AC3E}">
        <p14:creationId xmlns:p14="http://schemas.microsoft.com/office/powerpoint/2010/main" val="3353234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A8FA9A-0543-4E6C-8C11-7B584D10DBA4}" type="slidenum">
              <a:rPr lang="en-US" smtClean="0"/>
              <a:t>9</a:t>
            </a:fld>
            <a:endParaRPr lang="en-US"/>
          </a:p>
        </p:txBody>
      </p:sp>
    </p:spTree>
    <p:extLst>
      <p:ext uri="{BB962C8B-B14F-4D97-AF65-F5344CB8AC3E}">
        <p14:creationId xmlns:p14="http://schemas.microsoft.com/office/powerpoint/2010/main" val="4274770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91.svg"/><Relationship Id="rId4" Type="http://schemas.openxmlformats.org/officeDocument/2006/relationships/image" Target="../media/image20.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4.svg"/><Relationship Id="rId15" Type="http://schemas.openxmlformats.org/officeDocument/2006/relationships/image" Target="../media/image169.svg"/><Relationship Id="rId10" Type="http://schemas.openxmlformats.org/officeDocument/2006/relationships/image" Target="../media/image110.svg"/><Relationship Id="rId4" Type="http://schemas.openxmlformats.org/officeDocument/2006/relationships/image" Target="../media/image11.png"/><Relationship Id="rId9" Type="http://schemas.openxmlformats.org/officeDocument/2006/relationships/image" Target="../media/image26.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9.svg"/><Relationship Id="rId18"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93.svg"/><Relationship Id="rId12" Type="http://schemas.openxmlformats.org/officeDocument/2006/relationships/image" Target="../media/image35.png"/><Relationship Id="rId17" Type="http://schemas.openxmlformats.org/officeDocument/2006/relationships/image" Target="../media/image13.png"/><Relationship Id="rId2" Type="http://schemas.openxmlformats.org/officeDocument/2006/relationships/image" Target="../media/image11.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27.svg"/><Relationship Id="rId15" Type="http://schemas.openxmlformats.org/officeDocument/2006/relationships/image" Target="../media/image101.svg"/><Relationship Id="rId10" Type="http://schemas.openxmlformats.org/officeDocument/2006/relationships/image" Target="../media/image96.svg"/><Relationship Id="rId4" Type="http://schemas.openxmlformats.org/officeDocument/2006/relationships/image" Target="../media/image10.png"/><Relationship Id="rId9" Type="http://schemas.openxmlformats.org/officeDocument/2006/relationships/image" Target="../media/image33.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68.svg"/><Relationship Id="rId2" Type="http://schemas.openxmlformats.org/officeDocument/2006/relationships/image" Target="../media/image7.png"/><Relationship Id="rId1" Type="http://schemas.openxmlformats.org/officeDocument/2006/relationships/slideLayout" Target="../slideLayouts/slideLayout7.xml"/><Relationship Id="rId9" Type="http://schemas.openxmlformats.org/officeDocument/2006/relationships/image" Target="../media/image70.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34.svg"/><Relationship Id="rId4"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 xmlns:a16="http://schemas.microsoft.com/office/drawing/2014/main" id="{92B0A30C-5B2B-92C0-B4A3-3FCAAC447AB0}"/>
              </a:ext>
            </a:extLst>
          </p:cNvPr>
          <p:cNvSpPr txBox="1">
            <a:spLocks noChangeArrowheads="1"/>
          </p:cNvSpPr>
          <p:nvPr/>
        </p:nvSpPr>
        <p:spPr bwMode="auto">
          <a:xfrm>
            <a:off x="1676400" y="8572501"/>
            <a:ext cx="1386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828800" eaLnBrk="0" fontAlgn="base" hangingPunct="0">
              <a:spcBef>
                <a:spcPct val="50000"/>
              </a:spcBef>
              <a:spcAft>
                <a:spcPct val="0"/>
              </a:spcAft>
            </a:pPr>
            <a:endParaRPr lang="en-US" altLang="en-US" sz="3600">
              <a:solidFill>
                <a:srgbClr val="000000"/>
              </a:solidFill>
              <a:latin typeface="Arial" panose="020B0604020202020204" pitchFamily="34" charset="0"/>
              <a:cs typeface="Arial" panose="020B0604020202020204" pitchFamily="34" charset="0"/>
            </a:endParaRPr>
          </a:p>
        </p:txBody>
      </p:sp>
      <p:sp>
        <p:nvSpPr>
          <p:cNvPr id="57347" name="Text Box 3">
            <a:extLst>
              <a:ext uri="{FF2B5EF4-FFF2-40B4-BE49-F238E27FC236}">
                <a16:creationId xmlns="" xmlns:a16="http://schemas.microsoft.com/office/drawing/2014/main" id="{737AE537-5EB9-8152-405B-50751843D6BF}"/>
              </a:ext>
            </a:extLst>
          </p:cNvPr>
          <p:cNvSpPr txBox="1">
            <a:spLocks noChangeArrowheads="1"/>
          </p:cNvSpPr>
          <p:nvPr/>
        </p:nvSpPr>
        <p:spPr bwMode="auto">
          <a:xfrm>
            <a:off x="4267200" y="8572501"/>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828800" eaLnBrk="0" fontAlgn="base" hangingPunct="0">
              <a:spcBef>
                <a:spcPct val="50000"/>
              </a:spcBef>
              <a:spcAft>
                <a:spcPct val="0"/>
              </a:spcAft>
            </a:pPr>
            <a:endParaRPr lang="en-US" altLang="en-US" sz="4800">
              <a:solidFill>
                <a:srgbClr val="FF0000"/>
              </a:solidFill>
              <a:latin typeface="Arial" panose="020B0604020202020204" pitchFamily="34" charset="0"/>
              <a:cs typeface="Arial" panose="020B0604020202020204" pitchFamily="34" charset="0"/>
            </a:endParaRPr>
          </a:p>
        </p:txBody>
      </p:sp>
      <p:sp>
        <p:nvSpPr>
          <p:cNvPr id="57348" name="Line 4">
            <a:extLst>
              <a:ext uri="{FF2B5EF4-FFF2-40B4-BE49-F238E27FC236}">
                <a16:creationId xmlns="" xmlns:a16="http://schemas.microsoft.com/office/drawing/2014/main" id="{3942AA4A-7B06-A73D-993B-9B32EAEBFF11}"/>
              </a:ext>
            </a:extLst>
          </p:cNvPr>
          <p:cNvSpPr>
            <a:spLocks noChangeShapeType="1"/>
          </p:cNvSpPr>
          <p:nvPr/>
        </p:nvSpPr>
        <p:spPr bwMode="auto">
          <a:xfrm>
            <a:off x="1654176" y="9896476"/>
            <a:ext cx="33147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49" name="Line 5">
            <a:extLst>
              <a:ext uri="{FF2B5EF4-FFF2-40B4-BE49-F238E27FC236}">
                <a16:creationId xmlns="" xmlns:a16="http://schemas.microsoft.com/office/drawing/2014/main" id="{174386A6-CD76-A5A0-CBEE-5A6B5DEA746E}"/>
              </a:ext>
            </a:extLst>
          </p:cNvPr>
          <p:cNvSpPr>
            <a:spLocks noChangeShapeType="1"/>
          </p:cNvSpPr>
          <p:nvPr/>
        </p:nvSpPr>
        <p:spPr bwMode="auto">
          <a:xfrm>
            <a:off x="1511300" y="282576"/>
            <a:ext cx="152654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50" name="WordArt 6">
            <a:extLst>
              <a:ext uri="{FF2B5EF4-FFF2-40B4-BE49-F238E27FC236}">
                <a16:creationId xmlns="" xmlns:a16="http://schemas.microsoft.com/office/drawing/2014/main" id="{FDD57054-5FB6-D861-4850-E189382ABA09}"/>
              </a:ext>
            </a:extLst>
          </p:cNvPr>
          <p:cNvSpPr>
            <a:spLocks noChangeArrowheads="1" noChangeShapeType="1" noTextEdit="1"/>
          </p:cNvSpPr>
          <p:nvPr/>
        </p:nvSpPr>
        <p:spPr bwMode="auto">
          <a:xfrm>
            <a:off x="0" y="390527"/>
            <a:ext cx="18288000" cy="10112374"/>
          </a:xfrm>
          <a:prstGeom prst="rect">
            <a:avLst/>
          </a:prstGeom>
        </p:spPr>
        <p:txBody>
          <a:bodyPr wrap="none" fromWordArt="1">
            <a:prstTxWarp prst="textArchUpPour">
              <a:avLst>
                <a:gd name="adj1" fmla="val 11359762"/>
                <a:gd name="adj2" fmla="val 72630"/>
              </a:avLst>
            </a:prstTxWarp>
          </a:bodyPr>
          <a:lstStyle/>
          <a:p>
            <a:pPr algn="ctr" defTabSz="1828800" eaLnBrk="0" fontAlgn="base" hangingPunct="0">
              <a:spcBef>
                <a:spcPct val="0"/>
              </a:spcBef>
              <a:spcAft>
                <a:spcPct val="0"/>
              </a:spcAft>
            </a:pPr>
            <a:endParaRPr lang="en-US" sz="7200" b="1" kern="10">
              <a:ln w="9525">
                <a:solidFill>
                  <a:srgbClr val="FF0066"/>
                </a:solidFill>
                <a:round/>
                <a:headEnd/>
                <a:tailEnd/>
              </a:ln>
              <a:solidFill>
                <a:srgbClr val="0000CC"/>
              </a:solidFill>
              <a:latin typeface="VNI-Cooper" pitchFamily="2" charset="0"/>
            </a:endParaRPr>
          </a:p>
        </p:txBody>
      </p:sp>
      <p:pic>
        <p:nvPicPr>
          <p:cNvPr id="57351" name="Picture 7" descr="Bellcoll">
            <a:extLst>
              <a:ext uri="{FF2B5EF4-FFF2-40B4-BE49-F238E27FC236}">
                <a16:creationId xmlns="" xmlns:a16="http://schemas.microsoft.com/office/drawing/2014/main" id="{C101A5F6-DAC6-E703-789D-05FBD1C8E9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470840">
            <a:off x="161927" y="-34925"/>
            <a:ext cx="1924050" cy="161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Bellcoll">
            <a:extLst>
              <a:ext uri="{FF2B5EF4-FFF2-40B4-BE49-F238E27FC236}">
                <a16:creationId xmlns="" xmlns:a16="http://schemas.microsoft.com/office/drawing/2014/main" id="{1E3AE822-7801-5395-1DF7-A5A05BC26E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29160" flipH="1">
            <a:off x="16202027" y="0"/>
            <a:ext cx="1924050" cy="161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descr="Bellcoll">
            <a:extLst>
              <a:ext uri="{FF2B5EF4-FFF2-40B4-BE49-F238E27FC236}">
                <a16:creationId xmlns="" xmlns:a16="http://schemas.microsoft.com/office/drawing/2014/main" id="{8532F8CF-EED5-9176-93E3-C5ED4BC6E39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929160" flipH="1">
            <a:off x="161927" y="8607426"/>
            <a:ext cx="19240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Bellcoll">
            <a:extLst>
              <a:ext uri="{FF2B5EF4-FFF2-40B4-BE49-F238E27FC236}">
                <a16:creationId xmlns="" xmlns:a16="http://schemas.microsoft.com/office/drawing/2014/main" id="{AECBEC26-1049-1499-5F31-399D5502AB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8670840">
            <a:off x="16202027" y="8607426"/>
            <a:ext cx="19240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Line 11">
            <a:extLst>
              <a:ext uri="{FF2B5EF4-FFF2-40B4-BE49-F238E27FC236}">
                <a16:creationId xmlns="" xmlns:a16="http://schemas.microsoft.com/office/drawing/2014/main" id="{15132762-881A-0876-C990-5E0662567D08}"/>
              </a:ext>
            </a:extLst>
          </p:cNvPr>
          <p:cNvSpPr>
            <a:spLocks noChangeShapeType="1"/>
          </p:cNvSpPr>
          <p:nvPr/>
        </p:nvSpPr>
        <p:spPr bwMode="auto">
          <a:xfrm>
            <a:off x="358776" y="1149350"/>
            <a:ext cx="0" cy="2159000"/>
          </a:xfrm>
          <a:prstGeom prst="line">
            <a:avLst/>
          </a:prstGeom>
          <a:noFill/>
          <a:ln w="762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56" name="Line 12">
            <a:extLst>
              <a:ext uri="{FF2B5EF4-FFF2-40B4-BE49-F238E27FC236}">
                <a16:creationId xmlns="" xmlns:a16="http://schemas.microsoft.com/office/drawing/2014/main" id="{4B6588B8-B2BE-EDB7-6521-4F170B4A91D4}"/>
              </a:ext>
            </a:extLst>
          </p:cNvPr>
          <p:cNvSpPr>
            <a:spLocks noChangeShapeType="1"/>
          </p:cNvSpPr>
          <p:nvPr/>
        </p:nvSpPr>
        <p:spPr bwMode="auto">
          <a:xfrm>
            <a:off x="17929226" y="1041400"/>
            <a:ext cx="0" cy="2159000"/>
          </a:xfrm>
          <a:prstGeom prst="line">
            <a:avLst/>
          </a:prstGeom>
          <a:noFill/>
          <a:ln w="762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grpSp>
        <p:nvGrpSpPr>
          <p:cNvPr id="57357" name="Group 13">
            <a:extLst>
              <a:ext uri="{FF2B5EF4-FFF2-40B4-BE49-F238E27FC236}">
                <a16:creationId xmlns="" xmlns:a16="http://schemas.microsoft.com/office/drawing/2014/main" id="{7EE3AC8C-EFF5-536A-3789-0944C274A295}"/>
              </a:ext>
            </a:extLst>
          </p:cNvPr>
          <p:cNvGrpSpPr>
            <a:grpSpLocks/>
          </p:cNvGrpSpPr>
          <p:nvPr/>
        </p:nvGrpSpPr>
        <p:grpSpPr bwMode="auto">
          <a:xfrm>
            <a:off x="4391027" y="6946900"/>
            <a:ext cx="9074150" cy="3165476"/>
            <a:chOff x="1428" y="3339"/>
            <a:chExt cx="2858" cy="981"/>
          </a:xfrm>
        </p:grpSpPr>
        <p:pic>
          <p:nvPicPr>
            <p:cNvPr id="57367" name="Picture 14" descr="!hp8ls2l">
              <a:extLst>
                <a:ext uri="{FF2B5EF4-FFF2-40B4-BE49-F238E27FC236}">
                  <a16:creationId xmlns="" xmlns:a16="http://schemas.microsoft.com/office/drawing/2014/main" id="{15047987-6BD7-18BE-015A-F0856A7986D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27663" flipH="1">
              <a:off x="2925" y="3883"/>
              <a:ext cx="136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8" name="Picture 15" descr="Hinh dong">
              <a:extLst>
                <a:ext uri="{FF2B5EF4-FFF2-40B4-BE49-F238E27FC236}">
                  <a16:creationId xmlns="" xmlns:a16="http://schemas.microsoft.com/office/drawing/2014/main" id="{4DF00A45-3946-6614-05D6-842B3B409FA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11" y="3339"/>
              <a:ext cx="480"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9" name="Picture 16" descr="Hinh dong">
              <a:extLst>
                <a:ext uri="{FF2B5EF4-FFF2-40B4-BE49-F238E27FC236}">
                  <a16:creationId xmlns="" xmlns:a16="http://schemas.microsoft.com/office/drawing/2014/main" id="{C98BE62F-292A-BF96-5994-935B91DD57C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91082">
              <a:off x="2835" y="3479"/>
              <a:ext cx="419"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0" name="Picture 17" descr="Hinh dong">
              <a:extLst>
                <a:ext uri="{FF2B5EF4-FFF2-40B4-BE49-F238E27FC236}">
                  <a16:creationId xmlns="" xmlns:a16="http://schemas.microsoft.com/office/drawing/2014/main" id="{51861197-3F1A-9713-4AFB-35B69BB8BEC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068095">
              <a:off x="2926" y="3768"/>
              <a:ext cx="398"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1" name="Picture 18" descr="Hinh dong">
              <a:extLst>
                <a:ext uri="{FF2B5EF4-FFF2-40B4-BE49-F238E27FC236}">
                  <a16:creationId xmlns="" xmlns:a16="http://schemas.microsoft.com/office/drawing/2014/main" id="{C1FB5F1F-CC37-5760-04BF-28D26CED2F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7173">
              <a:off x="2511" y="3523"/>
              <a:ext cx="385"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2" name="Picture 19" descr="Hinh dong">
              <a:extLst>
                <a:ext uri="{FF2B5EF4-FFF2-40B4-BE49-F238E27FC236}">
                  <a16:creationId xmlns="" xmlns:a16="http://schemas.microsoft.com/office/drawing/2014/main" id="{2F8B39EC-F487-E7A8-D672-B6623DF7C82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049717">
              <a:off x="2408" y="3751"/>
              <a:ext cx="288"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3" name="Picture 20" descr="!hp8ls2l">
              <a:extLst>
                <a:ext uri="{FF2B5EF4-FFF2-40B4-BE49-F238E27FC236}">
                  <a16:creationId xmlns="" xmlns:a16="http://schemas.microsoft.com/office/drawing/2014/main" id="{5168C67B-CAB4-EAC9-3304-D75758C0F1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27663">
              <a:off x="1428" y="3883"/>
              <a:ext cx="136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8" name="Line 21">
            <a:extLst>
              <a:ext uri="{FF2B5EF4-FFF2-40B4-BE49-F238E27FC236}">
                <a16:creationId xmlns="" xmlns:a16="http://schemas.microsoft.com/office/drawing/2014/main" id="{642399F3-C830-0531-4E2D-6C72991CF14A}"/>
              </a:ext>
            </a:extLst>
          </p:cNvPr>
          <p:cNvSpPr>
            <a:spLocks noChangeShapeType="1"/>
          </p:cNvSpPr>
          <p:nvPr/>
        </p:nvSpPr>
        <p:spPr bwMode="auto">
          <a:xfrm>
            <a:off x="358776" y="7626351"/>
            <a:ext cx="0" cy="1406526"/>
          </a:xfrm>
          <a:prstGeom prst="line">
            <a:avLst/>
          </a:prstGeom>
          <a:noFill/>
          <a:ln w="5715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59" name="Line 22">
            <a:extLst>
              <a:ext uri="{FF2B5EF4-FFF2-40B4-BE49-F238E27FC236}">
                <a16:creationId xmlns="" xmlns:a16="http://schemas.microsoft.com/office/drawing/2014/main" id="{4E31AAA3-6DE0-A723-2750-A7C4B26026C8}"/>
              </a:ext>
            </a:extLst>
          </p:cNvPr>
          <p:cNvSpPr>
            <a:spLocks noChangeShapeType="1"/>
          </p:cNvSpPr>
          <p:nvPr/>
        </p:nvSpPr>
        <p:spPr bwMode="auto">
          <a:xfrm>
            <a:off x="17929226" y="7626351"/>
            <a:ext cx="0" cy="1406526"/>
          </a:xfrm>
          <a:prstGeom prst="line">
            <a:avLst/>
          </a:prstGeom>
          <a:noFill/>
          <a:ln w="5715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60" name="Line 23">
            <a:extLst>
              <a:ext uri="{FF2B5EF4-FFF2-40B4-BE49-F238E27FC236}">
                <a16:creationId xmlns="" xmlns:a16="http://schemas.microsoft.com/office/drawing/2014/main" id="{D0381CFE-6EAC-C8B3-9967-30BE529232FF}"/>
              </a:ext>
            </a:extLst>
          </p:cNvPr>
          <p:cNvSpPr>
            <a:spLocks noChangeShapeType="1"/>
          </p:cNvSpPr>
          <p:nvPr/>
        </p:nvSpPr>
        <p:spPr bwMode="auto">
          <a:xfrm>
            <a:off x="13176250" y="9896476"/>
            <a:ext cx="33147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defTabSz="1828800" eaLnBrk="0" fontAlgn="base" hangingPunct="0">
              <a:spcBef>
                <a:spcPct val="0"/>
              </a:spcBef>
              <a:spcAft>
                <a:spcPct val="0"/>
              </a:spcAft>
            </a:pPr>
            <a:endParaRPr lang="en-US" sz="3600">
              <a:solidFill>
                <a:prstClr val="black"/>
              </a:solidFill>
              <a:latin typeface="Times New Roman" panose="02020603050405020304" pitchFamily="18" charset="0"/>
            </a:endParaRPr>
          </a:p>
        </p:txBody>
      </p:sp>
      <p:sp>
        <p:nvSpPr>
          <p:cNvPr id="57361" name="WordArt 24">
            <a:extLst>
              <a:ext uri="{FF2B5EF4-FFF2-40B4-BE49-F238E27FC236}">
                <a16:creationId xmlns="" xmlns:a16="http://schemas.microsoft.com/office/drawing/2014/main" id="{B67F73F6-C39D-7DC5-A6C0-8DC22B12D196}"/>
              </a:ext>
            </a:extLst>
          </p:cNvPr>
          <p:cNvSpPr>
            <a:spLocks noChangeArrowheads="1" noChangeShapeType="1" noTextEdit="1"/>
          </p:cNvSpPr>
          <p:nvPr/>
        </p:nvSpPr>
        <p:spPr bwMode="auto">
          <a:xfrm>
            <a:off x="5464177" y="3619500"/>
            <a:ext cx="7254874" cy="663574"/>
          </a:xfrm>
          <a:prstGeom prst="rect">
            <a:avLst/>
          </a:prstGeom>
        </p:spPr>
        <p:txBody>
          <a:bodyPr wrap="none" fromWordArt="1">
            <a:prstTxWarp prst="textPlain">
              <a:avLst>
                <a:gd name="adj" fmla="val 50000"/>
              </a:avLst>
            </a:prstTxWarp>
          </a:bodyPr>
          <a:lstStyle/>
          <a:p>
            <a:pPr algn="ctr" defTabSz="1828800" eaLnBrk="0" fontAlgn="base" hangingPunct="0">
              <a:spcBef>
                <a:spcPct val="0"/>
              </a:spcBef>
              <a:spcAft>
                <a:spcPct val="0"/>
              </a:spcAft>
            </a:pPr>
            <a:r>
              <a:rPr lang="en-US" sz="7200" kern="10" dirty="0" err="1">
                <a:ln w="12700">
                  <a:solidFill>
                    <a:srgbClr val="EAEAEA"/>
                  </a:solidFill>
                  <a:round/>
                  <a:headEnd/>
                  <a:tailEnd/>
                </a:ln>
                <a:solidFill>
                  <a:srgbClr val="0000FF"/>
                </a:solidFill>
                <a:effectLst>
                  <a:outerShdw dist="38100" dir="2700000" algn="tl" rotWithShape="0">
                    <a:srgbClr val="000000">
                      <a:alpha val="43137"/>
                    </a:srgbClr>
                  </a:outerShdw>
                </a:effectLst>
                <a:latin typeface="VNI-Souvir" pitchFamily="2" charset="0"/>
              </a:rPr>
              <a:t>Naêm</a:t>
            </a:r>
            <a:r>
              <a:rPr lang="en-US" sz="7200" kern="10" dirty="0">
                <a:ln w="12700">
                  <a:solidFill>
                    <a:srgbClr val="EAEAEA"/>
                  </a:solidFill>
                  <a:round/>
                  <a:headEnd/>
                  <a:tailEnd/>
                </a:ln>
                <a:solidFill>
                  <a:srgbClr val="0000FF"/>
                </a:solidFill>
                <a:effectLst>
                  <a:outerShdw dist="38100" dir="2700000" algn="tl" rotWithShape="0">
                    <a:srgbClr val="000000">
                      <a:alpha val="43137"/>
                    </a:srgbClr>
                  </a:outerShdw>
                </a:effectLst>
                <a:latin typeface="VNI-Souvir" pitchFamily="2" charset="0"/>
              </a:rPr>
              <a:t> </a:t>
            </a:r>
            <a:r>
              <a:rPr lang="en-US" sz="7200" kern="10" dirty="0" err="1">
                <a:ln w="12700">
                  <a:solidFill>
                    <a:srgbClr val="EAEAEA"/>
                  </a:solidFill>
                  <a:round/>
                  <a:headEnd/>
                  <a:tailEnd/>
                </a:ln>
                <a:solidFill>
                  <a:srgbClr val="0000FF"/>
                </a:solidFill>
                <a:effectLst>
                  <a:outerShdw dist="38100" dir="2700000" algn="tl" rotWithShape="0">
                    <a:srgbClr val="000000">
                      <a:alpha val="43137"/>
                    </a:srgbClr>
                  </a:outerShdw>
                </a:effectLst>
                <a:latin typeface="VNI-Souvir" pitchFamily="2" charset="0"/>
              </a:rPr>
              <a:t>hoïc</a:t>
            </a:r>
            <a:r>
              <a:rPr lang="en-US" sz="7200" kern="10" dirty="0">
                <a:ln w="12700">
                  <a:solidFill>
                    <a:srgbClr val="EAEAEA"/>
                  </a:solidFill>
                  <a:round/>
                  <a:headEnd/>
                  <a:tailEnd/>
                </a:ln>
                <a:solidFill>
                  <a:srgbClr val="0000FF"/>
                </a:solidFill>
                <a:effectLst>
                  <a:outerShdw dist="38100" dir="2700000" algn="tl" rotWithShape="0">
                    <a:srgbClr val="000000">
                      <a:alpha val="43137"/>
                    </a:srgbClr>
                  </a:outerShdw>
                </a:effectLst>
                <a:latin typeface="VNI-Souvir" pitchFamily="2" charset="0"/>
              </a:rPr>
              <a:t> 2023 - 2024</a:t>
            </a:r>
          </a:p>
        </p:txBody>
      </p:sp>
      <p:sp>
        <p:nvSpPr>
          <p:cNvPr id="57362" name="Text Box 25">
            <a:extLst>
              <a:ext uri="{FF2B5EF4-FFF2-40B4-BE49-F238E27FC236}">
                <a16:creationId xmlns="" xmlns:a16="http://schemas.microsoft.com/office/drawing/2014/main" id="{A203701B-4C24-FFCF-3B61-FFBBED68E121}"/>
              </a:ext>
            </a:extLst>
          </p:cNvPr>
          <p:cNvSpPr txBox="1">
            <a:spLocks noChangeArrowheads="1"/>
          </p:cNvSpPr>
          <p:nvPr/>
        </p:nvSpPr>
        <p:spPr bwMode="auto">
          <a:xfrm>
            <a:off x="1524000" y="5981700"/>
            <a:ext cx="1524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828800" eaLnBrk="0" fontAlgn="base" hangingPunct="0">
              <a:spcBef>
                <a:spcPct val="50000"/>
              </a:spcBef>
              <a:spcAft>
                <a:spcPct val="0"/>
              </a:spcAft>
            </a:pPr>
            <a:r>
              <a:rPr lang="en-US" altLang="en-US" sz="7200" b="1" dirty="0">
                <a:solidFill>
                  <a:srgbClr val="FF0000"/>
                </a:solidFill>
                <a:cs typeface="Times New Roman" panose="02020603050405020304" pitchFamily="18" charset="0"/>
              </a:rPr>
              <a:t>KÍNH CHÀO BAN GIÁM KHẢO!</a:t>
            </a:r>
          </a:p>
        </p:txBody>
      </p:sp>
      <p:sp>
        <p:nvSpPr>
          <p:cNvPr id="57363" name="Text Box 25">
            <a:extLst>
              <a:ext uri="{FF2B5EF4-FFF2-40B4-BE49-F238E27FC236}">
                <a16:creationId xmlns="" xmlns:a16="http://schemas.microsoft.com/office/drawing/2014/main" id="{7BD5FD9C-2623-26BA-3E25-D76838345B4A}"/>
              </a:ext>
            </a:extLst>
          </p:cNvPr>
          <p:cNvSpPr txBox="1">
            <a:spLocks noChangeArrowheads="1"/>
          </p:cNvSpPr>
          <p:nvPr/>
        </p:nvSpPr>
        <p:spPr bwMode="auto">
          <a:xfrm>
            <a:off x="685801" y="298451"/>
            <a:ext cx="172053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828800" eaLnBrk="0" fontAlgn="base" hangingPunct="0">
              <a:spcBef>
                <a:spcPct val="0"/>
              </a:spcBef>
              <a:spcAft>
                <a:spcPct val="0"/>
              </a:spcAft>
            </a:pPr>
            <a:r>
              <a:rPr lang="en-US" altLang="en-US" sz="4000" dirty="0">
                <a:solidFill>
                  <a:srgbClr val="0000FF"/>
                </a:solidFill>
                <a:cs typeface="Times New Roman" panose="02020603050405020304" pitchFamily="18" charset="0"/>
              </a:rPr>
              <a:t>UỶ BAN NHÂN DÂN HUYỆN PHÙ MỸ</a:t>
            </a:r>
          </a:p>
          <a:p>
            <a:pPr algn="ctr" defTabSz="1828800" eaLnBrk="0" fontAlgn="base" hangingPunct="0">
              <a:spcBef>
                <a:spcPct val="0"/>
              </a:spcBef>
              <a:spcAft>
                <a:spcPct val="0"/>
              </a:spcAft>
            </a:pPr>
            <a:r>
              <a:rPr lang="en-US" altLang="en-US" sz="4000" b="1" dirty="0" err="1">
                <a:solidFill>
                  <a:srgbClr val="0000FF"/>
                </a:solidFill>
                <a:cs typeface="Times New Roman" panose="02020603050405020304" pitchFamily="18" charset="0"/>
              </a:rPr>
              <a:t>TRƯỜNG</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TRUNG</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HỌC</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CƠ</a:t>
            </a:r>
            <a:r>
              <a:rPr lang="en-US" altLang="en-US" sz="4000" b="1" dirty="0">
                <a:solidFill>
                  <a:srgbClr val="0000FF"/>
                </a:solidFill>
                <a:cs typeface="Times New Roman" panose="02020603050405020304" pitchFamily="18" charset="0"/>
              </a:rPr>
              <a:t> </a:t>
            </a:r>
            <a:r>
              <a:rPr lang="en-US" altLang="en-US" sz="4000" b="1" dirty="0" err="1">
                <a:solidFill>
                  <a:srgbClr val="0000FF"/>
                </a:solidFill>
                <a:cs typeface="Times New Roman" panose="02020603050405020304" pitchFamily="18" charset="0"/>
              </a:rPr>
              <a:t>SỞ</a:t>
            </a:r>
            <a:r>
              <a:rPr lang="en-US" altLang="en-US" sz="4000" b="1" dirty="0">
                <a:solidFill>
                  <a:srgbClr val="0000FF"/>
                </a:solidFill>
                <a:cs typeface="Times New Roman" panose="02020603050405020304" pitchFamily="18" charset="0"/>
              </a:rPr>
              <a:t> </a:t>
            </a:r>
            <a:r>
              <a:rPr lang="en-US" altLang="en-US" sz="4000" b="1" dirty="0" err="1" smtClean="0">
                <a:solidFill>
                  <a:srgbClr val="0000FF"/>
                </a:solidFill>
                <a:cs typeface="Times New Roman" panose="02020603050405020304" pitchFamily="18" charset="0"/>
              </a:rPr>
              <a:t>MỸ</a:t>
            </a:r>
            <a:r>
              <a:rPr lang="en-US" altLang="en-US" sz="4000" b="1" dirty="0" smtClean="0">
                <a:solidFill>
                  <a:srgbClr val="0000FF"/>
                </a:solidFill>
                <a:cs typeface="Times New Roman" panose="02020603050405020304" pitchFamily="18" charset="0"/>
              </a:rPr>
              <a:t> </a:t>
            </a:r>
            <a:r>
              <a:rPr lang="en-US" altLang="en-US" sz="4000" b="1" dirty="0" err="1" smtClean="0">
                <a:solidFill>
                  <a:srgbClr val="0000FF"/>
                </a:solidFill>
                <a:cs typeface="Times New Roman" panose="02020603050405020304" pitchFamily="18" charset="0"/>
              </a:rPr>
              <a:t>LỢI</a:t>
            </a:r>
            <a:endParaRPr lang="en-US" altLang="en-US" sz="4000" b="1" dirty="0">
              <a:solidFill>
                <a:srgbClr val="0000FF"/>
              </a:solidFill>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F4F3D7D4-6BF4-C2DD-1C89-E1D3390122E6}"/>
              </a:ext>
            </a:extLst>
          </p:cNvPr>
          <p:cNvCxnSpPr>
            <a:cxnSpLocks/>
          </p:cNvCxnSpPr>
          <p:nvPr/>
        </p:nvCxnSpPr>
        <p:spPr>
          <a:xfrm>
            <a:off x="7315200" y="1590676"/>
            <a:ext cx="42672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7365" name="WordArt 24">
            <a:extLst>
              <a:ext uri="{FF2B5EF4-FFF2-40B4-BE49-F238E27FC236}">
                <a16:creationId xmlns="" xmlns:a16="http://schemas.microsoft.com/office/drawing/2014/main" id="{B7BF1FBB-7C10-6096-8652-A28966556DA8}"/>
              </a:ext>
            </a:extLst>
          </p:cNvPr>
          <p:cNvSpPr>
            <a:spLocks noChangeArrowheads="1" noChangeShapeType="1" noTextEdit="1"/>
          </p:cNvSpPr>
          <p:nvPr/>
        </p:nvSpPr>
        <p:spPr bwMode="auto">
          <a:xfrm>
            <a:off x="1244600" y="2444751"/>
            <a:ext cx="15519400" cy="11960226"/>
          </a:xfrm>
          <a:prstGeom prst="rect">
            <a:avLst/>
          </a:prstGeom>
        </p:spPr>
        <p:txBody>
          <a:bodyPr spcFirstLastPara="1" wrap="none" fromWordArt="1">
            <a:prstTxWarp prst="textArchUp">
              <a:avLst>
                <a:gd name="adj" fmla="val 10800004"/>
              </a:avLst>
            </a:prstTxWarp>
          </a:bodyPr>
          <a:lstStyle/>
          <a:p>
            <a:pPr algn="ctr" defTabSz="1828800" eaLnBrk="0" fontAlgn="base" hangingPunct="0">
              <a:spcBef>
                <a:spcPct val="0"/>
              </a:spcBef>
              <a:spcAft>
                <a:spcPct val="0"/>
              </a:spcAft>
            </a:pPr>
            <a:r>
              <a:rPr lang="en-US" sz="72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8100" dir="2700000" algn="tl" rotWithShape="0">
                    <a:srgbClr val="000000">
                      <a:alpha val="43137"/>
                    </a:srgbClr>
                  </a:outerShdw>
                </a:effectLst>
                <a:latin typeface="VNI-Souvir" pitchFamily="2" charset="0"/>
              </a:rPr>
              <a:t>HỘI THI GVCN LỚP GIỎI THCS CẤP HUYỆN</a:t>
            </a:r>
          </a:p>
        </p:txBody>
      </p:sp>
      <p:sp>
        <p:nvSpPr>
          <p:cNvPr id="32" name="WordArt 24">
            <a:extLst>
              <a:ext uri="{FF2B5EF4-FFF2-40B4-BE49-F238E27FC236}">
                <a16:creationId xmlns="" xmlns:a16="http://schemas.microsoft.com/office/drawing/2014/main" id="{175D151D-C0BC-4358-B123-30D85EC28DCF}"/>
              </a:ext>
            </a:extLst>
          </p:cNvPr>
          <p:cNvSpPr>
            <a:spLocks noChangeArrowheads="1" noChangeShapeType="1" noTextEdit="1"/>
          </p:cNvSpPr>
          <p:nvPr/>
        </p:nvSpPr>
        <p:spPr bwMode="auto">
          <a:xfrm>
            <a:off x="6092826" y="5295900"/>
            <a:ext cx="5794374" cy="593724"/>
          </a:xfrm>
          <a:prstGeom prst="rect">
            <a:avLst/>
          </a:prstGeom>
        </p:spPr>
        <p:txBody>
          <a:bodyPr wrap="none" fromWordArt="1">
            <a:prstTxWarp prst="textPlain">
              <a:avLst>
                <a:gd name="adj" fmla="val 50000"/>
              </a:avLst>
            </a:prstTxWarp>
          </a:bodyPr>
          <a:lstStyle/>
          <a:p>
            <a:pPr algn="ctr" defTabSz="1828800" eaLnBrk="0" fontAlgn="base" hangingPunct="0">
              <a:spcBef>
                <a:spcPct val="0"/>
              </a:spcBef>
              <a:spcAft>
                <a:spcPct val="0"/>
              </a:spcAft>
            </a:pPr>
            <a:r>
              <a:rPr lang="en-US" sz="7200" b="1" i="1" kern="10" dirty="0" err="1">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Giáo</a:t>
            </a:r>
            <a:r>
              <a:rPr lang="en-US" sz="7200" b="1" i="1" kern="10" dirty="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 </a:t>
            </a:r>
            <a:r>
              <a:rPr lang="en-US" sz="7200" b="1" i="1" kern="10" dirty="0" err="1">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viên</a:t>
            </a:r>
            <a:r>
              <a:rPr lang="en-US" sz="7200" b="1" i="1" kern="10" dirty="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 </a:t>
            </a:r>
            <a:r>
              <a:rPr lang="en-US" sz="7200" b="1" i="1" kern="10" dirty="0" err="1" smtClean="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Nguyễn</a:t>
            </a:r>
            <a:r>
              <a:rPr lang="en-US" sz="7200" b="1" i="1" kern="10" dirty="0" smtClean="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 </a:t>
            </a:r>
            <a:r>
              <a:rPr lang="vi-VN" sz="7200" b="1" i="1" kern="10" dirty="0" smtClean="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Văn</a:t>
            </a:r>
            <a:r>
              <a:rPr lang="en-US" sz="7200" b="1" i="1" kern="10" dirty="0" smtClean="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 </a:t>
            </a:r>
            <a:r>
              <a:rPr lang="en-US" sz="7200" b="1" i="1" kern="10" dirty="0" err="1" smtClean="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rPr>
              <a:t>Trứ</a:t>
            </a:r>
            <a:endParaRPr lang="en-US" sz="7200" b="1" i="1" kern="10" dirty="0">
              <a:ln w="12700">
                <a:solidFill>
                  <a:srgbClr val="EAEAEA"/>
                </a:solidFill>
                <a:round/>
                <a:headEnd/>
                <a:tailEnd/>
              </a:ln>
              <a:solidFill>
                <a:srgbClr val="0000FF"/>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80971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iều đó tùy thuộc hành động của bạn.video karaoke.lời bài hát [Kara + Vietsub HD].vide by conTV">
            <a:hlinkClick r:id="" action="ppaction://media"/>
            <a:extLst>
              <a:ext uri="{FF2B5EF4-FFF2-40B4-BE49-F238E27FC236}">
                <a16:creationId xmlns:a16="http://schemas.microsoft.com/office/drawing/2014/main" xmlns="" id="{858C770F-AA9A-A133-FA5C-1E9FA43648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4116" y="158262"/>
            <a:ext cx="16299768" cy="9168618"/>
          </a:xfrm>
          <a:prstGeom prst="rect">
            <a:avLst/>
          </a:prstGeom>
        </p:spPr>
      </p:pic>
    </p:spTree>
    <p:extLst>
      <p:ext uri="{BB962C8B-B14F-4D97-AF65-F5344CB8AC3E}">
        <p14:creationId xmlns:p14="http://schemas.microsoft.com/office/powerpoint/2010/main" val="353742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A0B28EE-7409-630C-9871-4387B5A9276D}"/>
              </a:ext>
            </a:extLst>
          </p:cNvPr>
          <p:cNvSpPr txBox="1"/>
          <p:nvPr/>
        </p:nvSpPr>
        <p:spPr>
          <a:xfrm>
            <a:off x="1223893" y="865175"/>
            <a:ext cx="6921305" cy="1354217"/>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endParaRPr lang="en-US" sz="4000" dirty="0">
              <a:latin typeface="Times New Roman" panose="02020603050405020304" pitchFamily="18" charset="0"/>
              <a:cs typeface="Times New Roman" panose="02020603050405020304" pitchFamily="18" charset="0"/>
            </a:endParaRPr>
          </a:p>
          <a:p>
            <a:endParaRPr lang="en-US" sz="39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3B280FA-0915-4708-F940-FDC8C9DF5B6A}"/>
              </a:ext>
            </a:extLst>
          </p:cNvPr>
          <p:cNvSpPr txBox="1"/>
          <p:nvPr/>
        </p:nvSpPr>
        <p:spPr>
          <a:xfrm>
            <a:off x="1223891" y="2194572"/>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2. Gây ra hiện tượng thời tiết cực đoan và bất thường</a:t>
            </a:r>
            <a:endParaRPr lang="en-US" sz="40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7AFACFFE-551C-C260-1FA8-4F96A739BC53}"/>
              </a:ext>
            </a:extLst>
          </p:cNvPr>
          <p:cNvSpPr txBox="1"/>
          <p:nvPr/>
        </p:nvSpPr>
        <p:spPr>
          <a:xfrm>
            <a:off x="1223891" y="3533400"/>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3. Nước biển dâng do băng hai đầu cực Trái Đất tan</a:t>
            </a:r>
            <a:endParaRPr lang="en-US" sz="40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121BE449-5B92-03C8-070D-504468341841}"/>
              </a:ext>
            </a:extLst>
          </p:cNvPr>
          <p:cNvSpPr txBox="1"/>
          <p:nvPr/>
        </p:nvSpPr>
        <p:spPr>
          <a:xfrm>
            <a:off x="1223891" y="4872228"/>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4. Nhiều vùng </a:t>
            </a:r>
            <a:r>
              <a:rPr lang="vi-VN" sz="4000" dirty="0" smtClean="0">
                <a:latin typeface="Times New Roman" pitchFamily="18" charset="0"/>
                <a:cs typeface="Times New Roman" pitchFamily="18" charset="0"/>
              </a:rPr>
              <a:t>đ</a:t>
            </a:r>
            <a:r>
              <a:rPr lang="en-US" sz="4000" dirty="0" err="1" smtClean="0">
                <a:latin typeface="Times New Roman" pitchFamily="18" charset="0"/>
                <a:cs typeface="Times New Roman" pitchFamily="18" charset="0"/>
              </a:rPr>
              <a:t>ất</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ven biển bị nhấn chìm</a:t>
            </a:r>
            <a:endParaRPr lang="en-US" sz="4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541F4DD3-B38E-0624-0DDD-AF19498D5C7F}"/>
              </a:ext>
            </a:extLst>
          </p:cNvPr>
          <p:cNvSpPr txBox="1"/>
          <p:nvPr/>
        </p:nvSpPr>
        <p:spPr>
          <a:xfrm>
            <a:off x="1223891" y="6197147"/>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5. Nhiều vùng đất bị xói mòn, sa mạc hóa</a:t>
            </a:r>
            <a:endParaRPr lang="en-US" sz="40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AF9DCC8B-4206-4A3F-9D82-748B42ED22B9}"/>
              </a:ext>
            </a:extLst>
          </p:cNvPr>
          <p:cNvSpPr txBox="1"/>
          <p:nvPr/>
        </p:nvSpPr>
        <p:spPr>
          <a:xfrm>
            <a:off x="1223891" y="7543167"/>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6. Mùa đông dài hơn và mùa hè ngắn hơn</a:t>
            </a:r>
            <a:endParaRPr lang="en-US" sz="40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75B4D913-677A-3602-864F-8A362066E086}"/>
              </a:ext>
            </a:extLst>
          </p:cNvPr>
          <p:cNvSpPr txBox="1"/>
          <p:nvPr/>
        </p:nvSpPr>
        <p:spPr>
          <a:xfrm>
            <a:off x="1223891" y="8881995"/>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7. Cháy rừng do nắng nóng, hạn hán kéo dài</a:t>
            </a:r>
            <a:endParaRPr lang="en-US" sz="4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E1F55503-5A78-401C-0886-E9CF0CF1F4AF}"/>
              </a:ext>
            </a:extLst>
          </p:cNvPr>
          <p:cNvSpPr txBox="1"/>
          <p:nvPr/>
        </p:nvSpPr>
        <p:spPr>
          <a:xfrm>
            <a:off x="9875524" y="844071"/>
            <a:ext cx="6921305" cy="1338828"/>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r>
              <a:rPr lang="vi-VN" sz="3900">
                <a:latin typeface="Times New Roman" panose="02020603050405020304" pitchFamily="18" charset="0"/>
                <a:cs typeface="Times New Roman" panose="02020603050405020304" pitchFamily="18" charset="0"/>
              </a:rPr>
              <a:t>8. Nguồn nước ngầm đang dần bị cạn kiệt</a:t>
            </a:r>
            <a:endParaRPr lang="en-US" sz="39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502B899-3ABA-39B8-128F-C01F66338963}"/>
              </a:ext>
            </a:extLst>
          </p:cNvPr>
          <p:cNvSpPr txBox="1"/>
          <p:nvPr/>
        </p:nvSpPr>
        <p:spPr>
          <a:xfrm>
            <a:off x="9875522" y="2173470"/>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9. Hạn hán, lũ lụt xảy ra nhiều hơn với mức độ nguy hiểm hơn</a:t>
            </a:r>
            <a:endParaRPr lang="en-US" sz="40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C6F163C3-6BD7-E6E2-77A7-3F7B75904FF9}"/>
              </a:ext>
            </a:extLst>
          </p:cNvPr>
          <p:cNvSpPr txBox="1"/>
          <p:nvPr/>
        </p:nvSpPr>
        <p:spPr>
          <a:xfrm>
            <a:off x="9875522" y="3512298"/>
            <a:ext cx="6921306" cy="2600712"/>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10. Hiện tượng động đất, sóng thần, núi lửa phun trào xảy ra </a:t>
            </a:r>
            <a:r>
              <a:rPr lang="vi-VN" sz="4000" dirty="0">
                <a:latin typeface="+mj-lt"/>
              </a:rPr>
              <a:t>nhiều hơn và với cường độ mạnh hơn</a:t>
            </a:r>
            <a:endParaRPr lang="en-US" sz="4000" dirty="0">
              <a:latin typeface="+mj-lt"/>
            </a:endParaRPr>
          </a:p>
        </p:txBody>
      </p:sp>
      <p:sp>
        <p:nvSpPr>
          <p:cNvPr id="17" name="TextBox 16">
            <a:extLst>
              <a:ext uri="{FF2B5EF4-FFF2-40B4-BE49-F238E27FC236}">
                <a16:creationId xmlns:a16="http://schemas.microsoft.com/office/drawing/2014/main" xmlns="" id="{9C0C5720-FDCF-5D8E-FF1C-FA3B6F04A0E7}"/>
              </a:ext>
            </a:extLst>
          </p:cNvPr>
          <p:cNvSpPr txBox="1"/>
          <p:nvPr/>
        </p:nvSpPr>
        <p:spPr>
          <a:xfrm>
            <a:off x="9875522" y="4872228"/>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11. Làm thay đổi sự cân bằng sinh thái</a:t>
            </a:r>
            <a:endParaRPr lang="en-US" sz="40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3AFE9F36-E45C-CD61-4424-B083D61CAA98}"/>
              </a:ext>
            </a:extLst>
          </p:cNvPr>
          <p:cNvSpPr txBox="1"/>
          <p:nvPr/>
        </p:nvSpPr>
        <p:spPr>
          <a:xfrm>
            <a:off x="9875522" y="6197147"/>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12. Phát  sinh nhiều loại bệnh mới</a:t>
            </a:r>
            <a:endParaRPr lang="en-US" sz="40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38675BDF-B254-1BA6-5C1D-854F844EA3C5}"/>
              </a:ext>
            </a:extLst>
          </p:cNvPr>
          <p:cNvSpPr txBox="1"/>
          <p:nvPr/>
        </p:nvSpPr>
        <p:spPr>
          <a:xfrm>
            <a:off x="9875522" y="7543167"/>
            <a:ext cx="6921306" cy="1354217"/>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13. Dịch bệnh bùng phát</a:t>
            </a:r>
            <a:endParaRPr lang="en-US" sz="4000" dirty="0">
              <a:latin typeface="Times New Roman" pitchFamily="18" charset="0"/>
              <a:cs typeface="Times New Roman" pitchFamily="18" charset="0"/>
            </a:endParaRPr>
          </a:p>
          <a:p>
            <a:pPr algn="just"/>
            <a:endParaRPr lang="en-US" sz="3900" dirty="0">
              <a:latin typeface="+mj-lt"/>
            </a:endParaRPr>
          </a:p>
        </p:txBody>
      </p:sp>
      <p:sp>
        <p:nvSpPr>
          <p:cNvPr id="20" name="TextBox 19">
            <a:extLst>
              <a:ext uri="{FF2B5EF4-FFF2-40B4-BE49-F238E27FC236}">
                <a16:creationId xmlns:a16="http://schemas.microsoft.com/office/drawing/2014/main" xmlns="" id="{A30F97BF-A339-8F3B-4ED7-975ADC5D9E82}"/>
              </a:ext>
            </a:extLst>
          </p:cNvPr>
          <p:cNvSpPr txBox="1"/>
          <p:nvPr/>
        </p:nvSpPr>
        <p:spPr>
          <a:xfrm>
            <a:off x="9875522" y="8881995"/>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14. Hệ miễn dịch của con người bị suy giảm</a:t>
            </a:r>
            <a:endParaRPr lang="en-US" sz="4000"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195838F7-6893-E08F-D6D1-B892EE441BB7}"/>
              </a:ext>
            </a:extLst>
          </p:cNvPr>
          <p:cNvSpPr/>
          <p:nvPr/>
        </p:nvSpPr>
        <p:spPr>
          <a:xfrm>
            <a:off x="8132364" y="911858"/>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5" name="Rectangle 24">
            <a:extLst>
              <a:ext uri="{FF2B5EF4-FFF2-40B4-BE49-F238E27FC236}">
                <a16:creationId xmlns:a16="http://schemas.microsoft.com/office/drawing/2014/main" xmlns="" id="{2469F9B4-CC7F-CC7D-94B2-2C015386CBB2}"/>
              </a:ext>
            </a:extLst>
          </p:cNvPr>
          <p:cNvSpPr/>
          <p:nvPr/>
        </p:nvSpPr>
        <p:spPr>
          <a:xfrm>
            <a:off x="8132364" y="2240738"/>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6" name="Rectangle 25">
            <a:extLst>
              <a:ext uri="{FF2B5EF4-FFF2-40B4-BE49-F238E27FC236}">
                <a16:creationId xmlns:a16="http://schemas.microsoft.com/office/drawing/2014/main" xmlns="" id="{722ACDD0-16E6-A6A9-0D73-5421F880D385}"/>
              </a:ext>
            </a:extLst>
          </p:cNvPr>
          <p:cNvSpPr/>
          <p:nvPr/>
        </p:nvSpPr>
        <p:spPr>
          <a:xfrm>
            <a:off x="8132364" y="3579053"/>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7" name="Rectangle 26">
            <a:extLst>
              <a:ext uri="{FF2B5EF4-FFF2-40B4-BE49-F238E27FC236}">
                <a16:creationId xmlns:a16="http://schemas.microsoft.com/office/drawing/2014/main" xmlns="" id="{2A01A68A-5E53-6984-4A61-526D5B9E9AEA}"/>
              </a:ext>
            </a:extLst>
          </p:cNvPr>
          <p:cNvSpPr/>
          <p:nvPr/>
        </p:nvSpPr>
        <p:spPr>
          <a:xfrm>
            <a:off x="8132364" y="4907933"/>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8" name="Rectangle 27">
            <a:extLst>
              <a:ext uri="{FF2B5EF4-FFF2-40B4-BE49-F238E27FC236}">
                <a16:creationId xmlns:a16="http://schemas.microsoft.com/office/drawing/2014/main" xmlns="" id="{092A40A8-63CC-7AA8-AF27-BB89DF3E88FF}"/>
              </a:ext>
            </a:extLst>
          </p:cNvPr>
          <p:cNvSpPr/>
          <p:nvPr/>
        </p:nvSpPr>
        <p:spPr>
          <a:xfrm>
            <a:off x="8132364" y="6283796"/>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9" name="Rectangle 28">
            <a:extLst>
              <a:ext uri="{FF2B5EF4-FFF2-40B4-BE49-F238E27FC236}">
                <a16:creationId xmlns:a16="http://schemas.microsoft.com/office/drawing/2014/main" xmlns="" id="{F547F598-8897-F326-1151-874DA03462B1}"/>
              </a:ext>
            </a:extLst>
          </p:cNvPr>
          <p:cNvSpPr/>
          <p:nvPr/>
        </p:nvSpPr>
        <p:spPr>
          <a:xfrm>
            <a:off x="8158012" y="7612676"/>
            <a:ext cx="892553"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S</a:t>
            </a:r>
          </a:p>
        </p:txBody>
      </p:sp>
      <p:sp>
        <p:nvSpPr>
          <p:cNvPr id="30" name="Rectangle 29">
            <a:extLst>
              <a:ext uri="{FF2B5EF4-FFF2-40B4-BE49-F238E27FC236}">
                <a16:creationId xmlns:a16="http://schemas.microsoft.com/office/drawing/2014/main" xmlns="" id="{22EA6429-6618-EDBE-C728-8E28C3A00E6D}"/>
              </a:ext>
            </a:extLst>
          </p:cNvPr>
          <p:cNvSpPr/>
          <p:nvPr/>
        </p:nvSpPr>
        <p:spPr>
          <a:xfrm>
            <a:off x="8132364" y="8950991"/>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1" name="Rectangle 30">
            <a:extLst>
              <a:ext uri="{FF2B5EF4-FFF2-40B4-BE49-F238E27FC236}">
                <a16:creationId xmlns:a16="http://schemas.microsoft.com/office/drawing/2014/main" xmlns="" id="{E769191D-0EA3-878C-39D9-ACC27AE8166F}"/>
              </a:ext>
            </a:extLst>
          </p:cNvPr>
          <p:cNvSpPr/>
          <p:nvPr/>
        </p:nvSpPr>
        <p:spPr>
          <a:xfrm>
            <a:off x="16833914" y="865175"/>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2" name="Rectangle 31">
            <a:extLst>
              <a:ext uri="{FF2B5EF4-FFF2-40B4-BE49-F238E27FC236}">
                <a16:creationId xmlns:a16="http://schemas.microsoft.com/office/drawing/2014/main" xmlns="" id="{DB6793A7-2C65-1EE4-44E9-B3032F03CFE3}"/>
              </a:ext>
            </a:extLst>
          </p:cNvPr>
          <p:cNvSpPr/>
          <p:nvPr/>
        </p:nvSpPr>
        <p:spPr>
          <a:xfrm>
            <a:off x="16833914" y="2194055"/>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3" name="Rectangle 32">
            <a:extLst>
              <a:ext uri="{FF2B5EF4-FFF2-40B4-BE49-F238E27FC236}">
                <a16:creationId xmlns:a16="http://schemas.microsoft.com/office/drawing/2014/main" xmlns="" id="{5867A579-A9B4-8563-8395-F23C31D48354}"/>
              </a:ext>
            </a:extLst>
          </p:cNvPr>
          <p:cNvSpPr/>
          <p:nvPr/>
        </p:nvSpPr>
        <p:spPr>
          <a:xfrm>
            <a:off x="16859560" y="3532370"/>
            <a:ext cx="892553"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S</a:t>
            </a:r>
          </a:p>
        </p:txBody>
      </p:sp>
      <p:sp>
        <p:nvSpPr>
          <p:cNvPr id="34" name="Rectangle 33">
            <a:extLst>
              <a:ext uri="{FF2B5EF4-FFF2-40B4-BE49-F238E27FC236}">
                <a16:creationId xmlns:a16="http://schemas.microsoft.com/office/drawing/2014/main" xmlns="" id="{00AC6E5B-14E3-5E4D-CB9E-038A2D584ECB}"/>
              </a:ext>
            </a:extLst>
          </p:cNvPr>
          <p:cNvSpPr/>
          <p:nvPr/>
        </p:nvSpPr>
        <p:spPr>
          <a:xfrm>
            <a:off x="16833914" y="4861250"/>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5" name="Rectangle 34">
            <a:extLst>
              <a:ext uri="{FF2B5EF4-FFF2-40B4-BE49-F238E27FC236}">
                <a16:creationId xmlns:a16="http://schemas.microsoft.com/office/drawing/2014/main" xmlns="" id="{14B2C590-AD24-B467-55C0-445724E9527D}"/>
              </a:ext>
            </a:extLst>
          </p:cNvPr>
          <p:cNvSpPr/>
          <p:nvPr/>
        </p:nvSpPr>
        <p:spPr>
          <a:xfrm>
            <a:off x="16833914" y="6237113"/>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6" name="Rectangle 35">
            <a:extLst>
              <a:ext uri="{FF2B5EF4-FFF2-40B4-BE49-F238E27FC236}">
                <a16:creationId xmlns:a16="http://schemas.microsoft.com/office/drawing/2014/main" xmlns="" id="{8AC912FF-5BDB-DF05-FA7F-2DFE7878FA42}"/>
              </a:ext>
            </a:extLst>
          </p:cNvPr>
          <p:cNvSpPr/>
          <p:nvPr/>
        </p:nvSpPr>
        <p:spPr>
          <a:xfrm>
            <a:off x="16833914" y="7565993"/>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7" name="Rectangle 36">
            <a:extLst>
              <a:ext uri="{FF2B5EF4-FFF2-40B4-BE49-F238E27FC236}">
                <a16:creationId xmlns:a16="http://schemas.microsoft.com/office/drawing/2014/main" xmlns="" id="{F8EBD124-C0E1-0B6E-4286-7B6B9BB51136}"/>
              </a:ext>
            </a:extLst>
          </p:cNvPr>
          <p:cNvSpPr/>
          <p:nvPr/>
        </p:nvSpPr>
        <p:spPr>
          <a:xfrm>
            <a:off x="16833914" y="8904308"/>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 name="TextBox 2">
            <a:extLst>
              <a:ext uri="{FF2B5EF4-FFF2-40B4-BE49-F238E27FC236}">
                <a16:creationId xmlns:a16="http://schemas.microsoft.com/office/drawing/2014/main" xmlns="" id="{4022F49C-5080-A0E1-8F59-AD047798FFBD}"/>
              </a:ext>
            </a:extLst>
          </p:cNvPr>
          <p:cNvSpPr txBox="1"/>
          <p:nvPr/>
        </p:nvSpPr>
        <p:spPr>
          <a:xfrm>
            <a:off x="464224" y="49257"/>
            <a:ext cx="17380634" cy="828688"/>
          </a:xfrm>
          <a:prstGeom prst="rect">
            <a:avLst/>
          </a:prstGeom>
          <a:noFill/>
        </p:spPr>
        <p:txBody>
          <a:bodyPr wrap="square" lIns="137160" tIns="68580" rIns="137160" bIns="68580">
            <a:spAutoFit/>
          </a:bodyPr>
          <a:lstStyle/>
          <a:p>
            <a:pPr algn="ctr">
              <a:lnSpc>
                <a:spcPct val="115000"/>
              </a:lnSpc>
              <a:spcAft>
                <a:spcPts val="1500"/>
              </a:spcAft>
            </a:pPr>
            <a:r>
              <a:rPr lang="en-US" sz="39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39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Những ảnh hưởng của hiệu ứng nhà kính đến sự sống trên Trái Đất</a:t>
            </a:r>
            <a:endParaRPr lang="en-US" sz="39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24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27" grpId="0"/>
      <p:bldP spid="27" grpId="1"/>
      <p:bldP spid="28" grpId="0"/>
      <p:bldP spid="29" grpId="0"/>
      <p:bldP spid="30" grpId="0"/>
      <p:bldP spid="31" grpId="0"/>
      <p:bldP spid="32" grpId="0"/>
      <p:bldP spid="33" grpId="0"/>
      <p:bldP spid="34" grpId="0"/>
      <p:bldP spid="34" grpId="1"/>
      <p:bldP spid="35" grpId="0"/>
      <p:bldP spid="36" grpId="0"/>
      <p:bldP spid="37" grpId="0"/>
      <p:bldP spid="3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A0B28EE-7409-630C-9871-4387B5A9276D}"/>
              </a:ext>
            </a:extLst>
          </p:cNvPr>
          <p:cNvSpPr txBox="1"/>
          <p:nvPr/>
        </p:nvSpPr>
        <p:spPr>
          <a:xfrm>
            <a:off x="1076179" y="1730346"/>
            <a:ext cx="6921305"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r>
              <a:rPr lang="en-US" sz="4000" dirty="0">
                <a:latin typeface="Times New Roman"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3B280FA-0915-4708-F940-FDC8C9DF5B6A}"/>
              </a:ext>
            </a:extLst>
          </p:cNvPr>
          <p:cNvSpPr txBox="1"/>
          <p:nvPr/>
        </p:nvSpPr>
        <p:spPr>
          <a:xfrm>
            <a:off x="1076177" y="3059743"/>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2. Tiết kiệm điện năng</a:t>
            </a:r>
            <a:endParaRPr lang="en-US" sz="4000" dirty="0">
              <a:latin typeface="Times New Roman" pitchFamily="18" charset="0"/>
              <a:cs typeface="Times New Roman" pitchFamily="18" charset="0"/>
            </a:endParaRPr>
          </a:p>
          <a:p>
            <a:pPr algn="just"/>
            <a:endParaRPr lang="en-US" sz="40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7AFACFFE-551C-C260-1FA8-4F96A739BC53}"/>
              </a:ext>
            </a:extLst>
          </p:cNvPr>
          <p:cNvSpPr txBox="1"/>
          <p:nvPr/>
        </p:nvSpPr>
        <p:spPr>
          <a:xfrm>
            <a:off x="1076177" y="4398572"/>
            <a:ext cx="6921306" cy="1354217"/>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3. Tiết kiệm nước</a:t>
            </a:r>
            <a:endParaRPr lang="en-US" sz="4000" dirty="0">
              <a:latin typeface="Times New Roman" pitchFamily="18" charset="0"/>
              <a:cs typeface="Times New Roman" pitchFamily="18" charset="0"/>
            </a:endParaRPr>
          </a:p>
          <a:p>
            <a:pPr algn="just"/>
            <a:endParaRPr lang="en-US" sz="3900" dirty="0">
              <a:latin typeface="+mj-lt"/>
            </a:endParaRPr>
          </a:p>
        </p:txBody>
      </p:sp>
      <p:sp>
        <p:nvSpPr>
          <p:cNvPr id="10" name="TextBox 9">
            <a:extLst>
              <a:ext uri="{FF2B5EF4-FFF2-40B4-BE49-F238E27FC236}">
                <a16:creationId xmlns:a16="http://schemas.microsoft.com/office/drawing/2014/main" xmlns="" id="{121BE449-5B92-03C8-070D-504468341841}"/>
              </a:ext>
            </a:extLst>
          </p:cNvPr>
          <p:cNvSpPr txBox="1"/>
          <p:nvPr/>
        </p:nvSpPr>
        <p:spPr>
          <a:xfrm>
            <a:off x="1076177" y="5737400"/>
            <a:ext cx="6921306" cy="1354217"/>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4. Hạn chế sử dụng túi ni lông</a:t>
            </a:r>
            <a:endParaRPr lang="en-US" sz="4000" dirty="0">
              <a:latin typeface="Times New Roman" pitchFamily="18" charset="0"/>
              <a:cs typeface="Times New Roman" pitchFamily="18" charset="0"/>
            </a:endParaRPr>
          </a:p>
          <a:p>
            <a:pPr algn="just"/>
            <a:endParaRPr lang="en-US" sz="3900" dirty="0">
              <a:latin typeface="+mj-lt"/>
            </a:endParaRPr>
          </a:p>
        </p:txBody>
      </p:sp>
      <p:sp>
        <p:nvSpPr>
          <p:cNvPr id="11" name="TextBox 10">
            <a:extLst>
              <a:ext uri="{FF2B5EF4-FFF2-40B4-BE49-F238E27FC236}">
                <a16:creationId xmlns:a16="http://schemas.microsoft.com/office/drawing/2014/main" xmlns="" id="{541F4DD3-B38E-0624-0DDD-AF19498D5C7F}"/>
              </a:ext>
            </a:extLst>
          </p:cNvPr>
          <p:cNvSpPr txBox="1"/>
          <p:nvPr/>
        </p:nvSpPr>
        <p:spPr>
          <a:xfrm>
            <a:off x="1076177" y="7062318"/>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5.</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Tăng cường sử dụng năng lượng hóa thạch</a:t>
            </a:r>
            <a:endParaRPr lang="en-US" sz="40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E1F55503-5A78-401C-0886-E9CF0CF1F4AF}"/>
              </a:ext>
            </a:extLst>
          </p:cNvPr>
          <p:cNvSpPr txBox="1"/>
          <p:nvPr/>
        </p:nvSpPr>
        <p:spPr>
          <a:xfrm>
            <a:off x="9727810" y="1730345"/>
            <a:ext cx="6921305"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anose="02020603050405020304" pitchFamily="18" charset="0"/>
                <a:cs typeface="Times New Roman" panose="02020603050405020304" pitchFamily="18" charset="0"/>
              </a:rPr>
              <a:t>6. Tăng cường </a:t>
            </a:r>
            <a:r>
              <a:rPr lang="vi-VN" sz="4000" dirty="0" smtClean="0">
                <a:latin typeface="Times New Roman" panose="02020603050405020304" pitchFamily="18" charset="0"/>
                <a:cs typeface="Times New Roman" panose="02020603050405020304" pitchFamily="18" charset="0"/>
              </a:rPr>
              <a:t>s</a:t>
            </a:r>
            <a:r>
              <a:rPr lang="en-US" sz="4000" dirty="0" smtClean="0">
                <a:latin typeface="Times New Roman" panose="02020603050405020304" pitchFamily="18" charset="0"/>
                <a:cs typeface="Times New Roman" panose="02020603050405020304" pitchFamily="18" charset="0"/>
              </a:rPr>
              <a:t>ử</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dụng năng lượng gió, năng lượng mặt trời</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502B899-3ABA-39B8-128F-C01F66338963}"/>
              </a:ext>
            </a:extLst>
          </p:cNvPr>
          <p:cNvSpPr txBox="1"/>
          <p:nvPr/>
        </p:nvSpPr>
        <p:spPr>
          <a:xfrm>
            <a:off x="9727808" y="3059743"/>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7. Đắp đê ngăn biển</a:t>
            </a:r>
            <a:endParaRPr lang="en-US" sz="4000" dirty="0">
              <a:latin typeface="Times New Roman" pitchFamily="18" charset="0"/>
              <a:cs typeface="Times New Roman" pitchFamily="18" charset="0"/>
            </a:endParaRPr>
          </a:p>
          <a:p>
            <a:pPr algn="just"/>
            <a:endParaRPr lang="en-US" sz="40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C6F163C3-6BD7-E6E2-77A7-3F7B75904FF9}"/>
              </a:ext>
            </a:extLst>
          </p:cNvPr>
          <p:cNvSpPr txBox="1"/>
          <p:nvPr/>
        </p:nvSpPr>
        <p:spPr>
          <a:xfrm>
            <a:off x="9727808" y="4398572"/>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8. Sử dụng công nghệ tiên tiến trong sản xuất</a:t>
            </a:r>
            <a:endParaRPr lang="en-US" sz="40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9C0C5720-FDCF-5D8E-FF1C-FA3B6F04A0E7}"/>
              </a:ext>
            </a:extLst>
          </p:cNvPr>
          <p:cNvSpPr txBox="1"/>
          <p:nvPr/>
        </p:nvSpPr>
        <p:spPr>
          <a:xfrm>
            <a:off x="9727808" y="5737400"/>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9. Sử dụng phương tiện giao thông công cộng</a:t>
            </a:r>
            <a:endParaRPr lang="en-US" sz="40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3AFE9F36-E45C-CD61-4424-B083D61CAA98}"/>
              </a:ext>
            </a:extLst>
          </p:cNvPr>
          <p:cNvSpPr txBox="1"/>
          <p:nvPr/>
        </p:nvSpPr>
        <p:spPr>
          <a:xfrm>
            <a:off x="9727808" y="7062318"/>
            <a:ext cx="6921306" cy="1369606"/>
          </a:xfrm>
          <a:prstGeom prst="rect">
            <a:avLst/>
          </a:prstGeom>
        </p:spPr>
        <p:style>
          <a:lnRef idx="2">
            <a:schemeClr val="accent2"/>
          </a:lnRef>
          <a:fillRef idx="1">
            <a:schemeClr val="lt1"/>
          </a:fillRef>
          <a:effectRef idx="0">
            <a:schemeClr val="accent2"/>
          </a:effectRef>
          <a:fontRef idx="minor">
            <a:schemeClr val="dk1"/>
          </a:fontRef>
        </p:style>
        <p:txBody>
          <a:bodyPr wrap="square" lIns="137160" tIns="68580" rIns="137160" bIns="68580" rtlCol="0">
            <a:spAutoFit/>
          </a:bodyPr>
          <a:lstStyle/>
          <a:p>
            <a:pPr algn="just"/>
            <a:r>
              <a:rPr lang="vi-VN" sz="4000" dirty="0">
                <a:latin typeface="Times New Roman" pitchFamily="18" charset="0"/>
                <a:cs typeface="Times New Roman" pitchFamily="18" charset="0"/>
              </a:rPr>
              <a:t>10. Truyền thông nâng cao nhận thức cho người dân</a:t>
            </a:r>
            <a:endParaRPr lang="en-US" sz="4000"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id="{195838F7-6893-E08F-D6D1-B892EE441BB7}"/>
              </a:ext>
            </a:extLst>
          </p:cNvPr>
          <p:cNvSpPr/>
          <p:nvPr/>
        </p:nvSpPr>
        <p:spPr>
          <a:xfrm>
            <a:off x="7984650" y="1777030"/>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5" name="Rectangle 24">
            <a:extLst>
              <a:ext uri="{FF2B5EF4-FFF2-40B4-BE49-F238E27FC236}">
                <a16:creationId xmlns:a16="http://schemas.microsoft.com/office/drawing/2014/main" xmlns="" id="{2469F9B4-CC7F-CC7D-94B2-2C015386CBB2}"/>
              </a:ext>
            </a:extLst>
          </p:cNvPr>
          <p:cNvSpPr/>
          <p:nvPr/>
        </p:nvSpPr>
        <p:spPr>
          <a:xfrm>
            <a:off x="7984650" y="3105909"/>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6" name="Rectangle 25">
            <a:extLst>
              <a:ext uri="{FF2B5EF4-FFF2-40B4-BE49-F238E27FC236}">
                <a16:creationId xmlns:a16="http://schemas.microsoft.com/office/drawing/2014/main" xmlns="" id="{722ACDD0-16E6-A6A9-0D73-5421F880D385}"/>
              </a:ext>
            </a:extLst>
          </p:cNvPr>
          <p:cNvSpPr/>
          <p:nvPr/>
        </p:nvSpPr>
        <p:spPr>
          <a:xfrm>
            <a:off x="7984650" y="4444225"/>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7" name="Rectangle 26">
            <a:extLst>
              <a:ext uri="{FF2B5EF4-FFF2-40B4-BE49-F238E27FC236}">
                <a16:creationId xmlns:a16="http://schemas.microsoft.com/office/drawing/2014/main" xmlns="" id="{2A01A68A-5E53-6984-4A61-526D5B9E9AEA}"/>
              </a:ext>
            </a:extLst>
          </p:cNvPr>
          <p:cNvSpPr/>
          <p:nvPr/>
        </p:nvSpPr>
        <p:spPr>
          <a:xfrm>
            <a:off x="7984650" y="5773105"/>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28" name="Rectangle 27">
            <a:extLst>
              <a:ext uri="{FF2B5EF4-FFF2-40B4-BE49-F238E27FC236}">
                <a16:creationId xmlns:a16="http://schemas.microsoft.com/office/drawing/2014/main" xmlns="" id="{092A40A8-63CC-7AA8-AF27-BB89DF3E88FF}"/>
              </a:ext>
            </a:extLst>
          </p:cNvPr>
          <p:cNvSpPr/>
          <p:nvPr/>
        </p:nvSpPr>
        <p:spPr>
          <a:xfrm>
            <a:off x="8010297" y="7148968"/>
            <a:ext cx="892553"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S</a:t>
            </a:r>
          </a:p>
        </p:txBody>
      </p:sp>
      <p:sp>
        <p:nvSpPr>
          <p:cNvPr id="31" name="Rectangle 30">
            <a:extLst>
              <a:ext uri="{FF2B5EF4-FFF2-40B4-BE49-F238E27FC236}">
                <a16:creationId xmlns:a16="http://schemas.microsoft.com/office/drawing/2014/main" xmlns="" id="{E769191D-0EA3-878C-39D9-ACC27AE8166F}"/>
              </a:ext>
            </a:extLst>
          </p:cNvPr>
          <p:cNvSpPr/>
          <p:nvPr/>
        </p:nvSpPr>
        <p:spPr>
          <a:xfrm>
            <a:off x="16686200" y="1730347"/>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2" name="Rectangle 31">
            <a:extLst>
              <a:ext uri="{FF2B5EF4-FFF2-40B4-BE49-F238E27FC236}">
                <a16:creationId xmlns:a16="http://schemas.microsoft.com/office/drawing/2014/main" xmlns="" id="{DB6793A7-2C65-1EE4-44E9-B3032F03CFE3}"/>
              </a:ext>
            </a:extLst>
          </p:cNvPr>
          <p:cNvSpPr/>
          <p:nvPr/>
        </p:nvSpPr>
        <p:spPr>
          <a:xfrm>
            <a:off x="16711846" y="3059226"/>
            <a:ext cx="892553"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S</a:t>
            </a:r>
          </a:p>
        </p:txBody>
      </p:sp>
      <p:sp>
        <p:nvSpPr>
          <p:cNvPr id="33" name="Rectangle 32">
            <a:extLst>
              <a:ext uri="{FF2B5EF4-FFF2-40B4-BE49-F238E27FC236}">
                <a16:creationId xmlns:a16="http://schemas.microsoft.com/office/drawing/2014/main" xmlns="" id="{5867A579-A9B4-8563-8395-F23C31D48354}"/>
              </a:ext>
            </a:extLst>
          </p:cNvPr>
          <p:cNvSpPr/>
          <p:nvPr/>
        </p:nvSpPr>
        <p:spPr>
          <a:xfrm>
            <a:off x="16686199" y="4397542"/>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4" name="Rectangle 33">
            <a:extLst>
              <a:ext uri="{FF2B5EF4-FFF2-40B4-BE49-F238E27FC236}">
                <a16:creationId xmlns:a16="http://schemas.microsoft.com/office/drawing/2014/main" xmlns="" id="{00AC6E5B-14E3-5E4D-CB9E-038A2D584ECB}"/>
              </a:ext>
            </a:extLst>
          </p:cNvPr>
          <p:cNvSpPr/>
          <p:nvPr/>
        </p:nvSpPr>
        <p:spPr>
          <a:xfrm>
            <a:off x="16686200" y="5726422"/>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5" name="Rectangle 34">
            <a:extLst>
              <a:ext uri="{FF2B5EF4-FFF2-40B4-BE49-F238E27FC236}">
                <a16:creationId xmlns:a16="http://schemas.microsoft.com/office/drawing/2014/main" xmlns="" id="{14B2C590-AD24-B467-55C0-445724E9527D}"/>
              </a:ext>
            </a:extLst>
          </p:cNvPr>
          <p:cNvSpPr/>
          <p:nvPr/>
        </p:nvSpPr>
        <p:spPr>
          <a:xfrm>
            <a:off x="16686200" y="7102285"/>
            <a:ext cx="943848" cy="12464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137160" tIns="68580" rIns="137160" bIns="68580">
            <a:spAutoFit/>
          </a:bodyPr>
          <a:lstStyle/>
          <a:p>
            <a:pPr algn="ctr"/>
            <a:r>
              <a:rPr lang="en-US" sz="7200" b="1" dirty="0">
                <a:ln w="22225">
                  <a:solidFill>
                    <a:schemeClr val="accent2"/>
                  </a:solidFill>
                  <a:prstDash val="solid"/>
                </a:ln>
                <a:solidFill>
                  <a:schemeClr val="accent2">
                    <a:lumMod val="40000"/>
                    <a:lumOff val="60000"/>
                  </a:schemeClr>
                </a:solidFill>
              </a:rPr>
              <a:t>Đ</a:t>
            </a:r>
          </a:p>
        </p:txBody>
      </p:sp>
      <p:sp>
        <p:nvSpPr>
          <p:cNvPr id="3" name="TextBox 2">
            <a:extLst>
              <a:ext uri="{FF2B5EF4-FFF2-40B4-BE49-F238E27FC236}">
                <a16:creationId xmlns:a16="http://schemas.microsoft.com/office/drawing/2014/main" xmlns="" id="{4022F49C-5080-A0E1-8F59-AD047798FFBD}"/>
              </a:ext>
            </a:extLst>
          </p:cNvPr>
          <p:cNvSpPr txBox="1"/>
          <p:nvPr/>
        </p:nvSpPr>
        <p:spPr>
          <a:xfrm>
            <a:off x="464224" y="260276"/>
            <a:ext cx="17380634" cy="828688"/>
          </a:xfrm>
          <a:prstGeom prst="rect">
            <a:avLst/>
          </a:prstGeom>
          <a:noFill/>
        </p:spPr>
        <p:txBody>
          <a:bodyPr wrap="square" lIns="137160" tIns="68580" rIns="137160" bIns="68580">
            <a:spAutoFit/>
          </a:bodyPr>
          <a:lstStyle/>
          <a:p>
            <a:pPr algn="ctr">
              <a:lnSpc>
                <a:spcPct val="115000"/>
              </a:lnSpc>
              <a:spcAft>
                <a:spcPts val="1500"/>
              </a:spcAft>
            </a:pP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9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a:t>
            </a:r>
            <a:endParaRPr lang="en-US" sz="39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13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6" grpId="0"/>
      <p:bldP spid="27" grpId="0"/>
      <p:bldP spid="27" grpId="1"/>
      <p:bldP spid="28" grpId="0"/>
      <p:bldP spid="31" grpId="0"/>
      <p:bldP spid="32" grpId="0"/>
      <p:bldP spid="33" grpId="0"/>
      <p:bldP spid="34" grpId="0"/>
      <p:bldP spid="34" grpId="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24DC1DC9-5F74-4349-A4FB-A9953D7F43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729673">
            <a:off x="11912805" y="-2623613"/>
            <a:ext cx="9321391" cy="8832018"/>
          </a:xfrm>
          <a:prstGeom prst="rect">
            <a:avLst/>
          </a:prstGeom>
        </p:spPr>
      </p:pic>
      <p:grpSp>
        <p:nvGrpSpPr>
          <p:cNvPr id="2" name="Group 1">
            <a:extLst>
              <a:ext uri="{FF2B5EF4-FFF2-40B4-BE49-F238E27FC236}">
                <a16:creationId xmlns="" xmlns:a16="http://schemas.microsoft.com/office/drawing/2014/main" id="{47FCE355-DF4C-4645-A5F9-ABC61BB320C1}"/>
              </a:ext>
            </a:extLst>
          </p:cNvPr>
          <p:cNvGrpSpPr/>
          <p:nvPr/>
        </p:nvGrpSpPr>
        <p:grpSpPr>
          <a:xfrm>
            <a:off x="1162050" y="1"/>
            <a:ext cx="17125950" cy="10451258"/>
            <a:chOff x="1295400" y="482467"/>
            <a:chExt cx="17125950" cy="10006845"/>
          </a:xfrm>
        </p:grpSpPr>
        <p:sp>
          <p:nvSpPr>
            <p:cNvPr id="13" name="任意多边形 13">
              <a:extLst>
                <a:ext uri="{FF2B5EF4-FFF2-40B4-BE49-F238E27FC236}">
                  <a16:creationId xmlns="" xmlns:a16="http://schemas.microsoft.com/office/drawing/2014/main" id="{24226759-1E70-428A-8093-534057302FB8}"/>
                </a:ext>
              </a:extLst>
            </p:cNvPr>
            <p:cNvSpPr/>
            <p:nvPr/>
          </p:nvSpPr>
          <p:spPr>
            <a:xfrm>
              <a:off x="1295400" y="1270938"/>
              <a:ext cx="15697200" cy="8187334"/>
            </a:xfrm>
            <a:custGeom>
              <a:avLst/>
              <a:gdLst>
                <a:gd name="connsiteX0" fmla="*/ 2014552 w 4253389"/>
                <a:gd name="connsiteY0" fmla="*/ 2282 h 2075819"/>
                <a:gd name="connsiteX1" fmla="*/ 63832 w 4253389"/>
                <a:gd name="connsiteY1" fmla="*/ 322322 h 2075819"/>
                <a:gd name="connsiteX2" fmla="*/ 795352 w 4253389"/>
                <a:gd name="connsiteY2" fmla="*/ 1983482 h 2075819"/>
                <a:gd name="connsiteX3" fmla="*/ 3919552 w 4253389"/>
                <a:gd name="connsiteY3" fmla="*/ 1693922 h 2075819"/>
                <a:gd name="connsiteX4" fmla="*/ 3950032 w 4253389"/>
                <a:gd name="connsiteY4" fmla="*/ 276602 h 2075819"/>
                <a:gd name="connsiteX5" fmla="*/ 2014552 w 4253389"/>
                <a:gd name="connsiteY5" fmla="*/ 2282 h 207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3389" h="2075819">
                  <a:moveTo>
                    <a:pt x="2014552" y="2282"/>
                  </a:moveTo>
                  <a:cubicBezTo>
                    <a:pt x="1366852" y="9902"/>
                    <a:pt x="267032" y="-7878"/>
                    <a:pt x="63832" y="322322"/>
                  </a:cubicBezTo>
                  <a:cubicBezTo>
                    <a:pt x="-139368" y="652522"/>
                    <a:pt x="152732" y="1754882"/>
                    <a:pt x="795352" y="1983482"/>
                  </a:cubicBezTo>
                  <a:cubicBezTo>
                    <a:pt x="1437972" y="2212082"/>
                    <a:pt x="3393772" y="1978402"/>
                    <a:pt x="3919552" y="1693922"/>
                  </a:cubicBezTo>
                  <a:cubicBezTo>
                    <a:pt x="4445332" y="1409442"/>
                    <a:pt x="4267532" y="563622"/>
                    <a:pt x="3950032" y="276602"/>
                  </a:cubicBezTo>
                  <a:cubicBezTo>
                    <a:pt x="3632532" y="-10418"/>
                    <a:pt x="2662252" y="-5338"/>
                    <a:pt x="2014552" y="2282"/>
                  </a:cubicBezTo>
                  <a:close/>
                </a:path>
              </a:pathLst>
            </a:custGeom>
            <a:solidFill>
              <a:srgbClr val="C3D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义启嘟嘟体" pitchFamily="2" charset="-128"/>
                <a:cs typeface="义启嘟嘟体" pitchFamily="2" charset="-128"/>
              </a:endParaRPr>
            </a:p>
          </p:txBody>
        </p:sp>
        <p:pic>
          <p:nvPicPr>
            <p:cNvPr id="14" name="Picture 11">
              <a:extLst>
                <a:ext uri="{FF2B5EF4-FFF2-40B4-BE49-F238E27FC236}">
                  <a16:creationId xmlns="" xmlns:a16="http://schemas.microsoft.com/office/drawing/2014/main" id="{01B2737E-6D19-485F-8A75-B823953B5B9D}"/>
                </a:ext>
              </a:extLst>
            </p:cNvPr>
            <p:cNvPicPr>
              <a:picLocks noChangeAspect="1"/>
            </p:cNvPicPr>
            <p:nvPr/>
          </p:nvPicPr>
          <p:blipFill>
            <a:blip r:embed="rId4"/>
            <a:srcRect/>
            <a:stretch>
              <a:fillRect/>
            </a:stretch>
          </p:blipFill>
          <p:spPr>
            <a:xfrm>
              <a:off x="13691058" y="5753100"/>
              <a:ext cx="4730292" cy="4736212"/>
            </a:xfrm>
            <a:prstGeom prst="rect">
              <a:avLst/>
            </a:prstGeom>
          </p:spPr>
        </p:pic>
        <p:pic>
          <p:nvPicPr>
            <p:cNvPr id="24" name="Picture 16">
              <a:extLst>
                <a:ext uri="{FF2B5EF4-FFF2-40B4-BE49-F238E27FC236}">
                  <a16:creationId xmlns="" xmlns:a16="http://schemas.microsoft.com/office/drawing/2014/main" id="{407338B1-3BBB-4029-B537-FC22C35C79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498965" y="482467"/>
              <a:ext cx="3403335" cy="3343776"/>
            </a:xfrm>
            <a:prstGeom prst="rect">
              <a:avLst/>
            </a:prstGeom>
          </p:spPr>
        </p:pic>
      </p:grpSp>
      <p:pic>
        <p:nvPicPr>
          <p:cNvPr id="15" name="Picture 5">
            <a:extLst>
              <a:ext uri="{FF2B5EF4-FFF2-40B4-BE49-F238E27FC236}">
                <a16:creationId xmlns="" xmlns:a16="http://schemas.microsoft.com/office/drawing/2014/main" id="{01D719C4-0936-4675-BBD7-CEA655A312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57200" y="8121206"/>
            <a:ext cx="2964235" cy="2782675"/>
          </a:xfrm>
          <a:prstGeom prst="rect">
            <a:avLst/>
          </a:prstGeom>
        </p:spPr>
      </p:pic>
      <p:pic>
        <p:nvPicPr>
          <p:cNvPr id="16" name="Picture 2">
            <a:extLst>
              <a:ext uri="{FF2B5EF4-FFF2-40B4-BE49-F238E27FC236}">
                <a16:creationId xmlns="" xmlns:a16="http://schemas.microsoft.com/office/drawing/2014/main" id="{37C0660F-F81C-40B7-AD93-B3B9A45661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21915" y="6918906"/>
            <a:ext cx="2545486" cy="2888495"/>
          </a:xfrm>
          <a:prstGeom prst="rect">
            <a:avLst/>
          </a:prstGeom>
        </p:spPr>
      </p:pic>
      <p:pic>
        <p:nvPicPr>
          <p:cNvPr id="25" name="Picture 18">
            <a:extLst>
              <a:ext uri="{FF2B5EF4-FFF2-40B4-BE49-F238E27FC236}">
                <a16:creationId xmlns="" xmlns:a16="http://schemas.microsoft.com/office/drawing/2014/main" id="{E87DC983-69E5-4151-B555-85D11449B402}"/>
              </a:ext>
            </a:extLst>
          </p:cNvPr>
          <p:cNvPicPr>
            <a:picLocks noChangeAspect="1"/>
          </p:cNvPicPr>
          <p:nvPr/>
        </p:nvPicPr>
        <p:blipFill>
          <a:blip r:embed="rId11"/>
          <a:srcRect/>
          <a:stretch>
            <a:fillRect/>
          </a:stretch>
        </p:blipFill>
        <p:spPr>
          <a:xfrm>
            <a:off x="-232570" y="195215"/>
            <a:ext cx="2975770" cy="2373177"/>
          </a:xfrm>
          <a:prstGeom prst="rect">
            <a:avLst/>
          </a:prstGeom>
        </p:spPr>
      </p:pic>
      <p:sp>
        <p:nvSpPr>
          <p:cNvPr id="3" name="Rectangle 2"/>
          <p:cNvSpPr/>
          <p:nvPr/>
        </p:nvSpPr>
        <p:spPr>
          <a:xfrm>
            <a:off x="3048000" y="2635389"/>
            <a:ext cx="10466002" cy="5632311"/>
          </a:xfrm>
          <a:prstGeom prst="rect">
            <a:avLst/>
          </a:prstGeom>
        </p:spPr>
        <p:txBody>
          <a:bodyPr wrap="square">
            <a:spAutoFit/>
          </a:bodyPr>
          <a:lstStyle/>
          <a:p>
            <a:pPr algn="just">
              <a:lnSpc>
                <a:spcPct val="150000"/>
              </a:lnSpc>
            </a:pPr>
            <a:r>
              <a:rPr lang="de-DE" sz="4000" dirty="0"/>
              <a:t>Hiệu ứng nhà kính là hiện tượng không khí Trái Đất nóng dần lên bởi các bức xạ của Mặt Trời xuyên qua tầng khí quyển. Lúc này, mặt đất sẽ hấp thu nhiệt và bức xạ theo những đường sóng dài vào khí quyển khiến không khí nóng dần lên.</a:t>
            </a:r>
            <a:endParaRPr lang="en-US" sz="4000" dirty="0"/>
          </a:p>
        </p:txBody>
      </p:sp>
      <p:sp>
        <p:nvSpPr>
          <p:cNvPr id="4" name="TextBox 3"/>
          <p:cNvSpPr txBox="1"/>
          <p:nvPr/>
        </p:nvSpPr>
        <p:spPr>
          <a:xfrm>
            <a:off x="3657600" y="1207966"/>
            <a:ext cx="10439400" cy="1338828"/>
          </a:xfrm>
          <a:prstGeom prst="rect">
            <a:avLst/>
          </a:prstGeom>
          <a:noFill/>
        </p:spPr>
        <p:txBody>
          <a:bodyPr wrap="square" rtlCol="0" anchor="ctr">
            <a:spAutoFit/>
          </a:bodyPr>
          <a:lstStyle/>
          <a:p>
            <a:pPr algn="ctr">
              <a:lnSpc>
                <a:spcPct val="150000"/>
              </a:lnSpc>
            </a:pPr>
            <a:r>
              <a:rPr lang="en-US" sz="5400" b="1" dirty="0" smtClean="0">
                <a:solidFill>
                  <a:srgbClr val="FF0000"/>
                </a:solidFill>
              </a:rPr>
              <a:t>KẾT LUẬN CHUNG</a:t>
            </a:r>
            <a:endParaRPr lang="en-US" sz="5400" b="1" dirty="0">
              <a:solidFill>
                <a:srgbClr val="FF0000"/>
              </a:solidFill>
            </a:endParaRPr>
          </a:p>
        </p:txBody>
      </p:sp>
    </p:spTree>
    <p:extLst>
      <p:ext uri="{BB962C8B-B14F-4D97-AF65-F5344CB8AC3E}">
        <p14:creationId xmlns:p14="http://schemas.microsoft.com/office/powerpoint/2010/main" val="18641163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729673">
            <a:off x="11552960" y="4047345"/>
            <a:ext cx="9321391" cy="8832018"/>
          </a:xfrm>
          <a:prstGeom prst="rect">
            <a:avLst/>
          </a:prstGeom>
        </p:spPr>
      </p:pic>
      <p:grpSp>
        <p:nvGrpSpPr>
          <p:cNvPr id="15" name="Group 14">
            <a:extLst>
              <a:ext uri="{FF2B5EF4-FFF2-40B4-BE49-F238E27FC236}">
                <a16:creationId xmlns="" xmlns:a16="http://schemas.microsoft.com/office/drawing/2014/main" id="{89238BA8-66CE-4129-9F58-A1C0E3CE919C}"/>
              </a:ext>
            </a:extLst>
          </p:cNvPr>
          <p:cNvGrpSpPr/>
          <p:nvPr/>
        </p:nvGrpSpPr>
        <p:grpSpPr>
          <a:xfrm>
            <a:off x="1188314" y="442162"/>
            <a:ext cx="16337685" cy="9363643"/>
            <a:chOff x="3858269" y="1779549"/>
            <a:chExt cx="10571461" cy="6727902"/>
          </a:xfrm>
        </p:grpSpPr>
        <p:grpSp>
          <p:nvGrpSpPr>
            <p:cNvPr id="16" name="Group 4">
              <a:extLst>
                <a:ext uri="{FF2B5EF4-FFF2-40B4-BE49-F238E27FC236}">
                  <a16:creationId xmlns="" xmlns:a16="http://schemas.microsoft.com/office/drawing/2014/main" id="{FE28B60B-815E-4F3B-9D92-4BB0C3A4AB0F}"/>
                </a:ext>
              </a:extLst>
            </p:cNvPr>
            <p:cNvGrpSpPr/>
            <p:nvPr/>
          </p:nvGrpSpPr>
          <p:grpSpPr>
            <a:xfrm>
              <a:off x="3858269" y="1779549"/>
              <a:ext cx="10571461" cy="6727902"/>
              <a:chOff x="0" y="0"/>
              <a:chExt cx="3976518" cy="2530741"/>
            </a:xfrm>
          </p:grpSpPr>
          <p:sp>
            <p:nvSpPr>
              <p:cNvPr id="19" name="Freeform 5">
                <a:extLst>
                  <a:ext uri="{FF2B5EF4-FFF2-40B4-BE49-F238E27FC236}">
                    <a16:creationId xmlns="" xmlns:a16="http://schemas.microsoft.com/office/drawing/2014/main" id="{B93FE8D2-1498-41D8-B193-064631A84509}"/>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17" name="Group 7">
              <a:extLst>
                <a:ext uri="{FF2B5EF4-FFF2-40B4-BE49-F238E27FC236}">
                  <a16:creationId xmlns="" xmlns:a16="http://schemas.microsoft.com/office/drawing/2014/main" id="{597C0878-166E-4450-8209-EA02DA951C58}"/>
                </a:ext>
              </a:extLst>
            </p:cNvPr>
            <p:cNvGrpSpPr/>
            <p:nvPr/>
          </p:nvGrpSpPr>
          <p:grpSpPr>
            <a:xfrm>
              <a:off x="4142867" y="1960673"/>
              <a:ext cx="10002266" cy="6365654"/>
              <a:chOff x="0" y="0"/>
              <a:chExt cx="3976518" cy="2530741"/>
            </a:xfrm>
          </p:grpSpPr>
          <p:sp>
            <p:nvSpPr>
              <p:cNvPr id="18" name="Freeform 8">
                <a:extLst>
                  <a:ext uri="{FF2B5EF4-FFF2-40B4-BE49-F238E27FC236}">
                    <a16:creationId xmlns="" xmlns:a16="http://schemas.microsoft.com/office/drawing/2014/main" id="{F31AE33F-EC79-48A5-A279-0B9259F57054}"/>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78861">
            <a:off x="-5484204" y="-6141949"/>
            <a:ext cx="9321391" cy="88320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77183" y="-908750"/>
            <a:ext cx="2964235" cy="278267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56774" y="8192968"/>
            <a:ext cx="2964235" cy="2782675"/>
          </a:xfrm>
          <a:prstGeom prst="rect">
            <a:avLst/>
          </a:prstGeom>
        </p:spPr>
      </p:pic>
      <p:pic>
        <p:nvPicPr>
          <p:cNvPr id="14" name="Picture 5">
            <a:extLst>
              <a:ext uri="{FF2B5EF4-FFF2-40B4-BE49-F238E27FC236}">
                <a16:creationId xmlns="" xmlns:a16="http://schemas.microsoft.com/office/drawing/2014/main" id="{039E0AAD-0BEE-4F9F-A6D3-F4EC6E8D271A}"/>
              </a:ext>
            </a:extLst>
          </p:cNvPr>
          <p:cNvPicPr>
            <a:picLocks noChangeAspect="1"/>
          </p:cNvPicPr>
          <p:nvPr/>
        </p:nvPicPr>
        <p:blipFill>
          <a:blip r:embed="rId8"/>
          <a:srcRect/>
          <a:stretch>
            <a:fillRect/>
          </a:stretch>
        </p:blipFill>
        <p:spPr>
          <a:xfrm>
            <a:off x="76200" y="5870107"/>
            <a:ext cx="2678364" cy="4302593"/>
          </a:xfrm>
          <a:prstGeom prst="rect">
            <a:avLst/>
          </a:prstGeom>
        </p:spPr>
      </p:pic>
      <p:pic>
        <p:nvPicPr>
          <p:cNvPr id="20" name="Picture 14">
            <a:extLst>
              <a:ext uri="{FF2B5EF4-FFF2-40B4-BE49-F238E27FC236}">
                <a16:creationId xmlns="" xmlns:a16="http://schemas.microsoft.com/office/drawing/2014/main" id="{7C4E9B7F-1F5F-4711-84C6-892F4677E0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315130" y="190500"/>
            <a:ext cx="2914810" cy="1377910"/>
          </a:xfrm>
          <a:prstGeom prst="rect">
            <a:avLst/>
          </a:prstGeom>
        </p:spPr>
      </p:pic>
      <p:pic>
        <p:nvPicPr>
          <p:cNvPr id="23" name="Picture 13">
            <a:extLst>
              <a:ext uri="{FF2B5EF4-FFF2-40B4-BE49-F238E27FC236}">
                <a16:creationId xmlns="" xmlns:a16="http://schemas.microsoft.com/office/drawing/2014/main" id="{DE075A59-5860-4148-BD53-53B07BB99965}"/>
              </a:ext>
            </a:extLst>
          </p:cNvPr>
          <p:cNvPicPr>
            <a:picLocks noChangeAspect="1"/>
          </p:cNvPicPr>
          <p:nvPr/>
        </p:nvPicPr>
        <p:blipFill>
          <a:blip r:embed="rId11"/>
          <a:srcRect/>
          <a:stretch>
            <a:fillRect/>
          </a:stretch>
        </p:blipFill>
        <p:spPr>
          <a:xfrm>
            <a:off x="15572192" y="5451729"/>
            <a:ext cx="2523839" cy="4314256"/>
          </a:xfrm>
          <a:prstGeom prst="rect">
            <a:avLst/>
          </a:prstGeom>
        </p:spPr>
      </p:pic>
      <p:pic>
        <p:nvPicPr>
          <p:cNvPr id="24" name="Picture 2">
            <a:extLst>
              <a:ext uri="{FF2B5EF4-FFF2-40B4-BE49-F238E27FC236}">
                <a16:creationId xmlns="" xmlns:a16="http://schemas.microsoft.com/office/drawing/2014/main" id="{0D446798-3E90-475E-947A-2C0628D36EA1}"/>
              </a:ext>
            </a:extLst>
          </p:cNvPr>
          <p:cNvPicPr>
            <a:picLocks noChangeAspect="1"/>
          </p:cNvPicPr>
          <p:nvPr/>
        </p:nvPicPr>
        <p:blipFill>
          <a:blip r:embed="rId12"/>
          <a:srcRect/>
          <a:stretch>
            <a:fillRect/>
          </a:stretch>
        </p:blipFill>
        <p:spPr>
          <a:xfrm rot="1085209">
            <a:off x="5212316" y="21428"/>
            <a:ext cx="1134090" cy="1631784"/>
          </a:xfrm>
          <a:prstGeom prst="rect">
            <a:avLst/>
          </a:prstGeom>
        </p:spPr>
      </p:pic>
      <p:pic>
        <p:nvPicPr>
          <p:cNvPr id="25" name="Picture 3">
            <a:extLst>
              <a:ext uri="{FF2B5EF4-FFF2-40B4-BE49-F238E27FC236}">
                <a16:creationId xmlns="" xmlns:a16="http://schemas.microsoft.com/office/drawing/2014/main" id="{CB9B67B1-8FB4-4B03-AB27-6919FF7432A1}"/>
              </a:ext>
            </a:extLst>
          </p:cNvPr>
          <p:cNvPicPr>
            <a:picLocks noChangeAspect="1"/>
          </p:cNvPicPr>
          <p:nvPr/>
        </p:nvPicPr>
        <p:blipFill>
          <a:blip r:embed="rId13"/>
          <a:srcRect/>
          <a:stretch>
            <a:fillRect/>
          </a:stretch>
        </p:blipFill>
        <p:spPr>
          <a:xfrm rot="20638986">
            <a:off x="641086" y="1132972"/>
            <a:ext cx="1094457" cy="1590973"/>
          </a:xfrm>
          <a:prstGeom prst="rect">
            <a:avLst/>
          </a:prstGeom>
        </p:spPr>
      </p:pic>
      <p:pic>
        <p:nvPicPr>
          <p:cNvPr id="26" name="Picture 7">
            <a:extLst>
              <a:ext uri="{FF2B5EF4-FFF2-40B4-BE49-F238E27FC236}">
                <a16:creationId xmlns="" xmlns:a16="http://schemas.microsoft.com/office/drawing/2014/main" id="{6689AEA9-6708-4A58-9158-66C33F1B66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1008762">
            <a:off x="10970989" y="8483130"/>
            <a:ext cx="1010264" cy="1461503"/>
          </a:xfrm>
          <a:prstGeom prst="rect">
            <a:avLst/>
          </a:prstGeom>
        </p:spPr>
      </p:pic>
      <p:sp>
        <p:nvSpPr>
          <p:cNvPr id="6" name="Rectangle 5"/>
          <p:cNvSpPr/>
          <p:nvPr/>
        </p:nvSpPr>
        <p:spPr>
          <a:xfrm>
            <a:off x="3124200" y="1866900"/>
            <a:ext cx="11963400" cy="6740307"/>
          </a:xfrm>
          <a:prstGeom prst="rect">
            <a:avLst/>
          </a:prstGeom>
        </p:spPr>
        <p:txBody>
          <a:bodyPr wrap="square">
            <a:spAutoFit/>
          </a:bodyPr>
          <a:lstStyle/>
          <a:p>
            <a:pPr algn="just">
              <a:lnSpc>
                <a:spcPct val="150000"/>
              </a:lnSpc>
            </a:pPr>
            <a:r>
              <a:rPr lang="de-DE" sz="3600" dirty="0"/>
              <a:t>Hiệu ứng nhà kính có ảnh hưởng tiêu cực đến sự sống trên Trái Đất. Do vậy, thực hiện những biện pháp cần thiết để giảm thiểu hiệu ứng nhà kính là trách nhiệm của tất cả các quốc gia, dân tộc, và của toàn nhân loại. Thanh </a:t>
            </a:r>
            <a:r>
              <a:rPr lang="de-DE" sz="3600" dirty="0" smtClean="0"/>
              <a:t>niên, học sinh </a:t>
            </a:r>
            <a:r>
              <a:rPr lang="de-DE" sz="3600" dirty="0"/>
              <a:t>chúng ta cần tự giác thực hiện những hành vi, việc làm để góp phần giảm thiểu hiệu ứng nhà kính và truyền thông nâng cao nhận thức cho bạn bè, người thân và những người xung quanh cùng thực hiện.</a:t>
            </a:r>
            <a:endParaRPr lang="en-US" sz="3600" dirty="0"/>
          </a:p>
        </p:txBody>
      </p:sp>
    </p:spTree>
    <p:extLst>
      <p:ext uri="{BB962C8B-B14F-4D97-AF65-F5344CB8AC3E}">
        <p14:creationId xmlns:p14="http://schemas.microsoft.com/office/powerpoint/2010/main" val="17920432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8" name="Picture 3">
            <a:extLst>
              <a:ext uri="{FF2B5EF4-FFF2-40B4-BE49-F238E27FC236}">
                <a16:creationId xmlns="" xmlns:a16="http://schemas.microsoft.com/office/drawing/2014/main" id="{B88CAFFF-5F3C-4B6A-A44E-865E93E506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640071">
            <a:off x="553493" y="7630457"/>
            <a:ext cx="5120667" cy="4851832"/>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0820" flipH="1">
            <a:off x="9463106" y="2354497"/>
            <a:ext cx="12653189" cy="119888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935200" y="-551028"/>
            <a:ext cx="3152009" cy="2958948"/>
          </a:xfrm>
          <a:prstGeom prst="rect">
            <a:avLst/>
          </a:prstGeom>
        </p:spPr>
      </p:pic>
      <p:sp>
        <p:nvSpPr>
          <p:cNvPr id="9" name="TextBox 8">
            <a:extLst>
              <a:ext uri="{FF2B5EF4-FFF2-40B4-BE49-F238E27FC236}">
                <a16:creationId xmlns="" xmlns:a16="http://schemas.microsoft.com/office/drawing/2014/main" id="{F8E97A17-BBB4-4026-A54A-28ADC88F0723}"/>
              </a:ext>
            </a:extLst>
          </p:cNvPr>
          <p:cNvSpPr txBox="1"/>
          <p:nvPr/>
        </p:nvSpPr>
        <p:spPr>
          <a:xfrm>
            <a:off x="5030026" y="672776"/>
            <a:ext cx="9199788" cy="1015663"/>
          </a:xfrm>
          <a:prstGeom prst="rect">
            <a:avLst/>
          </a:prstGeom>
          <a:noFill/>
        </p:spPr>
        <p:txBody>
          <a:bodyPr wrap="square">
            <a:spAutoFit/>
          </a:bodyPr>
          <a:lstStyle/>
          <a:p>
            <a:r>
              <a:rPr lang="vi-VN" sz="6000" b="1" dirty="0">
                <a:effectLst/>
                <a:latin typeface="Arial" panose="020B0604020202020204" pitchFamily="34" charset="0"/>
                <a:ea typeface="Calibri" panose="020F0502020204030204" pitchFamily="34" charset="0"/>
                <a:cs typeface="Arial" panose="020B0604020202020204" pitchFamily="34" charset="0"/>
              </a:rPr>
              <a:t>HƯỚNG DẪN VỀ NHÀ </a:t>
            </a:r>
            <a:endParaRPr lang="en-US" sz="60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96BDF81A-EEDF-46DD-8CEF-7899EA08C8CB}"/>
              </a:ext>
            </a:extLst>
          </p:cNvPr>
          <p:cNvGrpSpPr/>
          <p:nvPr/>
        </p:nvGrpSpPr>
        <p:grpSpPr>
          <a:xfrm>
            <a:off x="868681" y="1701463"/>
            <a:ext cx="13361133" cy="2222837"/>
            <a:chOff x="868681" y="1701463"/>
            <a:chExt cx="13361133" cy="2222837"/>
          </a:xfrm>
        </p:grpSpPr>
        <p:grpSp>
          <p:nvGrpSpPr>
            <p:cNvPr id="8" name="Group 7">
              <a:extLst>
                <a:ext uri="{FF2B5EF4-FFF2-40B4-BE49-F238E27FC236}">
                  <a16:creationId xmlns="" xmlns:a16="http://schemas.microsoft.com/office/drawing/2014/main" id="{E295BC88-FF4F-4521-BB17-EB02004521EC}"/>
                </a:ext>
              </a:extLst>
            </p:cNvPr>
            <p:cNvGrpSpPr/>
            <p:nvPr/>
          </p:nvGrpSpPr>
          <p:grpSpPr>
            <a:xfrm>
              <a:off x="868681" y="1701463"/>
              <a:ext cx="2331720" cy="2222837"/>
              <a:chOff x="1092318" y="2037621"/>
              <a:chExt cx="2766633" cy="2790286"/>
            </a:xfrm>
          </p:grpSpPr>
          <p:grpSp>
            <p:nvGrpSpPr>
              <p:cNvPr id="10" name="Google Shape;3161;p59">
                <a:extLst>
                  <a:ext uri="{FF2B5EF4-FFF2-40B4-BE49-F238E27FC236}">
                    <a16:creationId xmlns="" xmlns:a16="http://schemas.microsoft.com/office/drawing/2014/main" id="{6B6CFBF4-C229-476D-BB7C-66237A55CF34}"/>
                  </a:ext>
                </a:extLst>
              </p:cNvPr>
              <p:cNvGrpSpPr/>
              <p:nvPr/>
            </p:nvGrpSpPr>
            <p:grpSpPr>
              <a:xfrm>
                <a:off x="1092318" y="2037621"/>
                <a:ext cx="2766633" cy="2790286"/>
                <a:chOff x="3187949" y="2440248"/>
                <a:chExt cx="1977496" cy="1977496"/>
              </a:xfrm>
            </p:grpSpPr>
            <p:sp>
              <p:nvSpPr>
                <p:cNvPr id="12" name="Google Shape;3162;p59">
                  <a:extLst>
                    <a:ext uri="{FF2B5EF4-FFF2-40B4-BE49-F238E27FC236}">
                      <a16:creationId xmlns="" xmlns:a16="http://schemas.microsoft.com/office/drawing/2014/main" id="{8FE2E3AB-53D7-4361-8CE1-63B6C74987B0}"/>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 name="Google Shape;3163;p59">
                  <a:extLst>
                    <a:ext uri="{FF2B5EF4-FFF2-40B4-BE49-F238E27FC236}">
                      <a16:creationId xmlns="" xmlns:a16="http://schemas.microsoft.com/office/drawing/2014/main" id="{3DE2FFDF-7EDB-4378-8A9B-ECA1B8D3371D}"/>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 name="Google Shape;3179;p59">
                <a:extLst>
                  <a:ext uri="{FF2B5EF4-FFF2-40B4-BE49-F238E27FC236}">
                    <a16:creationId xmlns="" xmlns:a16="http://schemas.microsoft.com/office/drawing/2014/main" id="{D5A8788B-E995-4FF0-B56C-BB0EE5E268D8}"/>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rgbClr val="91E0D2"/>
                    </a:solidFill>
                    <a:latin typeface="Arial" panose="020B0604020202020204" pitchFamily="34" charset="0"/>
                    <a:ea typeface="Overpass Black"/>
                    <a:cs typeface="Overpass Black"/>
                    <a:sym typeface="Overpass Black"/>
                  </a:rPr>
                  <a:t>1</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sp>
          <p:nvSpPr>
            <p:cNvPr id="14" name="TextBox 13">
              <a:extLst>
                <a:ext uri="{FF2B5EF4-FFF2-40B4-BE49-F238E27FC236}">
                  <a16:creationId xmlns="" xmlns:a16="http://schemas.microsoft.com/office/drawing/2014/main" id="{AFDDEEF6-B1DD-4697-A0FD-4A8C4BE4FC43}"/>
                </a:ext>
              </a:extLst>
            </p:cNvPr>
            <p:cNvSpPr txBox="1"/>
            <p:nvPr/>
          </p:nvSpPr>
          <p:spPr>
            <a:xfrm>
              <a:off x="3157954" y="2400300"/>
              <a:ext cx="11071860" cy="982513"/>
            </a:xfrm>
            <a:prstGeom prst="rect">
              <a:avLst/>
            </a:prstGeom>
            <a:noFill/>
          </p:spPr>
          <p:txBody>
            <a:bodyPr wrap="square">
              <a:spAutoFit/>
            </a:bodyPr>
            <a:lstStyle/>
            <a:p>
              <a:pPr algn="just">
                <a:lnSpc>
                  <a:spcPct val="150000"/>
                </a:lnSpc>
                <a:spcAft>
                  <a:spcPts val="800"/>
                </a:spcAft>
              </a:pPr>
              <a:r>
                <a:rPr lang="nl-NL" sz="4400" dirty="0">
                  <a:effectLst/>
                  <a:latin typeface="Arial" panose="020B0604020202020204" pitchFamily="34" charset="0"/>
                  <a:ea typeface="Calibri" panose="020F0502020204030204" pitchFamily="34" charset="0"/>
                  <a:cs typeface="Arial" panose="020B0604020202020204" pitchFamily="34" charset="0"/>
                </a:rPr>
                <a:t>Làm các bài tập trong SBT.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 name="Group 3">
            <a:extLst>
              <a:ext uri="{FF2B5EF4-FFF2-40B4-BE49-F238E27FC236}">
                <a16:creationId xmlns="" xmlns:a16="http://schemas.microsoft.com/office/drawing/2014/main" id="{ABB4C42D-45CE-42BC-9695-7F9CCFBA9903}"/>
              </a:ext>
            </a:extLst>
          </p:cNvPr>
          <p:cNvGrpSpPr/>
          <p:nvPr/>
        </p:nvGrpSpPr>
        <p:grpSpPr>
          <a:xfrm>
            <a:off x="920948" y="4368543"/>
            <a:ext cx="13308866" cy="2222837"/>
            <a:chOff x="920948" y="4368543"/>
            <a:chExt cx="13308866" cy="2222837"/>
          </a:xfrm>
        </p:grpSpPr>
        <p:sp>
          <p:nvSpPr>
            <p:cNvPr id="15" name="TextBox 14">
              <a:extLst>
                <a:ext uri="{FF2B5EF4-FFF2-40B4-BE49-F238E27FC236}">
                  <a16:creationId xmlns="" xmlns:a16="http://schemas.microsoft.com/office/drawing/2014/main" id="{FC6382FE-E629-4CC4-9926-3BFB84BE30B6}"/>
                </a:ext>
              </a:extLst>
            </p:cNvPr>
            <p:cNvSpPr txBox="1"/>
            <p:nvPr/>
          </p:nvSpPr>
          <p:spPr>
            <a:xfrm>
              <a:off x="3157954" y="5051253"/>
              <a:ext cx="1107186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Đọc và xem trước </a:t>
              </a:r>
              <a:r>
                <a:rPr kumimoji="0" lang="en-US" sz="4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bài</a:t>
              </a:r>
              <a:r>
                <a:rPr kumimoji="0" lang="en-US" sz="44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mới.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 xmlns:a16="http://schemas.microsoft.com/office/drawing/2014/main" id="{A931C869-F1EA-4E27-823B-90D8BB625E18}"/>
                </a:ext>
              </a:extLst>
            </p:cNvPr>
            <p:cNvGrpSpPr/>
            <p:nvPr/>
          </p:nvGrpSpPr>
          <p:grpSpPr>
            <a:xfrm>
              <a:off x="920948" y="4368543"/>
              <a:ext cx="2331720" cy="2222837"/>
              <a:chOff x="1092318" y="2037621"/>
              <a:chExt cx="2766633" cy="2790286"/>
            </a:xfrm>
          </p:grpSpPr>
          <p:grpSp>
            <p:nvGrpSpPr>
              <p:cNvPr id="17" name="Google Shape;3161;p59">
                <a:extLst>
                  <a:ext uri="{FF2B5EF4-FFF2-40B4-BE49-F238E27FC236}">
                    <a16:creationId xmlns="" xmlns:a16="http://schemas.microsoft.com/office/drawing/2014/main" id="{D613966C-D57C-40BB-88F7-5F0432BAE3A1}"/>
                  </a:ext>
                </a:extLst>
              </p:cNvPr>
              <p:cNvGrpSpPr/>
              <p:nvPr/>
            </p:nvGrpSpPr>
            <p:grpSpPr>
              <a:xfrm>
                <a:off x="1092318" y="2037621"/>
                <a:ext cx="2766633" cy="2790286"/>
                <a:chOff x="3187949" y="2440248"/>
                <a:chExt cx="1977496" cy="1977496"/>
              </a:xfrm>
            </p:grpSpPr>
            <p:sp>
              <p:nvSpPr>
                <p:cNvPr id="19" name="Google Shape;3162;p59">
                  <a:extLst>
                    <a:ext uri="{FF2B5EF4-FFF2-40B4-BE49-F238E27FC236}">
                      <a16:creationId xmlns="" xmlns:a16="http://schemas.microsoft.com/office/drawing/2014/main" id="{98DEEBD5-50E9-4789-BD8A-CF434D12E9BE}"/>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chemeClr val="accent3">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3163;p59">
                  <a:extLst>
                    <a:ext uri="{FF2B5EF4-FFF2-40B4-BE49-F238E27FC236}">
                      <a16:creationId xmlns="" xmlns:a16="http://schemas.microsoft.com/office/drawing/2014/main" id="{24C1AFC2-B13B-46F5-86A7-207D3AC33704}"/>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 name="Google Shape;3179;p59">
                <a:extLst>
                  <a:ext uri="{FF2B5EF4-FFF2-40B4-BE49-F238E27FC236}">
                    <a16:creationId xmlns="" xmlns:a16="http://schemas.microsoft.com/office/drawing/2014/main" id="{5FD2C84D-CB70-42F4-B145-28775C692AC8}"/>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chemeClr val="accent3">
                        <a:lumMod val="60000"/>
                        <a:lumOff val="40000"/>
                      </a:schemeClr>
                    </a:solidFill>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chemeClr val="accent3">
                      <a:lumMod val="60000"/>
                      <a:lumOff val="40000"/>
                    </a:schemeClr>
                  </a:solidFill>
                  <a:effectLst/>
                  <a:uLnTx/>
                  <a:uFillTx/>
                  <a:latin typeface="Arial"/>
                  <a:ea typeface="Overpass Black"/>
                  <a:cs typeface="Overpass Black"/>
                  <a:sym typeface="Overpass Black"/>
                </a:endParaRPr>
              </a:p>
            </p:txBody>
          </p:sp>
        </p:grpSp>
      </p:grpSp>
      <p:pic>
        <p:nvPicPr>
          <p:cNvPr id="21" name="Picture 11">
            <a:extLst>
              <a:ext uri="{FF2B5EF4-FFF2-40B4-BE49-F238E27FC236}">
                <a16:creationId xmlns="" xmlns:a16="http://schemas.microsoft.com/office/drawing/2014/main" id="{20406151-520E-4B4B-BDAC-5E6DA87C0608}"/>
              </a:ext>
            </a:extLst>
          </p:cNvPr>
          <p:cNvPicPr>
            <a:picLocks noChangeAspect="1"/>
          </p:cNvPicPr>
          <p:nvPr/>
        </p:nvPicPr>
        <p:blipFill>
          <a:blip r:embed="rId8"/>
          <a:srcRect/>
          <a:stretch>
            <a:fillRect/>
          </a:stretch>
        </p:blipFill>
        <p:spPr>
          <a:xfrm>
            <a:off x="10515600" y="5820694"/>
            <a:ext cx="8236904" cy="4334670"/>
          </a:xfrm>
          <a:prstGeom prst="rect">
            <a:avLst/>
          </a:prstGeom>
        </p:spPr>
      </p:pic>
      <p:pic>
        <p:nvPicPr>
          <p:cNvPr id="23" name="Picture 8">
            <a:extLst>
              <a:ext uri="{FF2B5EF4-FFF2-40B4-BE49-F238E27FC236}">
                <a16:creationId xmlns="" xmlns:a16="http://schemas.microsoft.com/office/drawing/2014/main" id="{CF409869-C5C9-46B8-85F6-ADD2A066C17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231192" y="6310939"/>
            <a:ext cx="1062180" cy="1180200"/>
          </a:xfrm>
          <a:prstGeom prst="rect">
            <a:avLst/>
          </a:prstGeom>
        </p:spPr>
      </p:pic>
      <p:pic>
        <p:nvPicPr>
          <p:cNvPr id="24" name="Picture 19">
            <a:extLst>
              <a:ext uri="{FF2B5EF4-FFF2-40B4-BE49-F238E27FC236}">
                <a16:creationId xmlns="" xmlns:a16="http://schemas.microsoft.com/office/drawing/2014/main" id="{D1AFC7BA-FF4B-4666-8CCE-882F2989F7FB}"/>
              </a:ext>
            </a:extLst>
          </p:cNvPr>
          <p:cNvPicPr>
            <a:picLocks noChangeAspect="1"/>
          </p:cNvPicPr>
          <p:nvPr/>
        </p:nvPicPr>
        <p:blipFill>
          <a:blip r:embed="rId11"/>
          <a:srcRect/>
          <a:stretch>
            <a:fillRect/>
          </a:stretch>
        </p:blipFill>
        <p:spPr>
          <a:xfrm>
            <a:off x="11982350" y="8608699"/>
            <a:ext cx="1075090" cy="1299202"/>
          </a:xfrm>
          <a:prstGeom prst="rect">
            <a:avLst/>
          </a:prstGeom>
        </p:spPr>
      </p:pic>
      <p:pic>
        <p:nvPicPr>
          <p:cNvPr id="25" name="Picture 21">
            <a:extLst>
              <a:ext uri="{FF2B5EF4-FFF2-40B4-BE49-F238E27FC236}">
                <a16:creationId xmlns="" xmlns:a16="http://schemas.microsoft.com/office/drawing/2014/main" id="{65B3C49F-8C49-4A6C-A0C0-80F8509EAB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0180596">
            <a:off x="13384088" y="1983396"/>
            <a:ext cx="927551" cy="922491"/>
          </a:xfrm>
          <a:prstGeom prst="rect">
            <a:avLst/>
          </a:prstGeom>
        </p:spPr>
      </p:pic>
      <p:pic>
        <p:nvPicPr>
          <p:cNvPr id="26" name="Picture 22">
            <a:extLst>
              <a:ext uri="{FF2B5EF4-FFF2-40B4-BE49-F238E27FC236}">
                <a16:creationId xmlns="" xmlns:a16="http://schemas.microsoft.com/office/drawing/2014/main" id="{A2EF091C-F222-4B97-80D4-DF594D4F53E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14452">
            <a:off x="14342698" y="4021578"/>
            <a:ext cx="1059455" cy="766660"/>
          </a:xfrm>
          <a:prstGeom prst="rect">
            <a:avLst/>
          </a:prstGeom>
        </p:spPr>
      </p:pic>
      <p:pic>
        <p:nvPicPr>
          <p:cNvPr id="27" name="Picture 13">
            <a:extLst>
              <a:ext uri="{FF2B5EF4-FFF2-40B4-BE49-F238E27FC236}">
                <a16:creationId xmlns="" xmlns:a16="http://schemas.microsoft.com/office/drawing/2014/main" id="{116401D7-3EDF-49AA-811A-22E827283FA3}"/>
              </a:ext>
            </a:extLst>
          </p:cNvPr>
          <p:cNvPicPr>
            <a:picLocks noChangeAspect="1"/>
          </p:cNvPicPr>
          <p:nvPr/>
        </p:nvPicPr>
        <p:blipFill>
          <a:blip r:embed="rId16"/>
          <a:srcRect r="2325"/>
          <a:stretch>
            <a:fillRect/>
          </a:stretch>
        </p:blipFill>
        <p:spPr>
          <a:xfrm>
            <a:off x="353033" y="6573661"/>
            <a:ext cx="2277306" cy="3730444"/>
          </a:xfrm>
          <a:prstGeom prst="rect">
            <a:avLst/>
          </a:prstGeom>
        </p:spPr>
      </p:pic>
      <p:pic>
        <p:nvPicPr>
          <p:cNvPr id="29" name="Picture 6">
            <a:extLst>
              <a:ext uri="{FF2B5EF4-FFF2-40B4-BE49-F238E27FC236}">
                <a16:creationId xmlns="" xmlns:a16="http://schemas.microsoft.com/office/drawing/2014/main" id="{A9BDC033-F465-4C0B-9500-1FF6F6271C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202532" y="8246705"/>
            <a:ext cx="1946815" cy="2057400"/>
          </a:xfrm>
          <a:prstGeom prst="rect">
            <a:avLst/>
          </a:prstGeom>
        </p:spPr>
      </p:pic>
    </p:spTree>
    <p:extLst>
      <p:ext uri="{BB962C8B-B14F-4D97-AF65-F5344CB8AC3E}">
        <p14:creationId xmlns:p14="http://schemas.microsoft.com/office/powerpoint/2010/main" val="50468442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SIÊU NHÂN XANH - VÌ MÔI TRƯỜNG XANH-">
            <a:hlinkClick r:id="" action="ppaction://media"/>
            <a:extLst>
              <a:ext uri="{FF2B5EF4-FFF2-40B4-BE49-F238E27FC236}">
                <a16:creationId xmlns:a16="http://schemas.microsoft.com/office/drawing/2014/main" xmlns="" id="{50037427-A6FB-FAB4-9F9F-D5BE8551FF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2299" y="1818168"/>
            <a:ext cx="11823402" cy="6650664"/>
          </a:xfrm>
          <a:prstGeom prst="rect">
            <a:avLst/>
          </a:prstGeom>
        </p:spPr>
      </p:pic>
    </p:spTree>
    <p:extLst>
      <p:ext uri="{BB962C8B-B14F-4D97-AF65-F5344CB8AC3E}">
        <p14:creationId xmlns:p14="http://schemas.microsoft.com/office/powerpoint/2010/main" val="422034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4">
            <a:extLst>
              <a:ext uri="{FF2B5EF4-FFF2-40B4-BE49-F238E27FC236}">
                <a16:creationId xmlns="" xmlns:a16="http://schemas.microsoft.com/office/drawing/2014/main" id="{850560B5-E01F-2CC8-0BDD-31DBA5D0B934}"/>
              </a:ext>
            </a:extLst>
          </p:cNvPr>
          <p:cNvSpPr/>
          <p:nvPr/>
        </p:nvSpPr>
        <p:spPr>
          <a:xfrm>
            <a:off x="1156138" y="2800894"/>
            <a:ext cx="15912661" cy="6524717"/>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0070C0"/>
          </a:solidFill>
        </p:spPr>
        <p:txBody>
          <a:bodyPr/>
          <a:lstStyle/>
          <a:p>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25D4AC2F-6DD2-8A15-FD8D-2CB486577279}"/>
              </a:ext>
            </a:extLst>
          </p:cNvPr>
          <p:cNvSpPr txBox="1"/>
          <p:nvPr/>
        </p:nvSpPr>
        <p:spPr>
          <a:xfrm>
            <a:off x="1945603" y="2800895"/>
            <a:ext cx="14361197" cy="378565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000" dirty="0" err="1" smtClean="0">
                <a:solidFill>
                  <a:schemeClr val="bg1"/>
                </a:solidFill>
                <a:latin typeface="Arial" panose="020B0604020202020204" pitchFamily="34" charset="0"/>
                <a:cs typeface="Arial" panose="020B0604020202020204" pitchFamily="34" charset="0"/>
              </a:rPr>
              <a:t>Trong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thời</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gian</a:t>
            </a:r>
            <a:r>
              <a:rPr lang="en-US" sz="4000" dirty="0" smtClean="0">
                <a:solidFill>
                  <a:schemeClr val="bg1"/>
                </a:solidFill>
                <a:latin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3 </a:t>
            </a:r>
            <a:r>
              <a:rPr lang="en-US" sz="4000" dirty="0" err="1" smtClean="0">
                <a:solidFill>
                  <a:schemeClr val="bg1"/>
                </a:solidFill>
                <a:latin typeface="Arial" panose="020B0604020202020204" pitchFamily="34" charset="0"/>
                <a:cs typeface="Arial" panose="020B0604020202020204" pitchFamily="34" charset="0"/>
              </a:rPr>
              <a:t>phút</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Các</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nhóm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nhanh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chóng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tìm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ra</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vị</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trí</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và</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khoanh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tròn</a:t>
            </a:r>
            <a:r>
              <a:rPr lang="en-US" sz="4000" dirty="0" smtClean="0">
                <a:solidFill>
                  <a:schemeClr val="bg1"/>
                </a:solidFill>
                <a:latin typeface="Arial" panose="020B0604020202020204" pitchFamily="34" charset="0"/>
                <a:cs typeface="Arial" panose="020B0604020202020204" pitchFamily="34" charset="0"/>
              </a:rPr>
              <a:t> hay </a:t>
            </a:r>
            <a:r>
              <a:rPr lang="en-US" sz="4000" dirty="0" err="1" smtClean="0">
                <a:solidFill>
                  <a:schemeClr val="bg1"/>
                </a:solidFill>
                <a:latin typeface="Arial" panose="020B0604020202020204" pitchFamily="34" charset="0"/>
                <a:cs typeface="Arial" panose="020B0604020202020204" pitchFamily="34" charset="0"/>
              </a:rPr>
              <a:t>tô</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đậm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các</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từ</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khóa</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xuất</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hiện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trong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bảng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chữ</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Hết</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thời</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gian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nhóm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nào</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tìm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ra</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nhiều</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từ</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khóa</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nhất</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nhóm</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đó</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sẽ</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thắng</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43" name="Group 42">
            <a:extLst>
              <a:ext uri="{FF2B5EF4-FFF2-40B4-BE49-F238E27FC236}">
                <a16:creationId xmlns="" xmlns:a16="http://schemas.microsoft.com/office/drawing/2014/main" id="{853A96D2-645A-3C08-613D-FD1DC1B81CD6}"/>
              </a:ext>
            </a:extLst>
          </p:cNvPr>
          <p:cNvGrpSpPr/>
          <p:nvPr/>
        </p:nvGrpSpPr>
        <p:grpSpPr>
          <a:xfrm>
            <a:off x="2286000" y="495300"/>
            <a:ext cx="13106400" cy="1907810"/>
            <a:chOff x="7060255" y="466677"/>
            <a:chExt cx="9042041" cy="1174824"/>
          </a:xfrm>
        </p:grpSpPr>
        <p:pic>
          <p:nvPicPr>
            <p:cNvPr id="44" name="Picture 9">
              <a:extLst>
                <a:ext uri="{FF2B5EF4-FFF2-40B4-BE49-F238E27FC236}">
                  <a16:creationId xmlns="" xmlns:a16="http://schemas.microsoft.com/office/drawing/2014/main" id="{42C8B992-DF90-C45D-CC23-052DD4F998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12086" y="466677"/>
              <a:ext cx="8690210" cy="1174824"/>
            </a:xfrm>
            <a:prstGeom prst="rect">
              <a:avLst/>
            </a:prstGeom>
          </p:spPr>
        </p:pic>
        <p:sp>
          <p:nvSpPr>
            <p:cNvPr id="45" name="TextBox 44">
              <a:extLst>
                <a:ext uri="{FF2B5EF4-FFF2-40B4-BE49-F238E27FC236}">
                  <a16:creationId xmlns="" xmlns:a16="http://schemas.microsoft.com/office/drawing/2014/main" id="{4185BE8E-3DBA-21AD-2321-6EEF73884E77}"/>
                </a:ext>
              </a:extLst>
            </p:cNvPr>
            <p:cNvSpPr txBox="1"/>
            <p:nvPr/>
          </p:nvSpPr>
          <p:spPr>
            <a:xfrm>
              <a:off x="7060255" y="669368"/>
              <a:ext cx="9042041" cy="568584"/>
            </a:xfrm>
            <a:prstGeom prst="rect">
              <a:avLst/>
            </a:prstGeom>
            <a:noFill/>
          </p:spPr>
          <p:txBody>
            <a:bodyPr wrap="square" rtlCol="0">
              <a:spAutoFit/>
            </a:bodyPr>
            <a:lstStyle/>
            <a:p>
              <a:pPr algn="ctr"/>
              <a:r>
                <a:rPr lang="en-US" sz="5400" b="1" dirty="0" err="1">
                  <a:solidFill>
                    <a:schemeClr val="bg1"/>
                  </a:solidFill>
                  <a:latin typeface="Times New Roman" pitchFamily="18" charset="0"/>
                  <a:cs typeface="Times New Roman" pitchFamily="18" charset="0"/>
                </a:rPr>
                <a:t>Trò</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chơi</a:t>
              </a:r>
              <a:r>
                <a:rPr lang="en-US" sz="5400" b="1" dirty="0">
                  <a:solidFill>
                    <a:schemeClr val="bg1"/>
                  </a:solidFill>
                  <a:latin typeface="Times New Roman" pitchFamily="18" charset="0"/>
                  <a:cs typeface="Times New Roman" pitchFamily="18" charset="0"/>
                </a:rPr>
                <a:t> </a:t>
              </a:r>
              <a:r>
                <a:rPr lang="en-US" sz="5400" b="1" dirty="0" smtClean="0">
                  <a:solidFill>
                    <a:schemeClr val="bg1"/>
                  </a:solidFill>
                  <a:latin typeface="Times New Roman" pitchFamily="18" charset="0"/>
                  <a:cs typeface="Times New Roman" pitchFamily="18" charset="0"/>
                </a:rPr>
                <a:t>“</a:t>
              </a:r>
              <a:r>
                <a:rPr lang="en-US" sz="5400" b="1" dirty="0" err="1" smtClean="0">
                  <a:solidFill>
                    <a:schemeClr val="bg1"/>
                  </a:solidFill>
                  <a:latin typeface="Times New Roman" pitchFamily="18" charset="0"/>
                  <a:cs typeface="Times New Roman" pitchFamily="18" charset="0"/>
                </a:rPr>
                <a:t>Nhanh</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tay</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nhanh</a:t>
              </a:r>
              <a:r>
                <a:rPr lang="en-US" sz="5400" b="1" dirty="0" smtClean="0">
                  <a:solidFill>
                    <a:schemeClr val="bg1"/>
                  </a:solidFill>
                  <a:latin typeface="Times New Roman" pitchFamily="18" charset="0"/>
                  <a:cs typeface="Times New Roman" pitchFamily="18" charset="0"/>
                </a:rPr>
                <a:t> </a:t>
              </a:r>
              <a:r>
                <a:rPr lang="en-US" sz="5400" b="1" dirty="0" err="1" smtClean="0">
                  <a:solidFill>
                    <a:schemeClr val="bg1"/>
                  </a:solidFill>
                  <a:latin typeface="Times New Roman" pitchFamily="18" charset="0"/>
                  <a:cs typeface="Times New Roman" pitchFamily="18" charset="0"/>
                </a:rPr>
                <a:t>mắt</a:t>
              </a:r>
              <a:r>
                <a:rPr lang="en-US" sz="5400" b="1" dirty="0" smtClean="0">
                  <a:solidFill>
                    <a:schemeClr val="bg1"/>
                  </a:solidFill>
                  <a:latin typeface="Times New Roman" pitchFamily="18" charset="0"/>
                  <a:cs typeface="Times New Roman" pitchFamily="18" charset="0"/>
                </a:rPr>
                <a:t>”</a:t>
              </a:r>
              <a:endParaRPr lang="en-US" sz="5400" b="1"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691370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943601" y="1689538"/>
            <a:ext cx="4267200" cy="1701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Hiệu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ứng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kính</a:t>
            </a:r>
            <a:endParaRPr lang="en-US" sz="4400" b="1" dirty="0">
              <a:latin typeface="Times New Roman" pitchFamily="18" charset="0"/>
              <a:cs typeface="Times New Roman" pitchFamily="18" charset="0"/>
            </a:endParaRPr>
          </a:p>
        </p:txBody>
      </p:sp>
      <p:sp>
        <p:nvSpPr>
          <p:cNvPr id="3" name="Oval 2"/>
          <p:cNvSpPr/>
          <p:nvPr/>
        </p:nvSpPr>
        <p:spPr>
          <a:xfrm>
            <a:off x="361950" y="4229100"/>
            <a:ext cx="4114800" cy="19903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Times New Roman" pitchFamily="18" charset="0"/>
                <a:cs typeface="Times New Roman" pitchFamily="18" charset="0"/>
              </a:rPr>
              <a:t>Sa </a:t>
            </a:r>
            <a:r>
              <a:rPr lang="en-US" sz="4400" b="1" dirty="0" err="1" smtClean="0">
                <a:latin typeface="Times New Roman" pitchFamily="18" charset="0"/>
                <a:cs typeface="Times New Roman" pitchFamily="18" charset="0"/>
              </a:rPr>
              <a:t>mạc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hóa</a:t>
            </a:r>
            <a:endParaRPr lang="en-US" sz="4400" b="1" dirty="0">
              <a:latin typeface="Times New Roman" pitchFamily="18" charset="0"/>
              <a:cs typeface="Times New Roman" pitchFamily="18" charset="0"/>
            </a:endParaRPr>
          </a:p>
        </p:txBody>
      </p:sp>
      <p:sp>
        <p:nvSpPr>
          <p:cNvPr id="4" name="Oval 3"/>
          <p:cNvSpPr/>
          <p:nvPr/>
        </p:nvSpPr>
        <p:spPr>
          <a:xfrm>
            <a:off x="12361479" y="1714500"/>
            <a:ext cx="4495800" cy="1676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Băng</a:t>
            </a:r>
            <a:r>
              <a:rPr lang="en-US" sz="4400" b="1" dirty="0" smtClean="0">
                <a:latin typeface="Times New Roman" pitchFamily="18" charset="0"/>
                <a:cs typeface="Times New Roman" pitchFamily="18" charset="0"/>
              </a:rPr>
              <a:t> tan</a:t>
            </a:r>
            <a:endParaRPr lang="en-US" sz="4400" b="1" dirty="0">
              <a:latin typeface="Times New Roman" pitchFamily="18" charset="0"/>
              <a:cs typeface="Times New Roman" pitchFamily="18" charset="0"/>
            </a:endParaRPr>
          </a:p>
        </p:txBody>
      </p:sp>
      <p:sp>
        <p:nvSpPr>
          <p:cNvPr id="5" name="Oval 4"/>
          <p:cNvSpPr/>
          <p:nvPr/>
        </p:nvSpPr>
        <p:spPr>
          <a:xfrm>
            <a:off x="5943599" y="4381500"/>
            <a:ext cx="4267202" cy="18669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Hạn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hán</a:t>
            </a:r>
            <a:endParaRPr lang="en-US" sz="4400" b="1" dirty="0">
              <a:latin typeface="Times New Roman" pitchFamily="18" charset="0"/>
              <a:cs typeface="Times New Roman" pitchFamily="18" charset="0"/>
            </a:endParaRPr>
          </a:p>
        </p:txBody>
      </p:sp>
      <p:sp>
        <p:nvSpPr>
          <p:cNvPr id="6" name="Oval 5"/>
          <p:cNvSpPr/>
          <p:nvPr/>
        </p:nvSpPr>
        <p:spPr>
          <a:xfrm>
            <a:off x="5943599" y="6972300"/>
            <a:ext cx="4267202" cy="1866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Cháy</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rừng</a:t>
            </a:r>
            <a:endParaRPr lang="en-US" sz="4400" b="1" dirty="0">
              <a:latin typeface="Times New Roman" pitchFamily="18" charset="0"/>
              <a:cs typeface="Times New Roman" pitchFamily="18" charset="0"/>
            </a:endParaRPr>
          </a:p>
        </p:txBody>
      </p:sp>
      <p:sp>
        <p:nvSpPr>
          <p:cNvPr id="10" name="Oval 9"/>
          <p:cNvSpPr/>
          <p:nvPr/>
        </p:nvSpPr>
        <p:spPr>
          <a:xfrm>
            <a:off x="12364107" y="4410404"/>
            <a:ext cx="4578569" cy="183799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Sạt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lở</a:t>
            </a:r>
            <a:endParaRPr lang="en-US" sz="4400" b="1" dirty="0">
              <a:latin typeface="Times New Roman" pitchFamily="18" charset="0"/>
              <a:cs typeface="Times New Roman" pitchFamily="18" charset="0"/>
            </a:endParaRPr>
          </a:p>
        </p:txBody>
      </p:sp>
      <p:sp>
        <p:nvSpPr>
          <p:cNvPr id="11" name="Oval 10"/>
          <p:cNvSpPr/>
          <p:nvPr/>
        </p:nvSpPr>
        <p:spPr>
          <a:xfrm>
            <a:off x="12361478" y="6972300"/>
            <a:ext cx="4495801" cy="185639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Lũ</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lụt</a:t>
            </a:r>
            <a:endParaRPr lang="en-US" sz="4400" b="1" dirty="0">
              <a:latin typeface="Times New Roman" pitchFamily="18" charset="0"/>
              <a:cs typeface="Times New Roman" pitchFamily="18" charset="0"/>
            </a:endParaRPr>
          </a:p>
        </p:txBody>
      </p:sp>
      <p:sp>
        <p:nvSpPr>
          <p:cNvPr id="12" name="Oval 11"/>
          <p:cNvSpPr/>
          <p:nvPr/>
        </p:nvSpPr>
        <p:spPr>
          <a:xfrm>
            <a:off x="361950" y="1689538"/>
            <a:ext cx="4114800" cy="17263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Ngập</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úng</a:t>
            </a:r>
            <a:endParaRPr lang="en-US" sz="4400" b="1" dirty="0">
              <a:latin typeface="Times New Roman" pitchFamily="18" charset="0"/>
              <a:cs typeface="Times New Roman" pitchFamily="18" charset="0"/>
            </a:endParaRPr>
          </a:p>
        </p:txBody>
      </p:sp>
      <p:sp>
        <p:nvSpPr>
          <p:cNvPr id="13" name="Oval 12"/>
          <p:cNvSpPr/>
          <p:nvPr/>
        </p:nvSpPr>
        <p:spPr>
          <a:xfrm>
            <a:off x="361950" y="6972300"/>
            <a:ext cx="4114800" cy="18669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itchFamily="18" charset="0"/>
                <a:cs typeface="Times New Roman" pitchFamily="18" charset="0"/>
              </a:rPr>
              <a:t>Dịch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bệnh</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354191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E974199-2859-F3A8-FDB6-672DD1EFA33F}"/>
              </a:ext>
            </a:extLst>
          </p:cNvPr>
          <p:cNvSpPr txBox="1"/>
          <p:nvPr/>
        </p:nvSpPr>
        <p:spPr>
          <a:xfrm>
            <a:off x="546750" y="342900"/>
            <a:ext cx="17194493" cy="2554545"/>
          </a:xfrm>
          <a:prstGeom prst="rect">
            <a:avLst/>
          </a:prstGeom>
          <a:noFill/>
        </p:spPr>
        <p:txBody>
          <a:bodyPr wrap="square">
            <a:spAutoFit/>
          </a:bodyPr>
          <a:lstStyle/>
          <a:p>
            <a:pPr algn="ctr"/>
            <a:r>
              <a:rPr lang="en-US" sz="8000" b="1" dirty="0" err="1"/>
              <a:t>Chủ</a:t>
            </a:r>
            <a:r>
              <a:rPr lang="en-US" sz="8000" b="1" dirty="0"/>
              <a:t> </a:t>
            </a:r>
            <a:r>
              <a:rPr lang="en-US" sz="8000" b="1" dirty="0" err="1"/>
              <a:t>đề</a:t>
            </a:r>
            <a:r>
              <a:rPr lang="en-US" sz="8000" b="1" dirty="0"/>
              <a:t> 7: </a:t>
            </a:r>
            <a:r>
              <a:rPr lang="en-US" sz="8000" b="1" dirty="0" err="1"/>
              <a:t>EM</a:t>
            </a:r>
            <a:r>
              <a:rPr lang="en-US" sz="8000" b="1" dirty="0"/>
              <a:t> </a:t>
            </a:r>
            <a:r>
              <a:rPr lang="en-US" sz="8000" b="1" dirty="0" err="1"/>
              <a:t>VỚI</a:t>
            </a:r>
            <a:r>
              <a:rPr lang="en-US" sz="8000" b="1" dirty="0"/>
              <a:t> </a:t>
            </a:r>
            <a:r>
              <a:rPr lang="en-US" sz="8000" b="1" dirty="0" err="1"/>
              <a:t>THIÊN</a:t>
            </a:r>
            <a:r>
              <a:rPr lang="en-US" sz="8000" b="1" dirty="0"/>
              <a:t> </a:t>
            </a:r>
            <a:r>
              <a:rPr lang="en-US" sz="8000" b="1" dirty="0" err="1"/>
              <a:t>NHIÊN</a:t>
            </a:r>
            <a:r>
              <a:rPr lang="en-US" sz="8000" b="1" dirty="0"/>
              <a:t> </a:t>
            </a:r>
            <a:r>
              <a:rPr lang="en-US" sz="8000" b="1" dirty="0" err="1"/>
              <a:t>VÀ</a:t>
            </a:r>
            <a:r>
              <a:rPr lang="en-US" sz="8000" b="1" dirty="0"/>
              <a:t> </a:t>
            </a:r>
            <a:r>
              <a:rPr lang="en-US" sz="8000" b="1" dirty="0" err="1"/>
              <a:t>MÔI</a:t>
            </a:r>
            <a:r>
              <a:rPr lang="en-US" sz="8000" b="1" dirty="0"/>
              <a:t> </a:t>
            </a:r>
            <a:r>
              <a:rPr lang="en-US" sz="8000" b="1" dirty="0" err="1"/>
              <a:t>TRƯỜNG</a:t>
            </a:r>
            <a:endParaRPr lang="en-US" sz="8000" dirty="0"/>
          </a:p>
        </p:txBody>
      </p:sp>
      <p:sp>
        <p:nvSpPr>
          <p:cNvPr id="28" name="TextBox 27">
            <a:extLst>
              <a:ext uri="{FF2B5EF4-FFF2-40B4-BE49-F238E27FC236}">
                <a16:creationId xmlns="" xmlns:a16="http://schemas.microsoft.com/office/drawing/2014/main" id="{C8DA59D3-786B-90BF-530F-5D287E1C172D}"/>
              </a:ext>
            </a:extLst>
          </p:cNvPr>
          <p:cNvSpPr txBox="1"/>
          <p:nvPr/>
        </p:nvSpPr>
        <p:spPr>
          <a:xfrm>
            <a:off x="546750" y="4381500"/>
            <a:ext cx="17194493" cy="4893647"/>
          </a:xfrm>
          <a:prstGeom prst="rect">
            <a:avLst/>
          </a:prstGeom>
          <a:noFill/>
        </p:spPr>
        <p:txBody>
          <a:bodyPr wrap="square">
            <a:spAutoFit/>
          </a:bodyPr>
          <a:lstStyle/>
          <a:p>
            <a:pPr algn="ct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Hoạt</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động</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giáo</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dục</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theo</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chủ</a:t>
            </a:r>
            <a:r>
              <a:rPr lang="en-US" sz="76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6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đề</a:t>
            </a:r>
            <a:endParaRPr lang="en-US" sz="76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r>
              <a:rPr lang="en-US" sz="7600" b="1" dirty="0">
                <a:solidFill>
                  <a:srgbClr val="FF0000"/>
                </a:solidFill>
                <a:latin typeface="Arial" panose="020B0604020202020204" pitchFamily="34" charset="0"/>
                <a:ea typeface="Calibri" panose="020F0502020204030204" pitchFamily="34" charset="0"/>
                <a:cs typeface="Arial" panose="020B0604020202020204" pitchFamily="34" charset="0"/>
              </a:rPr>
              <a:t>NỘI DUNG:  </a:t>
            </a:r>
          </a:p>
          <a:p>
            <a:pPr algn="ctr"/>
            <a:r>
              <a:rPr lang="en-US" sz="8000" dirty="0" err="1" smtClean="0">
                <a:solidFill>
                  <a:srgbClr val="FF0000"/>
                </a:solidFill>
              </a:rPr>
              <a:t>Bảo</a:t>
            </a:r>
            <a:r>
              <a:rPr lang="en-US" sz="8000" dirty="0" smtClean="0">
                <a:solidFill>
                  <a:srgbClr val="FF0000"/>
                </a:solidFill>
              </a:rPr>
              <a:t> </a:t>
            </a:r>
            <a:r>
              <a:rPr lang="en-US" sz="8000" dirty="0" err="1" smtClean="0">
                <a:solidFill>
                  <a:srgbClr val="FF0000"/>
                </a:solidFill>
              </a:rPr>
              <a:t>vệ</a:t>
            </a:r>
            <a:r>
              <a:rPr lang="en-US" sz="8000" dirty="0" smtClean="0">
                <a:solidFill>
                  <a:srgbClr val="FF0000"/>
                </a:solidFill>
              </a:rPr>
              <a:t> </a:t>
            </a:r>
            <a:r>
              <a:rPr lang="en-US" sz="8000" dirty="0" err="1" smtClean="0">
                <a:solidFill>
                  <a:srgbClr val="FF0000"/>
                </a:solidFill>
              </a:rPr>
              <a:t>môi</a:t>
            </a:r>
            <a:r>
              <a:rPr lang="en-US" sz="8000" dirty="0" smtClean="0">
                <a:solidFill>
                  <a:srgbClr val="FF0000"/>
                </a:solidFill>
              </a:rPr>
              <a:t> </a:t>
            </a:r>
            <a:r>
              <a:rPr lang="en-US" sz="8000" dirty="0" err="1" smtClean="0">
                <a:solidFill>
                  <a:srgbClr val="FF0000"/>
                </a:solidFill>
              </a:rPr>
              <a:t>trường</a:t>
            </a:r>
            <a:r>
              <a:rPr lang="en-US" sz="8000" dirty="0" smtClean="0">
                <a:solidFill>
                  <a:srgbClr val="FF0000"/>
                </a:solidFill>
              </a:rPr>
              <a:t>, </a:t>
            </a:r>
            <a:r>
              <a:rPr lang="en-US" sz="8000" dirty="0" err="1" smtClean="0">
                <a:solidFill>
                  <a:srgbClr val="FF0000"/>
                </a:solidFill>
              </a:rPr>
              <a:t>giảm</a:t>
            </a:r>
            <a:r>
              <a:rPr lang="en-US" sz="8000" dirty="0" smtClean="0">
                <a:solidFill>
                  <a:srgbClr val="FF0000"/>
                </a:solidFill>
              </a:rPr>
              <a:t> </a:t>
            </a:r>
            <a:r>
              <a:rPr lang="en-US" sz="8000" dirty="0" err="1" smtClean="0">
                <a:solidFill>
                  <a:srgbClr val="FF0000"/>
                </a:solidFill>
              </a:rPr>
              <a:t>thiểu</a:t>
            </a:r>
            <a:r>
              <a:rPr lang="en-US" sz="8000" dirty="0" smtClean="0">
                <a:solidFill>
                  <a:srgbClr val="FF0000"/>
                </a:solidFill>
              </a:rPr>
              <a:t> </a:t>
            </a:r>
            <a:r>
              <a:rPr lang="en-US" sz="8000" dirty="0" err="1" smtClean="0">
                <a:solidFill>
                  <a:srgbClr val="FF0000"/>
                </a:solidFill>
              </a:rPr>
              <a:t>hiệu</a:t>
            </a:r>
            <a:r>
              <a:rPr lang="en-US" sz="8000" dirty="0" smtClean="0">
                <a:solidFill>
                  <a:srgbClr val="FF0000"/>
                </a:solidFill>
              </a:rPr>
              <a:t> </a:t>
            </a:r>
            <a:r>
              <a:rPr lang="en-US" sz="8000" dirty="0" err="1" smtClean="0">
                <a:solidFill>
                  <a:srgbClr val="FF0000"/>
                </a:solidFill>
              </a:rPr>
              <a:t>ứng</a:t>
            </a:r>
            <a:r>
              <a:rPr lang="en-US" sz="8000" dirty="0" smtClean="0">
                <a:solidFill>
                  <a:srgbClr val="FF0000"/>
                </a:solidFill>
              </a:rPr>
              <a:t> </a:t>
            </a:r>
            <a:r>
              <a:rPr lang="en-US" sz="8000" dirty="0" err="1" smtClean="0">
                <a:solidFill>
                  <a:srgbClr val="FF0000"/>
                </a:solidFill>
              </a:rPr>
              <a:t>nhà</a:t>
            </a:r>
            <a:r>
              <a:rPr lang="en-US" sz="8000" dirty="0" smtClean="0">
                <a:solidFill>
                  <a:srgbClr val="FF0000"/>
                </a:solidFill>
              </a:rPr>
              <a:t> </a:t>
            </a:r>
            <a:r>
              <a:rPr lang="en-US" sz="8000" dirty="0" err="1" smtClean="0">
                <a:solidFill>
                  <a:srgbClr val="FF0000"/>
                </a:solidFill>
              </a:rPr>
              <a:t>kính</a:t>
            </a:r>
            <a:endParaRPr lang="en-US" sz="7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9" name="Straight Connector 28">
            <a:extLst>
              <a:ext uri="{FF2B5EF4-FFF2-40B4-BE49-F238E27FC236}">
                <a16:creationId xmlns="" xmlns:a16="http://schemas.microsoft.com/office/drawing/2014/main" id="{A42BAA68-12C4-5721-CE04-7312B39BF388}"/>
              </a:ext>
            </a:extLst>
          </p:cNvPr>
          <p:cNvCxnSpPr>
            <a:cxnSpLocks/>
          </p:cNvCxnSpPr>
          <p:nvPr/>
        </p:nvCxnSpPr>
        <p:spPr>
          <a:xfrm>
            <a:off x="1456613" y="4152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6396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4134B249-04D7-0204-FC11-491D5E47252C}"/>
              </a:ext>
            </a:extLst>
          </p:cNvPr>
          <p:cNvGrpSpPr/>
          <p:nvPr/>
        </p:nvGrpSpPr>
        <p:grpSpPr>
          <a:xfrm>
            <a:off x="876300" y="1107161"/>
            <a:ext cx="16535400" cy="8303539"/>
            <a:chOff x="876300" y="1107161"/>
            <a:chExt cx="16535400" cy="7880665"/>
          </a:xfrm>
        </p:grpSpPr>
        <p:sp>
          <p:nvSpPr>
            <p:cNvPr id="5" name="Freeform 5"/>
            <p:cNvSpPr/>
            <p:nvPr/>
          </p:nvSpPr>
          <p:spPr>
            <a:xfrm>
              <a:off x="876300" y="1599253"/>
              <a:ext cx="16535400" cy="7388573"/>
            </a:xfrm>
            <a:custGeom>
              <a:avLst/>
              <a:gdLst/>
              <a:ahLst/>
              <a:cxnLst/>
              <a:rect l="l" t="t" r="r" b="b"/>
              <a:pathLst>
                <a:path w="13299312" h="4763572">
                  <a:moveTo>
                    <a:pt x="0" y="0"/>
                  </a:moveTo>
                  <a:lnTo>
                    <a:pt x="13299312" y="0"/>
                  </a:lnTo>
                  <a:lnTo>
                    <a:pt x="13299312" y="4763572"/>
                  </a:lnTo>
                  <a:lnTo>
                    <a:pt x="0" y="47635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6855199" y="1107161"/>
              <a:ext cx="4577601" cy="984184"/>
            </a:xfrm>
            <a:custGeom>
              <a:avLst/>
              <a:gdLst/>
              <a:ahLst/>
              <a:cxnLst/>
              <a:rect l="l" t="t" r="r" b="b"/>
              <a:pathLst>
                <a:path w="4577601" h="984184">
                  <a:moveTo>
                    <a:pt x="0" y="0"/>
                  </a:moveTo>
                  <a:lnTo>
                    <a:pt x="4577600" y="0"/>
                  </a:lnTo>
                  <a:lnTo>
                    <a:pt x="4577600" y="984184"/>
                  </a:lnTo>
                  <a:lnTo>
                    <a:pt x="0" y="984184"/>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9" name="TextBox 12">
            <a:extLst>
              <a:ext uri="{FF2B5EF4-FFF2-40B4-BE49-F238E27FC236}">
                <a16:creationId xmlns="" xmlns:a16="http://schemas.microsoft.com/office/drawing/2014/main" id="{9D9E3796-F7A6-A5A2-2355-6E56FE9C6041}"/>
              </a:ext>
            </a:extLst>
          </p:cNvPr>
          <p:cNvSpPr txBox="1"/>
          <p:nvPr/>
        </p:nvSpPr>
        <p:spPr>
          <a:xfrm>
            <a:off x="2247898" y="2698577"/>
            <a:ext cx="13792201" cy="6047809"/>
          </a:xfrm>
          <a:prstGeom prst="rect">
            <a:avLst/>
          </a:prstGeom>
        </p:spPr>
        <p:txBody>
          <a:bodyPr wrap="square" lIns="0" tIns="0" rIns="0" bIns="0" rtlCol="0" anchor="t">
            <a:spAutoFit/>
          </a:bodyPr>
          <a:lstStyle/>
          <a:p>
            <a:pPr lvl="0" algn="ctr">
              <a:lnSpc>
                <a:spcPct val="150000"/>
              </a:lnSpc>
              <a:spcBef>
                <a:spcPct val="0"/>
              </a:spcBef>
            </a:pPr>
            <a:r>
              <a:rPr lang="vi-VN" sz="6400" b="1" dirty="0">
                <a:solidFill>
                  <a:srgbClr val="C00000"/>
                </a:solidFill>
                <a:latin typeface="Arial" panose="020B0604020202020204" pitchFamily="34" charset="0"/>
                <a:cs typeface="Arial" panose="020B0604020202020204" pitchFamily="34" charset="0"/>
              </a:rPr>
              <a:t>Hoạt động 1: </a:t>
            </a:r>
            <a:endParaRPr lang="en-US" sz="6400" b="1" dirty="0">
              <a:solidFill>
                <a:srgbClr val="C00000"/>
              </a:solidFill>
              <a:latin typeface="Arial" panose="020B0604020202020204" pitchFamily="34" charset="0"/>
              <a:cs typeface="Arial" panose="020B0604020202020204" pitchFamily="34" charset="0"/>
            </a:endParaRPr>
          </a:p>
          <a:p>
            <a:pPr lvl="0" algn="ctr">
              <a:lnSpc>
                <a:spcPct val="150000"/>
              </a:lnSpc>
              <a:spcBef>
                <a:spcPct val="0"/>
              </a:spcBef>
            </a:pPr>
            <a:r>
              <a:rPr lang="de-DE" sz="6600" b="1" dirty="0">
                <a:solidFill>
                  <a:srgbClr val="FF0000"/>
                </a:solidFill>
              </a:rPr>
              <a:t>Xây dựng kế hoạch truyền thông bảo vệ môi trường thiên nhiên, giảm thiểu hiệu ứng nhà kính. </a:t>
            </a:r>
            <a:endParaRPr lang="vi-VN" sz="6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7569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AA3C49C4-BDA4-43CD-8A50-BFDB15306B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00" y="1459808"/>
            <a:ext cx="6248400" cy="8857268"/>
          </a:xfrm>
          <a:prstGeom prst="rect">
            <a:avLst/>
          </a:prstGeom>
        </p:spPr>
      </p:pic>
      <p:pic>
        <p:nvPicPr>
          <p:cNvPr id="13" name="Picture 10">
            <a:extLst>
              <a:ext uri="{FF2B5EF4-FFF2-40B4-BE49-F238E27FC236}">
                <a16:creationId xmlns="" xmlns:a16="http://schemas.microsoft.com/office/drawing/2014/main" id="{528AAC24-67A7-48B6-A5BD-CDFE5FFF0D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84589" y="1063198"/>
            <a:ext cx="11422411" cy="7147709"/>
          </a:xfrm>
          <a:prstGeom prst="rect">
            <a:avLst/>
          </a:prstGeom>
        </p:spPr>
      </p:pic>
      <p:grpSp>
        <p:nvGrpSpPr>
          <p:cNvPr id="75" name="Google Shape;2872;p80">
            <a:extLst>
              <a:ext uri="{FF2B5EF4-FFF2-40B4-BE49-F238E27FC236}">
                <a16:creationId xmlns="" xmlns:a16="http://schemas.microsoft.com/office/drawing/2014/main" id="{869C6BA6-F7A8-48ED-BCC0-F28AF1DF5D6C}"/>
              </a:ext>
            </a:extLst>
          </p:cNvPr>
          <p:cNvGrpSpPr/>
          <p:nvPr/>
        </p:nvGrpSpPr>
        <p:grpSpPr>
          <a:xfrm>
            <a:off x="10819378" y="8202866"/>
            <a:ext cx="1680577" cy="2122235"/>
            <a:chOff x="3219261" y="-111627"/>
            <a:chExt cx="1373945" cy="1278382"/>
          </a:xfrm>
        </p:grpSpPr>
        <p:sp>
          <p:nvSpPr>
            <p:cNvPr id="76" name="Google Shape;2873;p80">
              <a:extLst>
                <a:ext uri="{FF2B5EF4-FFF2-40B4-BE49-F238E27FC236}">
                  <a16:creationId xmlns="" xmlns:a16="http://schemas.microsoft.com/office/drawing/2014/main" id="{9D4085E1-A78A-4051-9691-38F0A0AE2E99}"/>
                </a:ext>
              </a:extLst>
            </p:cNvPr>
            <p:cNvSpPr/>
            <p:nvPr/>
          </p:nvSpPr>
          <p:spPr>
            <a:xfrm rot="1202423">
              <a:off x="3349030" y="50427"/>
              <a:ext cx="1114408" cy="954274"/>
            </a:xfrm>
            <a:custGeom>
              <a:avLst/>
              <a:gdLst/>
              <a:ahLst/>
              <a:cxnLst/>
              <a:rect l="l" t="t" r="r" b="b"/>
              <a:pathLst>
                <a:path w="44574" h="38169" extrusionOk="0">
                  <a:moveTo>
                    <a:pt x="44574" y="1"/>
                  </a:moveTo>
                  <a:cubicBezTo>
                    <a:pt x="43455" y="1240"/>
                    <a:pt x="42341" y="2485"/>
                    <a:pt x="41209" y="3708"/>
                  </a:cubicBezTo>
                  <a:cubicBezTo>
                    <a:pt x="40226" y="4776"/>
                    <a:pt x="39237" y="5839"/>
                    <a:pt x="38213" y="6868"/>
                  </a:cubicBezTo>
                  <a:cubicBezTo>
                    <a:pt x="37468" y="7613"/>
                    <a:pt x="36673" y="8300"/>
                    <a:pt x="35894" y="9006"/>
                  </a:cubicBezTo>
                  <a:cubicBezTo>
                    <a:pt x="35047" y="9779"/>
                    <a:pt x="34194" y="10535"/>
                    <a:pt x="33352" y="11309"/>
                  </a:cubicBezTo>
                  <a:cubicBezTo>
                    <a:pt x="32108" y="12451"/>
                    <a:pt x="30880" y="13610"/>
                    <a:pt x="29641" y="14759"/>
                  </a:cubicBezTo>
                  <a:cubicBezTo>
                    <a:pt x="28122" y="16168"/>
                    <a:pt x="26616" y="17590"/>
                    <a:pt x="25076" y="18983"/>
                  </a:cubicBezTo>
                  <a:cubicBezTo>
                    <a:pt x="23950" y="20000"/>
                    <a:pt x="22791" y="20978"/>
                    <a:pt x="21642" y="21967"/>
                  </a:cubicBezTo>
                  <a:cubicBezTo>
                    <a:pt x="20419" y="23024"/>
                    <a:pt x="19197" y="24087"/>
                    <a:pt x="17963" y="25134"/>
                  </a:cubicBezTo>
                  <a:cubicBezTo>
                    <a:pt x="16877" y="26060"/>
                    <a:pt x="15775" y="26970"/>
                    <a:pt x="14689" y="27897"/>
                  </a:cubicBezTo>
                  <a:cubicBezTo>
                    <a:pt x="13035" y="29306"/>
                    <a:pt x="11398" y="30744"/>
                    <a:pt x="9721" y="32137"/>
                  </a:cubicBezTo>
                  <a:cubicBezTo>
                    <a:pt x="8095" y="33501"/>
                    <a:pt x="6515" y="34923"/>
                    <a:pt x="4684" y="36031"/>
                  </a:cubicBezTo>
                  <a:cubicBezTo>
                    <a:pt x="3842" y="36543"/>
                    <a:pt x="3092" y="37214"/>
                    <a:pt x="2291" y="37794"/>
                  </a:cubicBezTo>
                  <a:cubicBezTo>
                    <a:pt x="2074" y="37948"/>
                    <a:pt x="1819" y="38032"/>
                    <a:pt x="1541" y="38169"/>
                  </a:cubicBezTo>
                  <a:cubicBezTo>
                    <a:pt x="591" y="29557"/>
                    <a:pt x="0" y="20983"/>
                    <a:pt x="523" y="12393"/>
                  </a:cubicBezTo>
                  <a:cubicBezTo>
                    <a:pt x="15030" y="7699"/>
                    <a:pt x="29646" y="3388"/>
                    <a:pt x="44574" y="1"/>
                  </a:cubicBezTo>
                  <a:close/>
                  <a:moveTo>
                    <a:pt x="7765" y="26385"/>
                  </a:moveTo>
                  <a:cubicBezTo>
                    <a:pt x="8759" y="25498"/>
                    <a:pt x="9727" y="24577"/>
                    <a:pt x="10711" y="23678"/>
                  </a:cubicBezTo>
                  <a:cubicBezTo>
                    <a:pt x="12023" y="22468"/>
                    <a:pt x="13342" y="21262"/>
                    <a:pt x="14673" y="20075"/>
                  </a:cubicBezTo>
                  <a:cubicBezTo>
                    <a:pt x="15360" y="19461"/>
                    <a:pt x="16082" y="18897"/>
                    <a:pt x="16782" y="18294"/>
                  </a:cubicBezTo>
                  <a:cubicBezTo>
                    <a:pt x="17299" y="17858"/>
                    <a:pt x="17759" y="17339"/>
                    <a:pt x="18310" y="16948"/>
                  </a:cubicBezTo>
                  <a:cubicBezTo>
                    <a:pt x="19459" y="16134"/>
                    <a:pt x="20647" y="15384"/>
                    <a:pt x="21676" y="14395"/>
                  </a:cubicBezTo>
                  <a:cubicBezTo>
                    <a:pt x="22376" y="13724"/>
                    <a:pt x="23188" y="13172"/>
                    <a:pt x="23922" y="12530"/>
                  </a:cubicBezTo>
                  <a:cubicBezTo>
                    <a:pt x="24701" y="11842"/>
                    <a:pt x="25446" y="11115"/>
                    <a:pt x="26207" y="10404"/>
                  </a:cubicBezTo>
                  <a:cubicBezTo>
                    <a:pt x="26440" y="10188"/>
                    <a:pt x="26679" y="9978"/>
                    <a:pt x="26900" y="9751"/>
                  </a:cubicBezTo>
                  <a:cubicBezTo>
                    <a:pt x="27105" y="9546"/>
                    <a:pt x="27202" y="9313"/>
                    <a:pt x="26974" y="9040"/>
                  </a:cubicBezTo>
                  <a:cubicBezTo>
                    <a:pt x="26769" y="8790"/>
                    <a:pt x="26582" y="8630"/>
                    <a:pt x="26212" y="8778"/>
                  </a:cubicBezTo>
                  <a:cubicBezTo>
                    <a:pt x="25008" y="9250"/>
                    <a:pt x="23796" y="9699"/>
                    <a:pt x="22580" y="10149"/>
                  </a:cubicBezTo>
                  <a:cubicBezTo>
                    <a:pt x="21511" y="10546"/>
                    <a:pt x="20442" y="10939"/>
                    <a:pt x="19367" y="11330"/>
                  </a:cubicBezTo>
                  <a:cubicBezTo>
                    <a:pt x="17475" y="12025"/>
                    <a:pt x="15588" y="12741"/>
                    <a:pt x="13683" y="13395"/>
                  </a:cubicBezTo>
                  <a:cubicBezTo>
                    <a:pt x="12847" y="13684"/>
                    <a:pt x="11966" y="13844"/>
                    <a:pt x="11113" y="14077"/>
                  </a:cubicBezTo>
                  <a:cubicBezTo>
                    <a:pt x="10307" y="14298"/>
                    <a:pt x="9504" y="14531"/>
                    <a:pt x="8704" y="14770"/>
                  </a:cubicBezTo>
                  <a:cubicBezTo>
                    <a:pt x="8231" y="14906"/>
                    <a:pt x="7759" y="15048"/>
                    <a:pt x="7293" y="15213"/>
                  </a:cubicBezTo>
                  <a:cubicBezTo>
                    <a:pt x="6946" y="15339"/>
                    <a:pt x="6481" y="15327"/>
                    <a:pt x="6355" y="15748"/>
                  </a:cubicBezTo>
                  <a:cubicBezTo>
                    <a:pt x="6264" y="16032"/>
                    <a:pt x="6350" y="16368"/>
                    <a:pt x="6350" y="16680"/>
                  </a:cubicBezTo>
                  <a:cubicBezTo>
                    <a:pt x="6345" y="17879"/>
                    <a:pt x="6304" y="19079"/>
                    <a:pt x="6338" y="20272"/>
                  </a:cubicBezTo>
                  <a:cubicBezTo>
                    <a:pt x="6395" y="22183"/>
                    <a:pt x="6332" y="24105"/>
                    <a:pt x="6555" y="26003"/>
                  </a:cubicBezTo>
                  <a:cubicBezTo>
                    <a:pt x="6713" y="27362"/>
                    <a:pt x="7663" y="26475"/>
                    <a:pt x="7765" y="26385"/>
                  </a:cubicBezTo>
                  <a:close/>
                </a:path>
              </a:pathLst>
            </a:custGeom>
            <a:solidFill>
              <a:srgbClr val="FFD95C"/>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874;p80">
              <a:extLst>
                <a:ext uri="{FF2B5EF4-FFF2-40B4-BE49-F238E27FC236}">
                  <a16:creationId xmlns="" xmlns:a16="http://schemas.microsoft.com/office/drawing/2014/main" id="{8EB0E212-9E14-405C-9551-6BE30E080DB7}"/>
                </a:ext>
              </a:extLst>
            </p:cNvPr>
            <p:cNvSpPr/>
            <p:nvPr/>
          </p:nvSpPr>
          <p:spPr>
            <a:xfrm rot="1448430">
              <a:off x="3506348" y="183462"/>
              <a:ext cx="20176" cy="74629"/>
            </a:xfrm>
            <a:custGeom>
              <a:avLst/>
              <a:gdLst/>
              <a:ahLst/>
              <a:cxnLst/>
              <a:rect l="l" t="t" r="r" b="b"/>
              <a:pathLst>
                <a:path w="807" h="2985" extrusionOk="0">
                  <a:moveTo>
                    <a:pt x="349" y="0"/>
                  </a:moveTo>
                  <a:cubicBezTo>
                    <a:pt x="321" y="0"/>
                    <a:pt x="293" y="4"/>
                    <a:pt x="268" y="11"/>
                  </a:cubicBezTo>
                  <a:cubicBezTo>
                    <a:pt x="69" y="62"/>
                    <a:pt x="0" y="245"/>
                    <a:pt x="29" y="431"/>
                  </a:cubicBezTo>
                  <a:cubicBezTo>
                    <a:pt x="131" y="1159"/>
                    <a:pt x="124" y="1909"/>
                    <a:pt x="124" y="2643"/>
                  </a:cubicBezTo>
                  <a:cubicBezTo>
                    <a:pt x="124" y="2830"/>
                    <a:pt x="284" y="2984"/>
                    <a:pt x="466" y="2984"/>
                  </a:cubicBezTo>
                  <a:cubicBezTo>
                    <a:pt x="654" y="2984"/>
                    <a:pt x="807" y="2830"/>
                    <a:pt x="807" y="2643"/>
                  </a:cubicBezTo>
                  <a:cubicBezTo>
                    <a:pt x="807" y="1841"/>
                    <a:pt x="796" y="1045"/>
                    <a:pt x="688" y="250"/>
                  </a:cubicBezTo>
                  <a:cubicBezTo>
                    <a:pt x="664" y="97"/>
                    <a:pt x="496" y="0"/>
                    <a:pt x="349"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875;p80">
              <a:extLst>
                <a:ext uri="{FF2B5EF4-FFF2-40B4-BE49-F238E27FC236}">
                  <a16:creationId xmlns="" xmlns:a16="http://schemas.microsoft.com/office/drawing/2014/main" id="{A1218416-3AE3-4D0A-943B-C3FCC7C13258}"/>
                </a:ext>
              </a:extLst>
            </p:cNvPr>
            <p:cNvSpPr/>
            <p:nvPr/>
          </p:nvSpPr>
          <p:spPr>
            <a:xfrm rot="1202423">
              <a:off x="3653982" y="187896"/>
              <a:ext cx="25401" cy="85179"/>
            </a:xfrm>
            <a:custGeom>
              <a:avLst/>
              <a:gdLst/>
              <a:ahLst/>
              <a:cxnLst/>
              <a:rect l="l" t="t" r="r" b="b"/>
              <a:pathLst>
                <a:path w="1016" h="3407" extrusionOk="0">
                  <a:moveTo>
                    <a:pt x="340" y="1"/>
                  </a:moveTo>
                  <a:cubicBezTo>
                    <a:pt x="169" y="1"/>
                    <a:pt x="0" y="111"/>
                    <a:pt x="3" y="333"/>
                  </a:cubicBezTo>
                  <a:cubicBezTo>
                    <a:pt x="8" y="1261"/>
                    <a:pt x="326" y="2148"/>
                    <a:pt x="333" y="3074"/>
                  </a:cubicBezTo>
                  <a:cubicBezTo>
                    <a:pt x="333" y="3296"/>
                    <a:pt x="504" y="3407"/>
                    <a:pt x="674" y="3407"/>
                  </a:cubicBezTo>
                  <a:cubicBezTo>
                    <a:pt x="845" y="3407"/>
                    <a:pt x="1015" y="3296"/>
                    <a:pt x="1015" y="3074"/>
                  </a:cubicBezTo>
                  <a:cubicBezTo>
                    <a:pt x="1009" y="2148"/>
                    <a:pt x="691" y="1261"/>
                    <a:pt x="685" y="333"/>
                  </a:cubicBezTo>
                  <a:cubicBezTo>
                    <a:pt x="682" y="111"/>
                    <a:pt x="511" y="1"/>
                    <a:pt x="34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876;p80">
              <a:extLst>
                <a:ext uri="{FF2B5EF4-FFF2-40B4-BE49-F238E27FC236}">
                  <a16:creationId xmlns="" xmlns:a16="http://schemas.microsoft.com/office/drawing/2014/main" id="{98738925-2268-440E-B241-116B7829A1B0}"/>
                </a:ext>
              </a:extLst>
            </p:cNvPr>
            <p:cNvSpPr/>
            <p:nvPr/>
          </p:nvSpPr>
          <p:spPr>
            <a:xfrm rot="1202423">
              <a:off x="3803833" y="195932"/>
              <a:ext cx="26901" cy="80004"/>
            </a:xfrm>
            <a:custGeom>
              <a:avLst/>
              <a:gdLst/>
              <a:ahLst/>
              <a:cxnLst/>
              <a:rect l="l" t="t" r="r" b="b"/>
              <a:pathLst>
                <a:path w="1076" h="3200" extrusionOk="0">
                  <a:moveTo>
                    <a:pt x="455" y="1"/>
                  </a:moveTo>
                  <a:cubicBezTo>
                    <a:pt x="284" y="1"/>
                    <a:pt x="114" y="111"/>
                    <a:pt x="114" y="333"/>
                  </a:cubicBezTo>
                  <a:cubicBezTo>
                    <a:pt x="114" y="1202"/>
                    <a:pt x="1" y="2118"/>
                    <a:pt x="347" y="2949"/>
                  </a:cubicBezTo>
                  <a:cubicBezTo>
                    <a:pt x="405" y="3092"/>
                    <a:pt x="523" y="3199"/>
                    <a:pt x="678" y="3199"/>
                  </a:cubicBezTo>
                  <a:cubicBezTo>
                    <a:pt x="707" y="3199"/>
                    <a:pt x="737" y="3195"/>
                    <a:pt x="769" y="3187"/>
                  </a:cubicBezTo>
                  <a:cubicBezTo>
                    <a:pt x="927" y="3141"/>
                    <a:pt x="1076" y="2936"/>
                    <a:pt x="1008" y="2766"/>
                  </a:cubicBezTo>
                  <a:cubicBezTo>
                    <a:pt x="683" y="1994"/>
                    <a:pt x="796" y="1146"/>
                    <a:pt x="796" y="333"/>
                  </a:cubicBezTo>
                  <a:cubicBezTo>
                    <a:pt x="796" y="111"/>
                    <a:pt x="626" y="1"/>
                    <a:pt x="455"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877;p80">
              <a:extLst>
                <a:ext uri="{FF2B5EF4-FFF2-40B4-BE49-F238E27FC236}">
                  <a16:creationId xmlns="" xmlns:a16="http://schemas.microsoft.com/office/drawing/2014/main" id="{5698F01C-F0D5-42FA-8411-C40044B06EE0}"/>
                </a:ext>
              </a:extLst>
            </p:cNvPr>
            <p:cNvSpPr/>
            <p:nvPr/>
          </p:nvSpPr>
          <p:spPr>
            <a:xfrm rot="1202423">
              <a:off x="3948296" y="206559"/>
              <a:ext cx="19951" cy="82379"/>
            </a:xfrm>
            <a:custGeom>
              <a:avLst/>
              <a:gdLst/>
              <a:ahLst/>
              <a:cxnLst/>
              <a:rect l="l" t="t" r="r" b="b"/>
              <a:pathLst>
                <a:path w="798" h="3295" extrusionOk="0">
                  <a:moveTo>
                    <a:pt x="342" y="0"/>
                  </a:moveTo>
                  <a:cubicBezTo>
                    <a:pt x="172" y="0"/>
                    <a:pt x="1" y="110"/>
                    <a:pt x="1" y="329"/>
                  </a:cubicBezTo>
                  <a:cubicBezTo>
                    <a:pt x="6" y="1210"/>
                    <a:pt x="109" y="2085"/>
                    <a:pt x="116" y="2966"/>
                  </a:cubicBezTo>
                  <a:cubicBezTo>
                    <a:pt x="116" y="3185"/>
                    <a:pt x="286" y="3295"/>
                    <a:pt x="457" y="3295"/>
                  </a:cubicBezTo>
                  <a:cubicBezTo>
                    <a:pt x="627" y="3295"/>
                    <a:pt x="798" y="3185"/>
                    <a:pt x="798" y="2966"/>
                  </a:cubicBezTo>
                  <a:cubicBezTo>
                    <a:pt x="791" y="2085"/>
                    <a:pt x="689" y="1210"/>
                    <a:pt x="683" y="329"/>
                  </a:cubicBezTo>
                  <a:cubicBezTo>
                    <a:pt x="683" y="110"/>
                    <a:pt x="513" y="0"/>
                    <a:pt x="342"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878;p80">
              <a:extLst>
                <a:ext uri="{FF2B5EF4-FFF2-40B4-BE49-F238E27FC236}">
                  <a16:creationId xmlns="" xmlns:a16="http://schemas.microsoft.com/office/drawing/2014/main" id="{2C0D6186-8711-4C8E-9BF7-E9C0D97C9F53}"/>
                </a:ext>
              </a:extLst>
            </p:cNvPr>
            <p:cNvSpPr/>
            <p:nvPr/>
          </p:nvSpPr>
          <p:spPr>
            <a:xfrm rot="1202423">
              <a:off x="4087608" y="216802"/>
              <a:ext cx="23751" cy="80204"/>
            </a:xfrm>
            <a:custGeom>
              <a:avLst/>
              <a:gdLst/>
              <a:ahLst/>
              <a:cxnLst/>
              <a:rect l="l" t="t" r="r" b="b"/>
              <a:pathLst>
                <a:path w="950" h="3208" extrusionOk="0">
                  <a:moveTo>
                    <a:pt x="364" y="1"/>
                  </a:moveTo>
                  <a:cubicBezTo>
                    <a:pt x="199" y="1"/>
                    <a:pt x="0" y="159"/>
                    <a:pt x="23" y="342"/>
                  </a:cubicBezTo>
                  <a:cubicBezTo>
                    <a:pt x="131" y="1182"/>
                    <a:pt x="142" y="2030"/>
                    <a:pt x="244" y="2866"/>
                  </a:cubicBezTo>
                  <a:cubicBezTo>
                    <a:pt x="268" y="3047"/>
                    <a:pt x="388" y="3207"/>
                    <a:pt x="585" y="3207"/>
                  </a:cubicBezTo>
                  <a:cubicBezTo>
                    <a:pt x="751" y="3207"/>
                    <a:pt x="950" y="3047"/>
                    <a:pt x="927" y="2866"/>
                  </a:cubicBezTo>
                  <a:cubicBezTo>
                    <a:pt x="824" y="2030"/>
                    <a:pt x="813" y="1182"/>
                    <a:pt x="711" y="342"/>
                  </a:cubicBezTo>
                  <a:cubicBezTo>
                    <a:pt x="688" y="159"/>
                    <a:pt x="569" y="1"/>
                    <a:pt x="364"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879;p80">
              <a:extLst>
                <a:ext uri="{FF2B5EF4-FFF2-40B4-BE49-F238E27FC236}">
                  <a16:creationId xmlns="" xmlns:a16="http://schemas.microsoft.com/office/drawing/2014/main" id="{519203F4-BF95-4ACF-B1F6-1136EBF4E1A4}"/>
                </a:ext>
              </a:extLst>
            </p:cNvPr>
            <p:cNvSpPr/>
            <p:nvPr/>
          </p:nvSpPr>
          <p:spPr>
            <a:xfrm rot="1202423">
              <a:off x="4223108" y="225096"/>
              <a:ext cx="23051" cy="74604"/>
            </a:xfrm>
            <a:custGeom>
              <a:avLst/>
              <a:gdLst/>
              <a:ahLst/>
              <a:cxnLst/>
              <a:rect l="l" t="t" r="r" b="b"/>
              <a:pathLst>
                <a:path w="922" h="2984" extrusionOk="0">
                  <a:moveTo>
                    <a:pt x="348" y="0"/>
                  </a:moveTo>
                  <a:cubicBezTo>
                    <a:pt x="320" y="0"/>
                    <a:pt x="293" y="4"/>
                    <a:pt x="268" y="11"/>
                  </a:cubicBezTo>
                  <a:cubicBezTo>
                    <a:pt x="69" y="63"/>
                    <a:pt x="0" y="244"/>
                    <a:pt x="29" y="431"/>
                  </a:cubicBezTo>
                  <a:cubicBezTo>
                    <a:pt x="131" y="1165"/>
                    <a:pt x="234" y="1898"/>
                    <a:pt x="234" y="2643"/>
                  </a:cubicBezTo>
                  <a:cubicBezTo>
                    <a:pt x="239" y="2831"/>
                    <a:pt x="392" y="2984"/>
                    <a:pt x="580" y="2984"/>
                  </a:cubicBezTo>
                  <a:cubicBezTo>
                    <a:pt x="762" y="2984"/>
                    <a:pt x="921" y="2831"/>
                    <a:pt x="921" y="2643"/>
                  </a:cubicBezTo>
                  <a:cubicBezTo>
                    <a:pt x="916" y="1842"/>
                    <a:pt x="801" y="1040"/>
                    <a:pt x="688" y="250"/>
                  </a:cubicBezTo>
                  <a:cubicBezTo>
                    <a:pt x="664" y="97"/>
                    <a:pt x="495" y="0"/>
                    <a:pt x="34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880;p80">
              <a:extLst>
                <a:ext uri="{FF2B5EF4-FFF2-40B4-BE49-F238E27FC236}">
                  <a16:creationId xmlns="" xmlns:a16="http://schemas.microsoft.com/office/drawing/2014/main" id="{2AE26996-2882-4A06-BF71-8859041D77AB}"/>
                </a:ext>
              </a:extLst>
            </p:cNvPr>
            <p:cNvSpPr/>
            <p:nvPr/>
          </p:nvSpPr>
          <p:spPr>
            <a:xfrm rot="1202423">
              <a:off x="4367398" y="236346"/>
              <a:ext cx="20226" cy="77404"/>
            </a:xfrm>
            <a:custGeom>
              <a:avLst/>
              <a:gdLst/>
              <a:ahLst/>
              <a:cxnLst/>
              <a:rect l="l" t="t" r="r" b="b"/>
              <a:pathLst>
                <a:path w="809" h="3096" extrusionOk="0">
                  <a:moveTo>
                    <a:pt x="343" y="1"/>
                  </a:moveTo>
                  <a:cubicBezTo>
                    <a:pt x="317" y="1"/>
                    <a:pt x="292" y="4"/>
                    <a:pt x="268" y="9"/>
                  </a:cubicBezTo>
                  <a:cubicBezTo>
                    <a:pt x="69" y="67"/>
                    <a:pt x="1" y="248"/>
                    <a:pt x="29" y="430"/>
                  </a:cubicBezTo>
                  <a:cubicBezTo>
                    <a:pt x="132" y="1175"/>
                    <a:pt x="126" y="1988"/>
                    <a:pt x="126" y="2755"/>
                  </a:cubicBezTo>
                  <a:cubicBezTo>
                    <a:pt x="126" y="2943"/>
                    <a:pt x="279" y="3096"/>
                    <a:pt x="467" y="3096"/>
                  </a:cubicBezTo>
                  <a:cubicBezTo>
                    <a:pt x="649" y="3096"/>
                    <a:pt x="808" y="2943"/>
                    <a:pt x="808" y="2755"/>
                  </a:cubicBezTo>
                  <a:cubicBezTo>
                    <a:pt x="808" y="1920"/>
                    <a:pt x="802" y="1083"/>
                    <a:pt x="683" y="248"/>
                  </a:cubicBezTo>
                  <a:cubicBezTo>
                    <a:pt x="663" y="94"/>
                    <a:pt x="491" y="1"/>
                    <a:pt x="343"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881;p80">
              <a:extLst>
                <a:ext uri="{FF2B5EF4-FFF2-40B4-BE49-F238E27FC236}">
                  <a16:creationId xmlns="" xmlns:a16="http://schemas.microsoft.com/office/drawing/2014/main" id="{BC6D0D0A-4578-40F0-91CF-A8A4937139B4}"/>
                </a:ext>
              </a:extLst>
            </p:cNvPr>
            <p:cNvSpPr/>
            <p:nvPr/>
          </p:nvSpPr>
          <p:spPr>
            <a:xfrm rot="1202423">
              <a:off x="3586371" y="187215"/>
              <a:ext cx="20351" cy="52778"/>
            </a:xfrm>
            <a:custGeom>
              <a:avLst/>
              <a:gdLst/>
              <a:ahLst/>
              <a:cxnLst/>
              <a:rect l="l" t="t" r="r" b="b"/>
              <a:pathLst>
                <a:path w="814" h="2111" extrusionOk="0">
                  <a:moveTo>
                    <a:pt x="378" y="0"/>
                  </a:moveTo>
                  <a:cubicBezTo>
                    <a:pt x="373" y="0"/>
                    <a:pt x="368" y="0"/>
                    <a:pt x="364" y="1"/>
                  </a:cubicBezTo>
                  <a:cubicBezTo>
                    <a:pt x="193" y="6"/>
                    <a:pt x="1" y="149"/>
                    <a:pt x="23" y="342"/>
                  </a:cubicBezTo>
                  <a:cubicBezTo>
                    <a:pt x="74" y="814"/>
                    <a:pt x="132" y="1291"/>
                    <a:pt x="132" y="1769"/>
                  </a:cubicBezTo>
                  <a:cubicBezTo>
                    <a:pt x="132" y="1942"/>
                    <a:pt x="285" y="2110"/>
                    <a:pt x="464" y="2110"/>
                  </a:cubicBezTo>
                  <a:cubicBezTo>
                    <a:pt x="467" y="2110"/>
                    <a:pt x="470" y="2110"/>
                    <a:pt x="473" y="2110"/>
                  </a:cubicBezTo>
                  <a:cubicBezTo>
                    <a:pt x="660" y="2099"/>
                    <a:pt x="814" y="1957"/>
                    <a:pt x="814" y="1769"/>
                  </a:cubicBezTo>
                  <a:cubicBezTo>
                    <a:pt x="814" y="1291"/>
                    <a:pt x="757" y="814"/>
                    <a:pt x="705" y="342"/>
                  </a:cubicBezTo>
                  <a:cubicBezTo>
                    <a:pt x="694" y="245"/>
                    <a:pt x="671" y="166"/>
                    <a:pt x="602" y="98"/>
                  </a:cubicBezTo>
                  <a:cubicBezTo>
                    <a:pt x="550" y="43"/>
                    <a:pt x="460" y="0"/>
                    <a:pt x="378"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882;p80">
              <a:extLst>
                <a:ext uri="{FF2B5EF4-FFF2-40B4-BE49-F238E27FC236}">
                  <a16:creationId xmlns="" xmlns:a16="http://schemas.microsoft.com/office/drawing/2014/main" id="{F8B56962-32DA-49A9-B100-83323DA471B4}"/>
                </a:ext>
              </a:extLst>
            </p:cNvPr>
            <p:cNvSpPr/>
            <p:nvPr/>
          </p:nvSpPr>
          <p:spPr>
            <a:xfrm rot="1202423">
              <a:off x="3732245" y="195170"/>
              <a:ext cx="20751" cy="54203"/>
            </a:xfrm>
            <a:custGeom>
              <a:avLst/>
              <a:gdLst/>
              <a:ahLst/>
              <a:cxnLst/>
              <a:rect l="l" t="t" r="r" b="b"/>
              <a:pathLst>
                <a:path w="830" h="2168" extrusionOk="0">
                  <a:moveTo>
                    <a:pt x="357" y="0"/>
                  </a:moveTo>
                  <a:cubicBezTo>
                    <a:pt x="194" y="13"/>
                    <a:pt x="0" y="154"/>
                    <a:pt x="16" y="341"/>
                  </a:cubicBezTo>
                  <a:cubicBezTo>
                    <a:pt x="74" y="837"/>
                    <a:pt x="74" y="1331"/>
                    <a:pt x="131" y="1826"/>
                  </a:cubicBezTo>
                  <a:cubicBezTo>
                    <a:pt x="136" y="1916"/>
                    <a:pt x="160" y="1996"/>
                    <a:pt x="228" y="2065"/>
                  </a:cubicBezTo>
                  <a:cubicBezTo>
                    <a:pt x="286" y="2124"/>
                    <a:pt x="376" y="2167"/>
                    <a:pt x="458" y="2167"/>
                  </a:cubicBezTo>
                  <a:cubicBezTo>
                    <a:pt x="463" y="2167"/>
                    <a:pt x="467" y="2167"/>
                    <a:pt x="472" y="2167"/>
                  </a:cubicBezTo>
                  <a:cubicBezTo>
                    <a:pt x="637" y="2161"/>
                    <a:pt x="830" y="2013"/>
                    <a:pt x="813" y="1826"/>
                  </a:cubicBezTo>
                  <a:cubicBezTo>
                    <a:pt x="756" y="1331"/>
                    <a:pt x="756" y="837"/>
                    <a:pt x="705" y="341"/>
                  </a:cubicBezTo>
                  <a:cubicBezTo>
                    <a:pt x="693" y="251"/>
                    <a:pt x="671" y="171"/>
                    <a:pt x="603" y="103"/>
                  </a:cubicBezTo>
                  <a:cubicBezTo>
                    <a:pt x="546" y="40"/>
                    <a:pt x="443" y="0"/>
                    <a:pt x="357"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883;p80">
              <a:extLst>
                <a:ext uri="{FF2B5EF4-FFF2-40B4-BE49-F238E27FC236}">
                  <a16:creationId xmlns="" xmlns:a16="http://schemas.microsoft.com/office/drawing/2014/main" id="{F4E9B8F2-40DB-49B5-939D-21AEE0B05AB0}"/>
                </a:ext>
              </a:extLst>
            </p:cNvPr>
            <p:cNvSpPr/>
            <p:nvPr/>
          </p:nvSpPr>
          <p:spPr>
            <a:xfrm rot="1202423">
              <a:off x="3881540" y="204035"/>
              <a:ext cx="19076" cy="52778"/>
            </a:xfrm>
            <a:custGeom>
              <a:avLst/>
              <a:gdLst/>
              <a:ahLst/>
              <a:cxnLst/>
              <a:rect l="l" t="t" r="r" b="b"/>
              <a:pathLst>
                <a:path w="763" h="2111" extrusionOk="0">
                  <a:moveTo>
                    <a:pt x="351" y="0"/>
                  </a:moveTo>
                  <a:cubicBezTo>
                    <a:pt x="348" y="0"/>
                    <a:pt x="345" y="0"/>
                    <a:pt x="342" y="0"/>
                  </a:cubicBezTo>
                  <a:cubicBezTo>
                    <a:pt x="159" y="13"/>
                    <a:pt x="1" y="149"/>
                    <a:pt x="1" y="341"/>
                  </a:cubicBezTo>
                  <a:cubicBezTo>
                    <a:pt x="1" y="819"/>
                    <a:pt x="1" y="1296"/>
                    <a:pt x="57" y="1768"/>
                  </a:cubicBezTo>
                  <a:cubicBezTo>
                    <a:pt x="69" y="1865"/>
                    <a:pt x="85" y="1939"/>
                    <a:pt x="159" y="2013"/>
                  </a:cubicBezTo>
                  <a:cubicBezTo>
                    <a:pt x="213" y="2067"/>
                    <a:pt x="303" y="2110"/>
                    <a:pt x="384" y="2110"/>
                  </a:cubicBezTo>
                  <a:cubicBezTo>
                    <a:pt x="389" y="2110"/>
                    <a:pt x="393" y="2110"/>
                    <a:pt x="398" y="2110"/>
                  </a:cubicBezTo>
                  <a:cubicBezTo>
                    <a:pt x="563" y="2104"/>
                    <a:pt x="762" y="1962"/>
                    <a:pt x="739" y="1768"/>
                  </a:cubicBezTo>
                  <a:cubicBezTo>
                    <a:pt x="683" y="1296"/>
                    <a:pt x="689" y="819"/>
                    <a:pt x="689" y="341"/>
                  </a:cubicBezTo>
                  <a:cubicBezTo>
                    <a:pt x="689" y="168"/>
                    <a:pt x="534" y="0"/>
                    <a:pt x="351"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884;p80">
              <a:extLst>
                <a:ext uri="{FF2B5EF4-FFF2-40B4-BE49-F238E27FC236}">
                  <a16:creationId xmlns="" xmlns:a16="http://schemas.microsoft.com/office/drawing/2014/main" id="{6DE2FCCA-DBDF-4593-B407-64F6B779DE82}"/>
                </a:ext>
              </a:extLst>
            </p:cNvPr>
            <p:cNvSpPr/>
            <p:nvPr/>
          </p:nvSpPr>
          <p:spPr>
            <a:xfrm rot="1202423">
              <a:off x="4022250" y="213451"/>
              <a:ext cx="20351" cy="59753"/>
            </a:xfrm>
            <a:custGeom>
              <a:avLst/>
              <a:gdLst/>
              <a:ahLst/>
              <a:cxnLst/>
              <a:rect l="l" t="t" r="r" b="b"/>
              <a:pathLst>
                <a:path w="814" h="2390" extrusionOk="0">
                  <a:moveTo>
                    <a:pt x="363" y="0"/>
                  </a:moveTo>
                  <a:cubicBezTo>
                    <a:pt x="334" y="0"/>
                    <a:pt x="306" y="4"/>
                    <a:pt x="279" y="12"/>
                  </a:cubicBezTo>
                  <a:cubicBezTo>
                    <a:pt x="92" y="75"/>
                    <a:pt x="1" y="246"/>
                    <a:pt x="40" y="433"/>
                  </a:cubicBezTo>
                  <a:cubicBezTo>
                    <a:pt x="46" y="473"/>
                    <a:pt x="51" y="513"/>
                    <a:pt x="64" y="553"/>
                  </a:cubicBezTo>
                  <a:cubicBezTo>
                    <a:pt x="64" y="558"/>
                    <a:pt x="65" y="563"/>
                    <a:pt x="65" y="566"/>
                  </a:cubicBezTo>
                  <a:lnTo>
                    <a:pt x="65" y="566"/>
                  </a:lnTo>
                  <a:cubicBezTo>
                    <a:pt x="65" y="561"/>
                    <a:pt x="64" y="556"/>
                    <a:pt x="63" y="556"/>
                  </a:cubicBezTo>
                  <a:lnTo>
                    <a:pt x="63" y="556"/>
                  </a:lnTo>
                  <a:cubicBezTo>
                    <a:pt x="62" y="556"/>
                    <a:pt x="62" y="564"/>
                    <a:pt x="64" y="587"/>
                  </a:cubicBezTo>
                  <a:cubicBezTo>
                    <a:pt x="74" y="660"/>
                    <a:pt x="80" y="729"/>
                    <a:pt x="85" y="802"/>
                  </a:cubicBezTo>
                  <a:cubicBezTo>
                    <a:pt x="92" y="939"/>
                    <a:pt x="98" y="1075"/>
                    <a:pt x="98" y="1212"/>
                  </a:cubicBezTo>
                  <a:cubicBezTo>
                    <a:pt x="98" y="1490"/>
                    <a:pt x="80" y="1770"/>
                    <a:pt x="80" y="2043"/>
                  </a:cubicBezTo>
                  <a:cubicBezTo>
                    <a:pt x="80" y="2221"/>
                    <a:pt x="235" y="2389"/>
                    <a:pt x="413" y="2389"/>
                  </a:cubicBezTo>
                  <a:cubicBezTo>
                    <a:pt x="415" y="2389"/>
                    <a:pt x="418" y="2389"/>
                    <a:pt x="421" y="2389"/>
                  </a:cubicBezTo>
                  <a:cubicBezTo>
                    <a:pt x="609" y="2377"/>
                    <a:pt x="762" y="2235"/>
                    <a:pt x="768" y="2043"/>
                  </a:cubicBezTo>
                  <a:cubicBezTo>
                    <a:pt x="768" y="1445"/>
                    <a:pt x="814" y="849"/>
                    <a:pt x="699" y="251"/>
                  </a:cubicBezTo>
                  <a:cubicBezTo>
                    <a:pt x="671" y="104"/>
                    <a:pt x="511" y="0"/>
                    <a:pt x="363"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885;p80">
              <a:extLst>
                <a:ext uri="{FF2B5EF4-FFF2-40B4-BE49-F238E27FC236}">
                  <a16:creationId xmlns="" xmlns:a16="http://schemas.microsoft.com/office/drawing/2014/main" id="{87D3D4E0-56AC-4C92-8231-EC0F73C04911}"/>
                </a:ext>
              </a:extLst>
            </p:cNvPr>
            <p:cNvSpPr/>
            <p:nvPr/>
          </p:nvSpPr>
          <p:spPr>
            <a:xfrm rot="1202423">
              <a:off x="4154535" y="221818"/>
              <a:ext cx="18926" cy="55603"/>
            </a:xfrm>
            <a:custGeom>
              <a:avLst/>
              <a:gdLst/>
              <a:ahLst/>
              <a:cxnLst/>
              <a:rect l="l" t="t" r="r" b="b"/>
              <a:pathLst>
                <a:path w="757" h="2224" extrusionOk="0">
                  <a:moveTo>
                    <a:pt x="369" y="1"/>
                  </a:moveTo>
                  <a:cubicBezTo>
                    <a:pt x="366" y="1"/>
                    <a:pt x="363" y="1"/>
                    <a:pt x="360" y="1"/>
                  </a:cubicBezTo>
                  <a:cubicBezTo>
                    <a:pt x="189" y="13"/>
                    <a:pt x="1" y="155"/>
                    <a:pt x="19" y="348"/>
                  </a:cubicBezTo>
                  <a:cubicBezTo>
                    <a:pt x="69" y="854"/>
                    <a:pt x="69" y="1371"/>
                    <a:pt x="69" y="1882"/>
                  </a:cubicBezTo>
                  <a:cubicBezTo>
                    <a:pt x="69" y="2056"/>
                    <a:pt x="223" y="2224"/>
                    <a:pt x="405" y="2224"/>
                  </a:cubicBezTo>
                  <a:cubicBezTo>
                    <a:pt x="408" y="2224"/>
                    <a:pt x="412" y="2224"/>
                    <a:pt x="416" y="2224"/>
                  </a:cubicBezTo>
                  <a:cubicBezTo>
                    <a:pt x="598" y="2218"/>
                    <a:pt x="757" y="2076"/>
                    <a:pt x="757" y="1882"/>
                  </a:cubicBezTo>
                  <a:cubicBezTo>
                    <a:pt x="757" y="1371"/>
                    <a:pt x="751" y="854"/>
                    <a:pt x="701" y="348"/>
                  </a:cubicBezTo>
                  <a:cubicBezTo>
                    <a:pt x="683" y="169"/>
                    <a:pt x="563" y="1"/>
                    <a:pt x="36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886;p80">
              <a:extLst>
                <a:ext uri="{FF2B5EF4-FFF2-40B4-BE49-F238E27FC236}">
                  <a16:creationId xmlns="" xmlns:a16="http://schemas.microsoft.com/office/drawing/2014/main" id="{FD3C1FEE-D500-456A-9B1B-55A73B180C29}"/>
                </a:ext>
              </a:extLst>
            </p:cNvPr>
            <p:cNvSpPr/>
            <p:nvPr/>
          </p:nvSpPr>
          <p:spPr>
            <a:xfrm rot="1202423">
              <a:off x="4299960" y="237352"/>
              <a:ext cx="20476" cy="55478"/>
            </a:xfrm>
            <a:custGeom>
              <a:avLst/>
              <a:gdLst/>
              <a:ahLst/>
              <a:cxnLst/>
              <a:rect l="l" t="t" r="r" b="b"/>
              <a:pathLst>
                <a:path w="819" h="2219" extrusionOk="0">
                  <a:moveTo>
                    <a:pt x="410" y="0"/>
                  </a:moveTo>
                  <a:cubicBezTo>
                    <a:pt x="404" y="0"/>
                    <a:pt x="398" y="0"/>
                    <a:pt x="392" y="1"/>
                  </a:cubicBezTo>
                  <a:cubicBezTo>
                    <a:pt x="205" y="6"/>
                    <a:pt x="51" y="148"/>
                    <a:pt x="51" y="342"/>
                  </a:cubicBezTo>
                  <a:cubicBezTo>
                    <a:pt x="51" y="881"/>
                    <a:pt x="0" y="1426"/>
                    <a:pt x="119" y="1967"/>
                  </a:cubicBezTo>
                  <a:cubicBezTo>
                    <a:pt x="147" y="2114"/>
                    <a:pt x="303" y="2218"/>
                    <a:pt x="449" y="2218"/>
                  </a:cubicBezTo>
                  <a:cubicBezTo>
                    <a:pt x="478" y="2218"/>
                    <a:pt x="507" y="2214"/>
                    <a:pt x="534" y="2206"/>
                  </a:cubicBezTo>
                  <a:cubicBezTo>
                    <a:pt x="722" y="2143"/>
                    <a:pt x="819" y="1972"/>
                    <a:pt x="772" y="1785"/>
                  </a:cubicBezTo>
                  <a:cubicBezTo>
                    <a:pt x="762" y="1728"/>
                    <a:pt x="752" y="1670"/>
                    <a:pt x="741" y="1608"/>
                  </a:cubicBezTo>
                  <a:lnTo>
                    <a:pt x="741" y="1608"/>
                  </a:lnTo>
                  <a:cubicBezTo>
                    <a:pt x="740" y="1596"/>
                    <a:pt x="738" y="1581"/>
                    <a:pt x="738" y="1575"/>
                  </a:cubicBezTo>
                  <a:cubicBezTo>
                    <a:pt x="733" y="1536"/>
                    <a:pt x="733" y="1501"/>
                    <a:pt x="727" y="1461"/>
                  </a:cubicBezTo>
                  <a:cubicBezTo>
                    <a:pt x="722" y="1336"/>
                    <a:pt x="717" y="1216"/>
                    <a:pt x="722" y="1092"/>
                  </a:cubicBezTo>
                  <a:cubicBezTo>
                    <a:pt x="722" y="841"/>
                    <a:pt x="733" y="591"/>
                    <a:pt x="733" y="342"/>
                  </a:cubicBezTo>
                  <a:cubicBezTo>
                    <a:pt x="733" y="165"/>
                    <a:pt x="584" y="0"/>
                    <a:pt x="410"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887;p80">
              <a:extLst>
                <a:ext uri="{FF2B5EF4-FFF2-40B4-BE49-F238E27FC236}">
                  <a16:creationId xmlns="" xmlns:a16="http://schemas.microsoft.com/office/drawing/2014/main" id="{7AAFA88F-7735-41D0-818C-2FE63DACF70C}"/>
                </a:ext>
              </a:extLst>
            </p:cNvPr>
            <p:cNvSpPr/>
            <p:nvPr/>
          </p:nvSpPr>
          <p:spPr>
            <a:xfrm rot="1202423">
              <a:off x="4430613" y="248282"/>
              <a:ext cx="20501" cy="52778"/>
            </a:xfrm>
            <a:custGeom>
              <a:avLst/>
              <a:gdLst/>
              <a:ahLst/>
              <a:cxnLst/>
              <a:rect l="l" t="t" r="r" b="b"/>
              <a:pathLst>
                <a:path w="820" h="2111" extrusionOk="0">
                  <a:moveTo>
                    <a:pt x="350" y="1"/>
                  </a:moveTo>
                  <a:cubicBezTo>
                    <a:pt x="348" y="1"/>
                    <a:pt x="345" y="1"/>
                    <a:pt x="342" y="1"/>
                  </a:cubicBezTo>
                  <a:cubicBezTo>
                    <a:pt x="160" y="13"/>
                    <a:pt x="1" y="155"/>
                    <a:pt x="1" y="342"/>
                  </a:cubicBezTo>
                  <a:cubicBezTo>
                    <a:pt x="1" y="820"/>
                    <a:pt x="52" y="1297"/>
                    <a:pt x="115" y="1769"/>
                  </a:cubicBezTo>
                  <a:cubicBezTo>
                    <a:pt x="126" y="1866"/>
                    <a:pt x="144" y="1940"/>
                    <a:pt x="212" y="2013"/>
                  </a:cubicBezTo>
                  <a:cubicBezTo>
                    <a:pt x="270" y="2068"/>
                    <a:pt x="360" y="2111"/>
                    <a:pt x="442" y="2111"/>
                  </a:cubicBezTo>
                  <a:cubicBezTo>
                    <a:pt x="447" y="2111"/>
                    <a:pt x="452" y="2111"/>
                    <a:pt x="456" y="2110"/>
                  </a:cubicBezTo>
                  <a:cubicBezTo>
                    <a:pt x="621" y="2105"/>
                    <a:pt x="819" y="1963"/>
                    <a:pt x="797" y="1769"/>
                  </a:cubicBezTo>
                  <a:cubicBezTo>
                    <a:pt x="735" y="1297"/>
                    <a:pt x="690" y="820"/>
                    <a:pt x="683" y="342"/>
                  </a:cubicBezTo>
                  <a:cubicBezTo>
                    <a:pt x="683" y="169"/>
                    <a:pt x="535" y="1"/>
                    <a:pt x="350"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888;p80">
              <a:extLst>
                <a:ext uri="{FF2B5EF4-FFF2-40B4-BE49-F238E27FC236}">
                  <a16:creationId xmlns="" xmlns:a16="http://schemas.microsoft.com/office/drawing/2014/main" id="{1AF0B54D-2708-4C7A-90CF-2ED868CB67B6}"/>
                </a:ext>
              </a:extLst>
            </p:cNvPr>
            <p:cNvSpPr/>
            <p:nvPr/>
          </p:nvSpPr>
          <p:spPr>
            <a:xfrm rot="1202423">
              <a:off x="3706041" y="522612"/>
              <a:ext cx="56728" cy="51153"/>
            </a:xfrm>
            <a:custGeom>
              <a:avLst/>
              <a:gdLst/>
              <a:ahLst/>
              <a:cxnLst/>
              <a:rect l="l" t="t" r="r" b="b"/>
              <a:pathLst>
                <a:path w="2269" h="2046" extrusionOk="0">
                  <a:moveTo>
                    <a:pt x="1034" y="0"/>
                  </a:moveTo>
                  <a:cubicBezTo>
                    <a:pt x="841" y="0"/>
                    <a:pt x="650" y="51"/>
                    <a:pt x="489" y="160"/>
                  </a:cubicBezTo>
                  <a:cubicBezTo>
                    <a:pt x="171" y="382"/>
                    <a:pt x="1" y="826"/>
                    <a:pt x="153" y="1178"/>
                  </a:cubicBezTo>
                  <a:lnTo>
                    <a:pt x="46" y="939"/>
                  </a:lnTo>
                  <a:lnTo>
                    <a:pt x="46" y="939"/>
                  </a:lnTo>
                  <a:cubicBezTo>
                    <a:pt x="4" y="1509"/>
                    <a:pt x="540" y="2046"/>
                    <a:pt x="1104" y="2046"/>
                  </a:cubicBezTo>
                  <a:cubicBezTo>
                    <a:pt x="1147" y="2046"/>
                    <a:pt x="1191" y="2043"/>
                    <a:pt x="1234" y="2036"/>
                  </a:cubicBezTo>
                  <a:cubicBezTo>
                    <a:pt x="1848" y="1939"/>
                    <a:pt x="2268" y="1207"/>
                    <a:pt x="2035" y="632"/>
                  </a:cubicBezTo>
                  <a:cubicBezTo>
                    <a:pt x="1880" y="239"/>
                    <a:pt x="1452" y="0"/>
                    <a:pt x="1034" y="0"/>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889;p80">
              <a:extLst>
                <a:ext uri="{FF2B5EF4-FFF2-40B4-BE49-F238E27FC236}">
                  <a16:creationId xmlns="" xmlns:a16="http://schemas.microsoft.com/office/drawing/2014/main" id="{38A1339B-EC05-4224-8D3A-600EC85BB664}"/>
                </a:ext>
              </a:extLst>
            </p:cNvPr>
            <p:cNvSpPr/>
            <p:nvPr/>
          </p:nvSpPr>
          <p:spPr>
            <a:xfrm rot="1202423">
              <a:off x="3871017" y="462243"/>
              <a:ext cx="56753" cy="51153"/>
            </a:xfrm>
            <a:custGeom>
              <a:avLst/>
              <a:gdLst/>
              <a:ahLst/>
              <a:cxnLst/>
              <a:rect l="l" t="t" r="r" b="b"/>
              <a:pathLst>
                <a:path w="2270" h="2046" extrusionOk="0">
                  <a:moveTo>
                    <a:pt x="1039" y="1"/>
                  </a:moveTo>
                  <a:cubicBezTo>
                    <a:pt x="845" y="1"/>
                    <a:pt x="652" y="53"/>
                    <a:pt x="490" y="164"/>
                  </a:cubicBezTo>
                  <a:cubicBezTo>
                    <a:pt x="171" y="381"/>
                    <a:pt x="0" y="825"/>
                    <a:pt x="154" y="1177"/>
                  </a:cubicBezTo>
                  <a:lnTo>
                    <a:pt x="46" y="938"/>
                  </a:lnTo>
                  <a:lnTo>
                    <a:pt x="46" y="938"/>
                  </a:lnTo>
                  <a:cubicBezTo>
                    <a:pt x="4" y="1511"/>
                    <a:pt x="531" y="2046"/>
                    <a:pt x="1096" y="2046"/>
                  </a:cubicBezTo>
                  <a:cubicBezTo>
                    <a:pt x="1142" y="2046"/>
                    <a:pt x="1188" y="2042"/>
                    <a:pt x="1233" y="2035"/>
                  </a:cubicBezTo>
                  <a:cubicBezTo>
                    <a:pt x="1847" y="1945"/>
                    <a:pt x="2269" y="1211"/>
                    <a:pt x="2036" y="631"/>
                  </a:cubicBezTo>
                  <a:cubicBezTo>
                    <a:pt x="1880" y="239"/>
                    <a:pt x="1456" y="1"/>
                    <a:pt x="1039"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890;p80">
              <a:extLst>
                <a:ext uri="{FF2B5EF4-FFF2-40B4-BE49-F238E27FC236}">
                  <a16:creationId xmlns="" xmlns:a16="http://schemas.microsoft.com/office/drawing/2014/main" id="{C0ACDA80-3E49-4CE0-9815-F32FF93EFC7B}"/>
                </a:ext>
              </a:extLst>
            </p:cNvPr>
            <p:cNvSpPr/>
            <p:nvPr/>
          </p:nvSpPr>
          <p:spPr>
            <a:xfrm rot="1202423">
              <a:off x="3779642" y="497180"/>
              <a:ext cx="74379" cy="68104"/>
            </a:xfrm>
            <a:custGeom>
              <a:avLst/>
              <a:gdLst/>
              <a:ahLst/>
              <a:cxnLst/>
              <a:rect l="l" t="t" r="r" b="b"/>
              <a:pathLst>
                <a:path w="2975" h="2724" extrusionOk="0">
                  <a:moveTo>
                    <a:pt x="1977" y="1"/>
                  </a:moveTo>
                  <a:cubicBezTo>
                    <a:pt x="1890" y="1"/>
                    <a:pt x="1802" y="32"/>
                    <a:pt x="1734" y="94"/>
                  </a:cubicBezTo>
                  <a:cubicBezTo>
                    <a:pt x="1593" y="230"/>
                    <a:pt x="1582" y="453"/>
                    <a:pt x="1718" y="600"/>
                  </a:cubicBezTo>
                  <a:cubicBezTo>
                    <a:pt x="2007" y="907"/>
                    <a:pt x="2269" y="1254"/>
                    <a:pt x="2235" y="1561"/>
                  </a:cubicBezTo>
                  <a:cubicBezTo>
                    <a:pt x="2217" y="1731"/>
                    <a:pt x="2093" y="1902"/>
                    <a:pt x="1934" y="1970"/>
                  </a:cubicBezTo>
                  <a:cubicBezTo>
                    <a:pt x="1865" y="1997"/>
                    <a:pt x="1787" y="2011"/>
                    <a:pt x="1704" y="2011"/>
                  </a:cubicBezTo>
                  <a:cubicBezTo>
                    <a:pt x="1580" y="2011"/>
                    <a:pt x="1444" y="1981"/>
                    <a:pt x="1309" y="1920"/>
                  </a:cubicBezTo>
                  <a:cubicBezTo>
                    <a:pt x="1070" y="1812"/>
                    <a:pt x="853" y="1636"/>
                    <a:pt x="627" y="1447"/>
                  </a:cubicBezTo>
                  <a:cubicBezTo>
                    <a:pt x="559" y="1392"/>
                    <a:pt x="479" y="1366"/>
                    <a:pt x="399" y="1366"/>
                  </a:cubicBezTo>
                  <a:cubicBezTo>
                    <a:pt x="297" y="1366"/>
                    <a:pt x="196" y="1410"/>
                    <a:pt x="126" y="1492"/>
                  </a:cubicBezTo>
                  <a:cubicBezTo>
                    <a:pt x="0" y="1647"/>
                    <a:pt x="24" y="1868"/>
                    <a:pt x="178" y="1993"/>
                  </a:cubicBezTo>
                  <a:cubicBezTo>
                    <a:pt x="427" y="2203"/>
                    <a:pt x="695" y="2426"/>
                    <a:pt x="1018" y="2568"/>
                  </a:cubicBezTo>
                  <a:cubicBezTo>
                    <a:pt x="1249" y="2672"/>
                    <a:pt x="1482" y="2723"/>
                    <a:pt x="1703" y="2723"/>
                  </a:cubicBezTo>
                  <a:cubicBezTo>
                    <a:pt x="1880" y="2723"/>
                    <a:pt x="2050" y="2690"/>
                    <a:pt x="2207" y="2625"/>
                  </a:cubicBezTo>
                  <a:cubicBezTo>
                    <a:pt x="2605" y="2454"/>
                    <a:pt x="2894" y="2072"/>
                    <a:pt x="2946" y="1641"/>
                  </a:cubicBezTo>
                  <a:cubicBezTo>
                    <a:pt x="2946" y="1613"/>
                    <a:pt x="2951" y="1584"/>
                    <a:pt x="2951" y="1555"/>
                  </a:cubicBezTo>
                  <a:cubicBezTo>
                    <a:pt x="2975" y="981"/>
                    <a:pt x="2605" y="503"/>
                    <a:pt x="2235" y="112"/>
                  </a:cubicBezTo>
                  <a:cubicBezTo>
                    <a:pt x="2167" y="38"/>
                    <a:pt x="2072" y="1"/>
                    <a:pt x="1977" y="1"/>
                  </a:cubicBezTo>
                  <a:close/>
                </a:path>
              </a:pathLst>
            </a:custGeom>
            <a:solidFill>
              <a:srgbClr val="193E4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8" name="Google Shape;2822;p80">
            <a:extLst>
              <a:ext uri="{FF2B5EF4-FFF2-40B4-BE49-F238E27FC236}">
                <a16:creationId xmlns="" xmlns:a16="http://schemas.microsoft.com/office/drawing/2014/main" id="{E78875E8-BF9F-49E9-93FA-5238CE0B0970}"/>
              </a:ext>
            </a:extLst>
          </p:cNvPr>
          <p:cNvGrpSpPr/>
          <p:nvPr/>
        </p:nvGrpSpPr>
        <p:grpSpPr>
          <a:xfrm>
            <a:off x="11975412" y="8210907"/>
            <a:ext cx="2052977" cy="1504977"/>
            <a:chOff x="6289975" y="4425300"/>
            <a:chExt cx="914200" cy="680100"/>
          </a:xfrm>
        </p:grpSpPr>
        <p:sp>
          <p:nvSpPr>
            <p:cNvPr id="119" name="Google Shape;2823;p80">
              <a:extLst>
                <a:ext uri="{FF2B5EF4-FFF2-40B4-BE49-F238E27FC236}">
                  <a16:creationId xmlns="" xmlns:a16="http://schemas.microsoft.com/office/drawing/2014/main" id="{A1B674AF-F692-4CEA-BBF4-04FBE7E4E767}"/>
                </a:ext>
              </a:extLst>
            </p:cNvPr>
            <p:cNvSpPr/>
            <p:nvPr/>
          </p:nvSpPr>
          <p:spPr>
            <a:xfrm>
              <a:off x="6289975" y="4425300"/>
              <a:ext cx="914200" cy="680100"/>
            </a:xfrm>
            <a:custGeom>
              <a:avLst/>
              <a:gdLst/>
              <a:ahLst/>
              <a:cxnLst/>
              <a:rect l="l" t="t" r="r" b="b"/>
              <a:pathLst>
                <a:path w="36568" h="27204" extrusionOk="0">
                  <a:moveTo>
                    <a:pt x="19358" y="5781"/>
                  </a:moveTo>
                  <a:cubicBezTo>
                    <a:pt x="20675" y="5781"/>
                    <a:pt x="22068" y="6079"/>
                    <a:pt x="23519" y="6750"/>
                  </a:cubicBezTo>
                  <a:cubicBezTo>
                    <a:pt x="26600" y="8175"/>
                    <a:pt x="27982" y="11248"/>
                    <a:pt x="28677" y="14211"/>
                  </a:cubicBezTo>
                  <a:cubicBezTo>
                    <a:pt x="28823" y="14844"/>
                    <a:pt x="28917" y="14598"/>
                    <a:pt x="29054" y="15235"/>
                  </a:cubicBezTo>
                  <a:cubicBezTo>
                    <a:pt x="22230" y="16576"/>
                    <a:pt x="14415" y="18251"/>
                    <a:pt x="7227" y="19756"/>
                  </a:cubicBezTo>
                  <a:cubicBezTo>
                    <a:pt x="7399" y="14324"/>
                    <a:pt x="12301" y="5781"/>
                    <a:pt x="19358" y="5781"/>
                  </a:cubicBezTo>
                  <a:close/>
                  <a:moveTo>
                    <a:pt x="19106" y="1"/>
                  </a:moveTo>
                  <a:cubicBezTo>
                    <a:pt x="7448" y="1"/>
                    <a:pt x="1" y="16464"/>
                    <a:pt x="111" y="27203"/>
                  </a:cubicBezTo>
                  <a:cubicBezTo>
                    <a:pt x="12188" y="24711"/>
                    <a:pt x="25094" y="22041"/>
                    <a:pt x="36568" y="19846"/>
                  </a:cubicBezTo>
                  <a:cubicBezTo>
                    <a:pt x="36284" y="18558"/>
                    <a:pt x="36374" y="18935"/>
                    <a:pt x="36076" y="17652"/>
                  </a:cubicBezTo>
                  <a:cubicBezTo>
                    <a:pt x="34680" y="11644"/>
                    <a:pt x="32107" y="5358"/>
                    <a:pt x="26775" y="2266"/>
                  </a:cubicBezTo>
                  <a:cubicBezTo>
                    <a:pt x="24061" y="692"/>
                    <a:pt x="21495" y="1"/>
                    <a:pt x="19106" y="1"/>
                  </a:cubicBezTo>
                  <a:close/>
                </a:path>
              </a:pathLst>
            </a:custGeom>
            <a:solidFill>
              <a:srgbClr val="69BBB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 name="Google Shape;2824;p80">
              <a:extLst>
                <a:ext uri="{FF2B5EF4-FFF2-40B4-BE49-F238E27FC236}">
                  <a16:creationId xmlns="" xmlns:a16="http://schemas.microsoft.com/office/drawing/2014/main" id="{626AB7CE-39FC-46E2-BA03-DDB7E3A542BB}"/>
                </a:ext>
              </a:extLst>
            </p:cNvPr>
            <p:cNvSpPr/>
            <p:nvPr/>
          </p:nvSpPr>
          <p:spPr>
            <a:xfrm>
              <a:off x="6331550" y="5051775"/>
              <a:ext cx="14175" cy="46650"/>
            </a:xfrm>
            <a:custGeom>
              <a:avLst/>
              <a:gdLst/>
              <a:ahLst/>
              <a:cxnLst/>
              <a:rect l="l" t="t" r="r" b="b"/>
              <a:pathLst>
                <a:path w="567" h="1866" extrusionOk="0">
                  <a:moveTo>
                    <a:pt x="244" y="1"/>
                  </a:moveTo>
                  <a:cubicBezTo>
                    <a:pt x="238" y="1"/>
                    <a:pt x="233" y="1"/>
                    <a:pt x="227" y="1"/>
                  </a:cubicBezTo>
                  <a:cubicBezTo>
                    <a:pt x="99" y="7"/>
                    <a:pt x="0" y="120"/>
                    <a:pt x="5" y="252"/>
                  </a:cubicBezTo>
                  <a:lnTo>
                    <a:pt x="90" y="1644"/>
                  </a:lnTo>
                  <a:cubicBezTo>
                    <a:pt x="94" y="1772"/>
                    <a:pt x="199" y="1866"/>
                    <a:pt x="325" y="1866"/>
                  </a:cubicBezTo>
                  <a:lnTo>
                    <a:pt x="340" y="1866"/>
                  </a:lnTo>
                  <a:cubicBezTo>
                    <a:pt x="467" y="1857"/>
                    <a:pt x="567" y="1748"/>
                    <a:pt x="562" y="1615"/>
                  </a:cubicBezTo>
                  <a:lnTo>
                    <a:pt x="482" y="223"/>
                  </a:lnTo>
                  <a:cubicBezTo>
                    <a:pt x="473" y="98"/>
                    <a:pt x="369" y="1"/>
                    <a:pt x="244"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 name="Google Shape;2825;p80">
              <a:extLst>
                <a:ext uri="{FF2B5EF4-FFF2-40B4-BE49-F238E27FC236}">
                  <a16:creationId xmlns="" xmlns:a16="http://schemas.microsoft.com/office/drawing/2014/main" id="{1B9AF71D-3563-4C5E-948E-B8C41CF9E786}"/>
                </a:ext>
              </a:extLst>
            </p:cNvPr>
            <p:cNvSpPr/>
            <p:nvPr/>
          </p:nvSpPr>
          <p:spPr>
            <a:xfrm>
              <a:off x="6372000" y="5014650"/>
              <a:ext cx="19375" cy="75875"/>
            </a:xfrm>
            <a:custGeom>
              <a:avLst/>
              <a:gdLst/>
              <a:ahLst/>
              <a:cxnLst/>
              <a:rect l="l" t="t" r="r" b="b"/>
              <a:pathLst>
                <a:path w="775" h="3035" extrusionOk="0">
                  <a:moveTo>
                    <a:pt x="299" y="0"/>
                  </a:moveTo>
                  <a:cubicBezTo>
                    <a:pt x="171" y="0"/>
                    <a:pt x="58" y="90"/>
                    <a:pt x="48" y="222"/>
                  </a:cubicBezTo>
                  <a:cubicBezTo>
                    <a:pt x="1" y="1105"/>
                    <a:pt x="77" y="1991"/>
                    <a:pt x="284" y="2851"/>
                  </a:cubicBezTo>
                  <a:cubicBezTo>
                    <a:pt x="312" y="2959"/>
                    <a:pt x="406" y="3035"/>
                    <a:pt x="515" y="3035"/>
                  </a:cubicBezTo>
                  <a:cubicBezTo>
                    <a:pt x="534" y="3035"/>
                    <a:pt x="554" y="3030"/>
                    <a:pt x="572" y="3026"/>
                  </a:cubicBezTo>
                  <a:cubicBezTo>
                    <a:pt x="700" y="2997"/>
                    <a:pt x="774" y="2869"/>
                    <a:pt x="746" y="2742"/>
                  </a:cubicBezTo>
                  <a:cubicBezTo>
                    <a:pt x="548" y="1926"/>
                    <a:pt x="478" y="1085"/>
                    <a:pt x="525" y="251"/>
                  </a:cubicBezTo>
                  <a:cubicBezTo>
                    <a:pt x="530" y="118"/>
                    <a:pt x="430" y="5"/>
                    <a:pt x="299"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2" name="Google Shape;2826;p80">
              <a:extLst>
                <a:ext uri="{FF2B5EF4-FFF2-40B4-BE49-F238E27FC236}">
                  <a16:creationId xmlns="" xmlns:a16="http://schemas.microsoft.com/office/drawing/2014/main" id="{CB583A30-A2FA-4BFF-94E7-F4495EA9837B}"/>
                </a:ext>
              </a:extLst>
            </p:cNvPr>
            <p:cNvSpPr/>
            <p:nvPr/>
          </p:nvSpPr>
          <p:spPr>
            <a:xfrm>
              <a:off x="6443175" y="5031250"/>
              <a:ext cx="16300" cy="44075"/>
            </a:xfrm>
            <a:custGeom>
              <a:avLst/>
              <a:gdLst/>
              <a:ahLst/>
              <a:cxnLst/>
              <a:rect l="l" t="t" r="r" b="b"/>
              <a:pathLst>
                <a:path w="652" h="1763" extrusionOk="0">
                  <a:moveTo>
                    <a:pt x="275" y="1"/>
                  </a:moveTo>
                  <a:cubicBezTo>
                    <a:pt x="154" y="1"/>
                    <a:pt x="46" y="92"/>
                    <a:pt x="38" y="219"/>
                  </a:cubicBezTo>
                  <a:cubicBezTo>
                    <a:pt x="0" y="681"/>
                    <a:pt x="42" y="1139"/>
                    <a:pt x="160" y="1582"/>
                  </a:cubicBezTo>
                  <a:cubicBezTo>
                    <a:pt x="184" y="1691"/>
                    <a:pt x="283" y="1762"/>
                    <a:pt x="386" y="1762"/>
                  </a:cubicBezTo>
                  <a:cubicBezTo>
                    <a:pt x="406" y="1762"/>
                    <a:pt x="429" y="1762"/>
                    <a:pt x="448" y="1752"/>
                  </a:cubicBezTo>
                  <a:cubicBezTo>
                    <a:pt x="576" y="1719"/>
                    <a:pt x="651" y="1593"/>
                    <a:pt x="617" y="1465"/>
                  </a:cubicBezTo>
                  <a:cubicBezTo>
                    <a:pt x="514" y="1068"/>
                    <a:pt x="476" y="663"/>
                    <a:pt x="510" y="256"/>
                  </a:cubicBezTo>
                  <a:cubicBezTo>
                    <a:pt x="519" y="125"/>
                    <a:pt x="425" y="11"/>
                    <a:pt x="292" y="1"/>
                  </a:cubicBezTo>
                  <a:cubicBezTo>
                    <a:pt x="287" y="1"/>
                    <a:pt x="281" y="1"/>
                    <a:pt x="27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3" name="Google Shape;2827;p80">
              <a:extLst>
                <a:ext uri="{FF2B5EF4-FFF2-40B4-BE49-F238E27FC236}">
                  <a16:creationId xmlns="" xmlns:a16="http://schemas.microsoft.com/office/drawing/2014/main" id="{AD333540-D289-4294-9A2D-D322AA9630AC}"/>
                </a:ext>
              </a:extLst>
            </p:cNvPr>
            <p:cNvSpPr/>
            <p:nvPr/>
          </p:nvSpPr>
          <p:spPr>
            <a:xfrm>
              <a:off x="6489525" y="4974350"/>
              <a:ext cx="23500" cy="81850"/>
            </a:xfrm>
            <a:custGeom>
              <a:avLst/>
              <a:gdLst/>
              <a:ahLst/>
              <a:cxnLst/>
              <a:rect l="l" t="t" r="r" b="b"/>
              <a:pathLst>
                <a:path w="940" h="3274" extrusionOk="0">
                  <a:moveTo>
                    <a:pt x="252" y="0"/>
                  </a:moveTo>
                  <a:cubicBezTo>
                    <a:pt x="241" y="0"/>
                    <a:pt x="229" y="1"/>
                    <a:pt x="218" y="3"/>
                  </a:cubicBezTo>
                  <a:cubicBezTo>
                    <a:pt x="90" y="22"/>
                    <a:pt x="0" y="144"/>
                    <a:pt x="20" y="272"/>
                  </a:cubicBezTo>
                  <a:lnTo>
                    <a:pt x="449" y="3076"/>
                  </a:lnTo>
                  <a:cubicBezTo>
                    <a:pt x="468" y="3193"/>
                    <a:pt x="571" y="3274"/>
                    <a:pt x="684" y="3274"/>
                  </a:cubicBezTo>
                  <a:lnTo>
                    <a:pt x="723" y="3274"/>
                  </a:lnTo>
                  <a:cubicBezTo>
                    <a:pt x="850" y="3255"/>
                    <a:pt x="939" y="3132"/>
                    <a:pt x="921" y="3000"/>
                  </a:cubicBezTo>
                  <a:lnTo>
                    <a:pt x="491" y="201"/>
                  </a:lnTo>
                  <a:cubicBezTo>
                    <a:pt x="470" y="86"/>
                    <a:pt x="366" y="0"/>
                    <a:pt x="252"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4" name="Google Shape;2828;p80">
              <a:extLst>
                <a:ext uri="{FF2B5EF4-FFF2-40B4-BE49-F238E27FC236}">
                  <a16:creationId xmlns="" xmlns:a16="http://schemas.microsoft.com/office/drawing/2014/main" id="{0EA43E34-3C29-4292-8BC2-69C738B07138}"/>
                </a:ext>
              </a:extLst>
            </p:cNvPr>
            <p:cNvSpPr/>
            <p:nvPr/>
          </p:nvSpPr>
          <p:spPr>
            <a:xfrm>
              <a:off x="6549575" y="5009150"/>
              <a:ext cx="17125" cy="43625"/>
            </a:xfrm>
            <a:custGeom>
              <a:avLst/>
              <a:gdLst/>
              <a:ahLst/>
              <a:cxnLst/>
              <a:rect l="l" t="t" r="r" b="b"/>
              <a:pathLst>
                <a:path w="685" h="1745" extrusionOk="0">
                  <a:moveTo>
                    <a:pt x="255" y="1"/>
                  </a:moveTo>
                  <a:cubicBezTo>
                    <a:pt x="245" y="1"/>
                    <a:pt x="234" y="1"/>
                    <a:pt x="223" y="3"/>
                  </a:cubicBezTo>
                  <a:cubicBezTo>
                    <a:pt x="90" y="22"/>
                    <a:pt x="1" y="140"/>
                    <a:pt x="20" y="272"/>
                  </a:cubicBezTo>
                  <a:lnTo>
                    <a:pt x="194" y="1542"/>
                  </a:lnTo>
                  <a:cubicBezTo>
                    <a:pt x="212" y="1660"/>
                    <a:pt x="312" y="1745"/>
                    <a:pt x="430" y="1745"/>
                  </a:cubicBezTo>
                  <a:lnTo>
                    <a:pt x="463" y="1745"/>
                  </a:lnTo>
                  <a:cubicBezTo>
                    <a:pt x="595" y="1726"/>
                    <a:pt x="685" y="1603"/>
                    <a:pt x="665" y="1475"/>
                  </a:cubicBezTo>
                  <a:lnTo>
                    <a:pt x="487" y="206"/>
                  </a:lnTo>
                  <a:cubicBezTo>
                    <a:pt x="474" y="86"/>
                    <a:pt x="370"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5" name="Google Shape;2829;p80">
              <a:extLst>
                <a:ext uri="{FF2B5EF4-FFF2-40B4-BE49-F238E27FC236}">
                  <a16:creationId xmlns="" xmlns:a16="http://schemas.microsoft.com/office/drawing/2014/main" id="{BBEAC870-7277-450A-87A1-D8297EC3E002}"/>
                </a:ext>
              </a:extLst>
            </p:cNvPr>
            <p:cNvSpPr/>
            <p:nvPr/>
          </p:nvSpPr>
          <p:spPr>
            <a:xfrm>
              <a:off x="6585675" y="4971475"/>
              <a:ext cx="24450" cy="74825"/>
            </a:xfrm>
            <a:custGeom>
              <a:avLst/>
              <a:gdLst/>
              <a:ahLst/>
              <a:cxnLst/>
              <a:rect l="l" t="t" r="r" b="b"/>
              <a:pathLst>
                <a:path w="978" h="2993" extrusionOk="0">
                  <a:moveTo>
                    <a:pt x="256" y="0"/>
                  </a:moveTo>
                  <a:cubicBezTo>
                    <a:pt x="242" y="0"/>
                    <a:pt x="227" y="2"/>
                    <a:pt x="213" y="5"/>
                  </a:cubicBezTo>
                  <a:cubicBezTo>
                    <a:pt x="81" y="33"/>
                    <a:pt x="1" y="161"/>
                    <a:pt x="29" y="288"/>
                  </a:cubicBezTo>
                  <a:cubicBezTo>
                    <a:pt x="194" y="1109"/>
                    <a:pt x="350" y="1954"/>
                    <a:pt x="487" y="2794"/>
                  </a:cubicBezTo>
                  <a:cubicBezTo>
                    <a:pt x="506" y="2908"/>
                    <a:pt x="609" y="2992"/>
                    <a:pt x="722" y="2992"/>
                  </a:cubicBezTo>
                  <a:cubicBezTo>
                    <a:pt x="737" y="2992"/>
                    <a:pt x="746" y="2992"/>
                    <a:pt x="761" y="2987"/>
                  </a:cubicBezTo>
                  <a:cubicBezTo>
                    <a:pt x="888" y="2969"/>
                    <a:pt x="977" y="2845"/>
                    <a:pt x="959" y="2714"/>
                  </a:cubicBezTo>
                  <a:cubicBezTo>
                    <a:pt x="817" y="1869"/>
                    <a:pt x="661" y="1019"/>
                    <a:pt x="491" y="189"/>
                  </a:cubicBezTo>
                  <a:cubicBezTo>
                    <a:pt x="466" y="76"/>
                    <a:pt x="365" y="0"/>
                    <a:pt x="25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6" name="Google Shape;2830;p80">
              <a:extLst>
                <a:ext uri="{FF2B5EF4-FFF2-40B4-BE49-F238E27FC236}">
                  <a16:creationId xmlns="" xmlns:a16="http://schemas.microsoft.com/office/drawing/2014/main" id="{44ED254D-9B10-4C3C-878A-E529B04AC6FF}"/>
                </a:ext>
              </a:extLst>
            </p:cNvPr>
            <p:cNvSpPr/>
            <p:nvPr/>
          </p:nvSpPr>
          <p:spPr>
            <a:xfrm>
              <a:off x="6647850" y="4990400"/>
              <a:ext cx="16650" cy="42075"/>
            </a:xfrm>
            <a:custGeom>
              <a:avLst/>
              <a:gdLst/>
              <a:ahLst/>
              <a:cxnLst/>
              <a:rect l="l" t="t" r="r" b="b"/>
              <a:pathLst>
                <a:path w="666" h="1683" extrusionOk="0">
                  <a:moveTo>
                    <a:pt x="258" y="0"/>
                  </a:moveTo>
                  <a:cubicBezTo>
                    <a:pt x="247" y="0"/>
                    <a:pt x="235" y="1"/>
                    <a:pt x="223" y="3"/>
                  </a:cubicBezTo>
                  <a:cubicBezTo>
                    <a:pt x="95" y="17"/>
                    <a:pt x="1" y="134"/>
                    <a:pt x="19" y="267"/>
                  </a:cubicBezTo>
                  <a:lnTo>
                    <a:pt x="180" y="1480"/>
                  </a:lnTo>
                  <a:cubicBezTo>
                    <a:pt x="199" y="1598"/>
                    <a:pt x="298" y="1683"/>
                    <a:pt x="416" y="1683"/>
                  </a:cubicBezTo>
                  <a:lnTo>
                    <a:pt x="450" y="1683"/>
                  </a:lnTo>
                  <a:cubicBezTo>
                    <a:pt x="576" y="1664"/>
                    <a:pt x="666" y="1546"/>
                    <a:pt x="652" y="1414"/>
                  </a:cubicBezTo>
                  <a:lnTo>
                    <a:pt x="491" y="206"/>
                  </a:lnTo>
                  <a:cubicBezTo>
                    <a:pt x="474" y="85"/>
                    <a:pt x="375" y="0"/>
                    <a:pt x="258"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7" name="Google Shape;2831;p80">
              <a:extLst>
                <a:ext uri="{FF2B5EF4-FFF2-40B4-BE49-F238E27FC236}">
                  <a16:creationId xmlns="" xmlns:a16="http://schemas.microsoft.com/office/drawing/2014/main" id="{3CB63C27-D3E5-4704-8778-888092F54781}"/>
                </a:ext>
              </a:extLst>
            </p:cNvPr>
            <p:cNvSpPr/>
            <p:nvPr/>
          </p:nvSpPr>
          <p:spPr>
            <a:xfrm>
              <a:off x="6693625" y="4956625"/>
              <a:ext cx="21625" cy="67600"/>
            </a:xfrm>
            <a:custGeom>
              <a:avLst/>
              <a:gdLst/>
              <a:ahLst/>
              <a:cxnLst/>
              <a:rect l="l" t="t" r="r" b="b"/>
              <a:pathLst>
                <a:path w="865" h="2704" extrusionOk="0">
                  <a:moveTo>
                    <a:pt x="257" y="0"/>
                  </a:moveTo>
                  <a:cubicBezTo>
                    <a:pt x="244" y="0"/>
                    <a:pt x="231" y="2"/>
                    <a:pt x="218" y="4"/>
                  </a:cubicBezTo>
                  <a:cubicBezTo>
                    <a:pt x="91" y="23"/>
                    <a:pt x="0" y="141"/>
                    <a:pt x="15" y="274"/>
                  </a:cubicBezTo>
                  <a:cubicBezTo>
                    <a:pt x="124" y="1019"/>
                    <a:pt x="242" y="1774"/>
                    <a:pt x="374" y="2510"/>
                  </a:cubicBezTo>
                  <a:cubicBezTo>
                    <a:pt x="392" y="2624"/>
                    <a:pt x="492" y="2703"/>
                    <a:pt x="605" y="2703"/>
                  </a:cubicBezTo>
                  <a:cubicBezTo>
                    <a:pt x="619" y="2703"/>
                    <a:pt x="633" y="2703"/>
                    <a:pt x="647" y="2699"/>
                  </a:cubicBezTo>
                  <a:cubicBezTo>
                    <a:pt x="780" y="2680"/>
                    <a:pt x="865" y="2557"/>
                    <a:pt x="841" y="2426"/>
                  </a:cubicBezTo>
                  <a:cubicBezTo>
                    <a:pt x="708" y="1694"/>
                    <a:pt x="590" y="947"/>
                    <a:pt x="487" y="207"/>
                  </a:cubicBezTo>
                  <a:cubicBezTo>
                    <a:pt x="470" y="89"/>
                    <a:pt x="370" y="0"/>
                    <a:pt x="257"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8" name="Google Shape;2832;p80">
              <a:extLst>
                <a:ext uri="{FF2B5EF4-FFF2-40B4-BE49-F238E27FC236}">
                  <a16:creationId xmlns="" xmlns:a16="http://schemas.microsoft.com/office/drawing/2014/main" id="{381C7AEA-295C-4391-8FC5-A07B5025218E}"/>
                </a:ext>
              </a:extLst>
            </p:cNvPr>
            <p:cNvSpPr/>
            <p:nvPr/>
          </p:nvSpPr>
          <p:spPr>
            <a:xfrm>
              <a:off x="6760050" y="4963625"/>
              <a:ext cx="18425" cy="46425"/>
            </a:xfrm>
            <a:custGeom>
              <a:avLst/>
              <a:gdLst/>
              <a:ahLst/>
              <a:cxnLst/>
              <a:rect l="l" t="t" r="r" b="b"/>
              <a:pathLst>
                <a:path w="737" h="1857" extrusionOk="0">
                  <a:moveTo>
                    <a:pt x="251" y="0"/>
                  </a:moveTo>
                  <a:cubicBezTo>
                    <a:pt x="240" y="0"/>
                    <a:pt x="229" y="1"/>
                    <a:pt x="218" y="3"/>
                  </a:cubicBezTo>
                  <a:cubicBezTo>
                    <a:pt x="85" y="26"/>
                    <a:pt x="0" y="149"/>
                    <a:pt x="20" y="277"/>
                  </a:cubicBezTo>
                  <a:lnTo>
                    <a:pt x="246" y="1659"/>
                  </a:lnTo>
                  <a:cubicBezTo>
                    <a:pt x="266" y="1772"/>
                    <a:pt x="369" y="1857"/>
                    <a:pt x="482" y="1857"/>
                  </a:cubicBezTo>
                  <a:cubicBezTo>
                    <a:pt x="492" y="1857"/>
                    <a:pt x="506" y="1857"/>
                    <a:pt x="520" y="1852"/>
                  </a:cubicBezTo>
                  <a:cubicBezTo>
                    <a:pt x="647" y="1834"/>
                    <a:pt x="737" y="1711"/>
                    <a:pt x="713" y="1584"/>
                  </a:cubicBezTo>
                  <a:lnTo>
                    <a:pt x="486" y="201"/>
                  </a:lnTo>
                  <a:cubicBezTo>
                    <a:pt x="470" y="85"/>
                    <a:pt x="363" y="0"/>
                    <a:pt x="251"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9" name="Google Shape;2833;p80">
              <a:extLst>
                <a:ext uri="{FF2B5EF4-FFF2-40B4-BE49-F238E27FC236}">
                  <a16:creationId xmlns="" xmlns:a16="http://schemas.microsoft.com/office/drawing/2014/main" id="{AA8A8161-7857-467C-9E0E-BA849F6F7594}"/>
                </a:ext>
              </a:extLst>
            </p:cNvPr>
            <p:cNvSpPr/>
            <p:nvPr/>
          </p:nvSpPr>
          <p:spPr>
            <a:xfrm>
              <a:off x="6809975" y="4939900"/>
              <a:ext cx="18875" cy="60500"/>
            </a:xfrm>
            <a:custGeom>
              <a:avLst/>
              <a:gdLst/>
              <a:ahLst/>
              <a:cxnLst/>
              <a:rect l="l" t="t" r="r" b="b"/>
              <a:pathLst>
                <a:path w="755" h="2420" extrusionOk="0">
                  <a:moveTo>
                    <a:pt x="254" y="0"/>
                  </a:moveTo>
                  <a:cubicBezTo>
                    <a:pt x="243" y="0"/>
                    <a:pt x="233" y="1"/>
                    <a:pt x="222" y="2"/>
                  </a:cubicBezTo>
                  <a:cubicBezTo>
                    <a:pt x="94" y="22"/>
                    <a:pt x="0" y="140"/>
                    <a:pt x="18" y="268"/>
                  </a:cubicBezTo>
                  <a:lnTo>
                    <a:pt x="264" y="2211"/>
                  </a:lnTo>
                  <a:cubicBezTo>
                    <a:pt x="283" y="2335"/>
                    <a:pt x="382" y="2419"/>
                    <a:pt x="500" y="2419"/>
                  </a:cubicBezTo>
                  <a:lnTo>
                    <a:pt x="528" y="2419"/>
                  </a:lnTo>
                  <a:cubicBezTo>
                    <a:pt x="661" y="2400"/>
                    <a:pt x="755" y="2282"/>
                    <a:pt x="737" y="2154"/>
                  </a:cubicBezTo>
                  <a:lnTo>
                    <a:pt x="486" y="211"/>
                  </a:lnTo>
                  <a:cubicBezTo>
                    <a:pt x="473" y="89"/>
                    <a:pt x="369" y="0"/>
                    <a:pt x="254"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0" name="Google Shape;2834;p80">
              <a:extLst>
                <a:ext uri="{FF2B5EF4-FFF2-40B4-BE49-F238E27FC236}">
                  <a16:creationId xmlns="" xmlns:a16="http://schemas.microsoft.com/office/drawing/2014/main" id="{A91E6E09-AD9D-495D-B641-BE73EA2B69EF}"/>
                </a:ext>
              </a:extLst>
            </p:cNvPr>
            <p:cNvSpPr/>
            <p:nvPr/>
          </p:nvSpPr>
          <p:spPr>
            <a:xfrm>
              <a:off x="6865300" y="4941600"/>
              <a:ext cx="17950" cy="43350"/>
            </a:xfrm>
            <a:custGeom>
              <a:avLst/>
              <a:gdLst/>
              <a:ahLst/>
              <a:cxnLst/>
              <a:rect l="l" t="t" r="r" b="b"/>
              <a:pathLst>
                <a:path w="718" h="1734" extrusionOk="0">
                  <a:moveTo>
                    <a:pt x="265" y="1"/>
                  </a:moveTo>
                  <a:cubicBezTo>
                    <a:pt x="243" y="1"/>
                    <a:pt x="221" y="4"/>
                    <a:pt x="199" y="10"/>
                  </a:cubicBezTo>
                  <a:cubicBezTo>
                    <a:pt x="71" y="43"/>
                    <a:pt x="0" y="176"/>
                    <a:pt x="33" y="303"/>
                  </a:cubicBezTo>
                  <a:cubicBezTo>
                    <a:pt x="142" y="694"/>
                    <a:pt x="212" y="1101"/>
                    <a:pt x="236" y="1511"/>
                  </a:cubicBezTo>
                  <a:cubicBezTo>
                    <a:pt x="241" y="1639"/>
                    <a:pt x="349" y="1733"/>
                    <a:pt x="473" y="1733"/>
                  </a:cubicBezTo>
                  <a:lnTo>
                    <a:pt x="486" y="1733"/>
                  </a:lnTo>
                  <a:cubicBezTo>
                    <a:pt x="619" y="1729"/>
                    <a:pt x="717" y="1615"/>
                    <a:pt x="708" y="1483"/>
                  </a:cubicBezTo>
                  <a:cubicBezTo>
                    <a:pt x="685" y="1039"/>
                    <a:pt x="609" y="600"/>
                    <a:pt x="491" y="176"/>
                  </a:cubicBezTo>
                  <a:cubicBezTo>
                    <a:pt x="464" y="70"/>
                    <a:pt x="369" y="1"/>
                    <a:pt x="26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1" name="Google Shape;2835;p80">
              <a:extLst>
                <a:ext uri="{FF2B5EF4-FFF2-40B4-BE49-F238E27FC236}">
                  <a16:creationId xmlns="" xmlns:a16="http://schemas.microsoft.com/office/drawing/2014/main" id="{F319B43D-8C57-4B55-B84F-1ABFD700E92E}"/>
                </a:ext>
              </a:extLst>
            </p:cNvPr>
            <p:cNvSpPr/>
            <p:nvPr/>
          </p:nvSpPr>
          <p:spPr>
            <a:xfrm>
              <a:off x="6918875" y="4917125"/>
              <a:ext cx="23250" cy="59325"/>
            </a:xfrm>
            <a:custGeom>
              <a:avLst/>
              <a:gdLst/>
              <a:ahLst/>
              <a:cxnLst/>
              <a:rect l="l" t="t" r="r" b="b"/>
              <a:pathLst>
                <a:path w="930" h="2373" extrusionOk="0">
                  <a:moveTo>
                    <a:pt x="273" y="1"/>
                  </a:moveTo>
                  <a:cubicBezTo>
                    <a:pt x="243" y="1"/>
                    <a:pt x="213" y="6"/>
                    <a:pt x="184" y="18"/>
                  </a:cubicBezTo>
                  <a:cubicBezTo>
                    <a:pt x="62" y="64"/>
                    <a:pt x="0" y="201"/>
                    <a:pt x="51" y="325"/>
                  </a:cubicBezTo>
                  <a:cubicBezTo>
                    <a:pt x="278" y="909"/>
                    <a:pt x="415" y="1523"/>
                    <a:pt x="448" y="2150"/>
                  </a:cubicBezTo>
                  <a:cubicBezTo>
                    <a:pt x="458" y="2278"/>
                    <a:pt x="561" y="2372"/>
                    <a:pt x="684" y="2372"/>
                  </a:cubicBezTo>
                  <a:lnTo>
                    <a:pt x="698" y="2372"/>
                  </a:lnTo>
                  <a:cubicBezTo>
                    <a:pt x="831" y="2368"/>
                    <a:pt x="929" y="2255"/>
                    <a:pt x="925" y="2122"/>
                  </a:cubicBezTo>
                  <a:cubicBezTo>
                    <a:pt x="883" y="1447"/>
                    <a:pt x="741" y="782"/>
                    <a:pt x="491" y="149"/>
                  </a:cubicBezTo>
                  <a:cubicBezTo>
                    <a:pt x="455" y="56"/>
                    <a:pt x="367" y="1"/>
                    <a:pt x="273"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2" name="Google Shape;2836;p80">
              <a:extLst>
                <a:ext uri="{FF2B5EF4-FFF2-40B4-BE49-F238E27FC236}">
                  <a16:creationId xmlns="" xmlns:a16="http://schemas.microsoft.com/office/drawing/2014/main" id="{4C605946-2D8E-4343-9CA6-BAA1B6D7CE97}"/>
                </a:ext>
              </a:extLst>
            </p:cNvPr>
            <p:cNvSpPr/>
            <p:nvPr/>
          </p:nvSpPr>
          <p:spPr>
            <a:xfrm>
              <a:off x="6970300" y="4916525"/>
              <a:ext cx="19025" cy="47875"/>
            </a:xfrm>
            <a:custGeom>
              <a:avLst/>
              <a:gdLst/>
              <a:ahLst/>
              <a:cxnLst/>
              <a:rect l="l" t="t" r="r" b="b"/>
              <a:pathLst>
                <a:path w="761" h="1915" extrusionOk="0">
                  <a:moveTo>
                    <a:pt x="260" y="1"/>
                  </a:moveTo>
                  <a:cubicBezTo>
                    <a:pt x="240" y="1"/>
                    <a:pt x="219" y="3"/>
                    <a:pt x="198" y="9"/>
                  </a:cubicBezTo>
                  <a:cubicBezTo>
                    <a:pt x="72" y="46"/>
                    <a:pt x="0" y="173"/>
                    <a:pt x="33" y="301"/>
                  </a:cubicBezTo>
                  <a:cubicBezTo>
                    <a:pt x="157" y="754"/>
                    <a:pt x="241" y="1226"/>
                    <a:pt x="279" y="1693"/>
                  </a:cubicBezTo>
                  <a:cubicBezTo>
                    <a:pt x="288" y="1821"/>
                    <a:pt x="392" y="1915"/>
                    <a:pt x="514" y="1915"/>
                  </a:cubicBezTo>
                  <a:cubicBezTo>
                    <a:pt x="520" y="1915"/>
                    <a:pt x="525" y="1915"/>
                    <a:pt x="534" y="1910"/>
                  </a:cubicBezTo>
                  <a:cubicBezTo>
                    <a:pt x="662" y="1900"/>
                    <a:pt x="760" y="1787"/>
                    <a:pt x="751" y="1656"/>
                  </a:cubicBezTo>
                  <a:cubicBezTo>
                    <a:pt x="708" y="1155"/>
                    <a:pt x="623" y="660"/>
                    <a:pt x="492" y="179"/>
                  </a:cubicBezTo>
                  <a:cubicBezTo>
                    <a:pt x="463" y="71"/>
                    <a:pt x="366" y="1"/>
                    <a:pt x="260"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3" name="Google Shape;2837;p80">
              <a:extLst>
                <a:ext uri="{FF2B5EF4-FFF2-40B4-BE49-F238E27FC236}">
                  <a16:creationId xmlns="" xmlns:a16="http://schemas.microsoft.com/office/drawing/2014/main" id="{4AA234EC-9FC8-4BAF-9F22-FF2A0DA08BCC}"/>
                </a:ext>
              </a:extLst>
            </p:cNvPr>
            <p:cNvSpPr/>
            <p:nvPr/>
          </p:nvSpPr>
          <p:spPr>
            <a:xfrm>
              <a:off x="7027525" y="4892850"/>
              <a:ext cx="20200" cy="64700"/>
            </a:xfrm>
            <a:custGeom>
              <a:avLst/>
              <a:gdLst/>
              <a:ahLst/>
              <a:cxnLst/>
              <a:rect l="l" t="t" r="r" b="b"/>
              <a:pathLst>
                <a:path w="808" h="2588" extrusionOk="0">
                  <a:moveTo>
                    <a:pt x="259" y="1"/>
                  </a:moveTo>
                  <a:cubicBezTo>
                    <a:pt x="242" y="1"/>
                    <a:pt x="225" y="3"/>
                    <a:pt x="208" y="7"/>
                  </a:cubicBezTo>
                  <a:cubicBezTo>
                    <a:pt x="81" y="30"/>
                    <a:pt x="0" y="157"/>
                    <a:pt x="24" y="285"/>
                  </a:cubicBezTo>
                  <a:cubicBezTo>
                    <a:pt x="170" y="969"/>
                    <a:pt x="270" y="1673"/>
                    <a:pt x="326" y="2372"/>
                  </a:cubicBezTo>
                  <a:cubicBezTo>
                    <a:pt x="336" y="2494"/>
                    <a:pt x="440" y="2588"/>
                    <a:pt x="562" y="2588"/>
                  </a:cubicBezTo>
                  <a:lnTo>
                    <a:pt x="581" y="2588"/>
                  </a:lnTo>
                  <a:cubicBezTo>
                    <a:pt x="708" y="2579"/>
                    <a:pt x="808" y="2466"/>
                    <a:pt x="798" y="2333"/>
                  </a:cubicBezTo>
                  <a:cubicBezTo>
                    <a:pt x="741" y="1616"/>
                    <a:pt x="638" y="893"/>
                    <a:pt x="491" y="186"/>
                  </a:cubicBezTo>
                  <a:cubicBezTo>
                    <a:pt x="466" y="76"/>
                    <a:pt x="368" y="1"/>
                    <a:pt x="259"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4" name="Google Shape;2838;p80">
              <a:extLst>
                <a:ext uri="{FF2B5EF4-FFF2-40B4-BE49-F238E27FC236}">
                  <a16:creationId xmlns="" xmlns:a16="http://schemas.microsoft.com/office/drawing/2014/main" id="{C6DA53B7-8586-4AA8-AB96-7AB32177CF71}"/>
                </a:ext>
              </a:extLst>
            </p:cNvPr>
            <p:cNvSpPr/>
            <p:nvPr/>
          </p:nvSpPr>
          <p:spPr>
            <a:xfrm>
              <a:off x="7097725" y="4887975"/>
              <a:ext cx="14425" cy="52475"/>
            </a:xfrm>
            <a:custGeom>
              <a:avLst/>
              <a:gdLst/>
              <a:ahLst/>
              <a:cxnLst/>
              <a:rect l="l" t="t" r="r" b="b"/>
              <a:pathLst>
                <a:path w="577" h="2099" extrusionOk="0">
                  <a:moveTo>
                    <a:pt x="255" y="1"/>
                  </a:moveTo>
                  <a:cubicBezTo>
                    <a:pt x="244" y="1"/>
                    <a:pt x="233" y="2"/>
                    <a:pt x="222" y="3"/>
                  </a:cubicBezTo>
                  <a:cubicBezTo>
                    <a:pt x="95" y="23"/>
                    <a:pt x="0" y="140"/>
                    <a:pt x="19" y="267"/>
                  </a:cubicBezTo>
                  <a:cubicBezTo>
                    <a:pt x="85" y="787"/>
                    <a:pt x="100" y="1321"/>
                    <a:pt x="57" y="1844"/>
                  </a:cubicBezTo>
                  <a:cubicBezTo>
                    <a:pt x="43" y="1972"/>
                    <a:pt x="142" y="2090"/>
                    <a:pt x="270" y="2099"/>
                  </a:cubicBezTo>
                  <a:lnTo>
                    <a:pt x="293" y="2099"/>
                  </a:lnTo>
                  <a:cubicBezTo>
                    <a:pt x="416" y="2099"/>
                    <a:pt x="514" y="2005"/>
                    <a:pt x="529" y="1881"/>
                  </a:cubicBezTo>
                  <a:cubicBezTo>
                    <a:pt x="577" y="1325"/>
                    <a:pt x="562" y="763"/>
                    <a:pt x="492" y="206"/>
                  </a:cubicBezTo>
                  <a:cubicBezTo>
                    <a:pt x="474" y="90"/>
                    <a:pt x="371" y="1"/>
                    <a:pt x="255"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5" name="Google Shape;2839;p80">
              <a:extLst>
                <a:ext uri="{FF2B5EF4-FFF2-40B4-BE49-F238E27FC236}">
                  <a16:creationId xmlns="" xmlns:a16="http://schemas.microsoft.com/office/drawing/2014/main" id="{A76A305E-8AD7-4A33-99B2-68683AE7B965}"/>
                </a:ext>
              </a:extLst>
            </p:cNvPr>
            <p:cNvSpPr/>
            <p:nvPr/>
          </p:nvSpPr>
          <p:spPr>
            <a:xfrm>
              <a:off x="7139025" y="4869500"/>
              <a:ext cx="20300" cy="58450"/>
            </a:xfrm>
            <a:custGeom>
              <a:avLst/>
              <a:gdLst/>
              <a:ahLst/>
              <a:cxnLst/>
              <a:rect l="l" t="t" r="r" b="b"/>
              <a:pathLst>
                <a:path w="812" h="2338" extrusionOk="0">
                  <a:moveTo>
                    <a:pt x="255" y="0"/>
                  </a:moveTo>
                  <a:cubicBezTo>
                    <a:pt x="246" y="0"/>
                    <a:pt x="236" y="1"/>
                    <a:pt x="227" y="2"/>
                  </a:cubicBezTo>
                  <a:cubicBezTo>
                    <a:pt x="95" y="11"/>
                    <a:pt x="1" y="128"/>
                    <a:pt x="14" y="256"/>
                  </a:cubicBezTo>
                  <a:cubicBezTo>
                    <a:pt x="71" y="899"/>
                    <a:pt x="175" y="1535"/>
                    <a:pt x="317" y="2154"/>
                  </a:cubicBezTo>
                  <a:cubicBezTo>
                    <a:pt x="345" y="2267"/>
                    <a:pt x="439" y="2337"/>
                    <a:pt x="548" y="2337"/>
                  </a:cubicBezTo>
                  <a:cubicBezTo>
                    <a:pt x="567" y="2337"/>
                    <a:pt x="585" y="2337"/>
                    <a:pt x="604" y="2333"/>
                  </a:cubicBezTo>
                  <a:cubicBezTo>
                    <a:pt x="731" y="2304"/>
                    <a:pt x="812" y="2177"/>
                    <a:pt x="779" y="2049"/>
                  </a:cubicBezTo>
                  <a:cubicBezTo>
                    <a:pt x="642" y="1450"/>
                    <a:pt x="543" y="832"/>
                    <a:pt x="486" y="213"/>
                  </a:cubicBezTo>
                  <a:cubicBezTo>
                    <a:pt x="473" y="91"/>
                    <a:pt x="377" y="0"/>
                    <a:pt x="25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6" name="Google Shape;2840;p80">
              <a:extLst>
                <a:ext uri="{FF2B5EF4-FFF2-40B4-BE49-F238E27FC236}">
                  <a16:creationId xmlns="" xmlns:a16="http://schemas.microsoft.com/office/drawing/2014/main" id="{5D7040AC-E23C-4C13-89F0-FFD054D417B6}"/>
                </a:ext>
              </a:extLst>
            </p:cNvPr>
            <p:cNvSpPr/>
            <p:nvPr/>
          </p:nvSpPr>
          <p:spPr>
            <a:xfrm>
              <a:off x="6996600" y="4533875"/>
              <a:ext cx="140450" cy="229500"/>
            </a:xfrm>
            <a:custGeom>
              <a:avLst/>
              <a:gdLst/>
              <a:ahLst/>
              <a:cxnLst/>
              <a:rect l="l" t="t" r="r" b="b"/>
              <a:pathLst>
                <a:path w="5618" h="9180" extrusionOk="0">
                  <a:moveTo>
                    <a:pt x="260" y="0"/>
                  </a:moveTo>
                  <a:cubicBezTo>
                    <a:pt x="199" y="0"/>
                    <a:pt x="138" y="24"/>
                    <a:pt x="91" y="71"/>
                  </a:cubicBezTo>
                  <a:cubicBezTo>
                    <a:pt x="0" y="160"/>
                    <a:pt x="0" y="312"/>
                    <a:pt x="91" y="406"/>
                  </a:cubicBezTo>
                  <a:cubicBezTo>
                    <a:pt x="2470" y="2789"/>
                    <a:pt x="4210" y="5767"/>
                    <a:pt x="5126" y="9005"/>
                  </a:cubicBezTo>
                  <a:cubicBezTo>
                    <a:pt x="5154" y="9108"/>
                    <a:pt x="5249" y="9179"/>
                    <a:pt x="5352" y="9179"/>
                  </a:cubicBezTo>
                  <a:cubicBezTo>
                    <a:pt x="5376" y="9179"/>
                    <a:pt x="5395" y="9175"/>
                    <a:pt x="5419" y="9170"/>
                  </a:cubicBezTo>
                  <a:cubicBezTo>
                    <a:pt x="5541" y="9132"/>
                    <a:pt x="5617" y="9005"/>
                    <a:pt x="5579" y="8877"/>
                  </a:cubicBezTo>
                  <a:cubicBezTo>
                    <a:pt x="4644" y="5559"/>
                    <a:pt x="2860" y="2516"/>
                    <a:pt x="425" y="71"/>
                  </a:cubicBezTo>
                  <a:cubicBezTo>
                    <a:pt x="380" y="24"/>
                    <a:pt x="320" y="0"/>
                    <a:pt x="260"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7" name="Google Shape;2841;p80">
              <a:extLst>
                <a:ext uri="{FF2B5EF4-FFF2-40B4-BE49-F238E27FC236}">
                  <a16:creationId xmlns="" xmlns:a16="http://schemas.microsoft.com/office/drawing/2014/main" id="{C1B478DB-2DA3-4955-8627-38DE3A9A35AA}"/>
                </a:ext>
              </a:extLst>
            </p:cNvPr>
            <p:cNvSpPr/>
            <p:nvPr/>
          </p:nvSpPr>
          <p:spPr>
            <a:xfrm>
              <a:off x="6935850" y="4496750"/>
              <a:ext cx="48275" cy="33025"/>
            </a:xfrm>
            <a:custGeom>
              <a:avLst/>
              <a:gdLst/>
              <a:ahLst/>
              <a:cxnLst/>
              <a:rect l="l" t="t" r="r" b="b"/>
              <a:pathLst>
                <a:path w="1931" h="1321" extrusionOk="0">
                  <a:moveTo>
                    <a:pt x="265" y="0"/>
                  </a:moveTo>
                  <a:cubicBezTo>
                    <a:pt x="164" y="0"/>
                    <a:pt x="72" y="66"/>
                    <a:pt x="38" y="164"/>
                  </a:cubicBezTo>
                  <a:cubicBezTo>
                    <a:pt x="1" y="292"/>
                    <a:pt x="67" y="423"/>
                    <a:pt x="194" y="462"/>
                  </a:cubicBezTo>
                  <a:cubicBezTo>
                    <a:pt x="681" y="621"/>
                    <a:pt x="1134" y="895"/>
                    <a:pt x="1502" y="1254"/>
                  </a:cubicBezTo>
                  <a:cubicBezTo>
                    <a:pt x="1548" y="1296"/>
                    <a:pt x="1609" y="1320"/>
                    <a:pt x="1666" y="1320"/>
                  </a:cubicBezTo>
                  <a:cubicBezTo>
                    <a:pt x="1733" y="1320"/>
                    <a:pt x="1794" y="1296"/>
                    <a:pt x="1841" y="1249"/>
                  </a:cubicBezTo>
                  <a:cubicBezTo>
                    <a:pt x="1931" y="1155"/>
                    <a:pt x="1926" y="1004"/>
                    <a:pt x="1831" y="915"/>
                  </a:cubicBezTo>
                  <a:cubicBezTo>
                    <a:pt x="1411" y="503"/>
                    <a:pt x="897" y="192"/>
                    <a:pt x="341" y="13"/>
                  </a:cubicBezTo>
                  <a:cubicBezTo>
                    <a:pt x="315" y="5"/>
                    <a:pt x="290" y="0"/>
                    <a:pt x="265"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8" name="Google Shape;2842;p80">
              <a:extLst>
                <a:ext uri="{FF2B5EF4-FFF2-40B4-BE49-F238E27FC236}">
                  <a16:creationId xmlns="" xmlns:a16="http://schemas.microsoft.com/office/drawing/2014/main" id="{C42C4ABF-3D7D-4742-9807-3C29DBD6B1F5}"/>
                </a:ext>
              </a:extLst>
            </p:cNvPr>
            <p:cNvSpPr/>
            <p:nvPr/>
          </p:nvSpPr>
          <p:spPr>
            <a:xfrm>
              <a:off x="6321400" y="4743800"/>
              <a:ext cx="82275" cy="224375"/>
            </a:xfrm>
            <a:custGeom>
              <a:avLst/>
              <a:gdLst/>
              <a:ahLst/>
              <a:cxnLst/>
              <a:rect l="l" t="t" r="r" b="b"/>
              <a:pathLst>
                <a:path w="3291" h="8975" extrusionOk="0">
                  <a:moveTo>
                    <a:pt x="3016" y="0"/>
                  </a:moveTo>
                  <a:cubicBezTo>
                    <a:pt x="2930" y="0"/>
                    <a:pt x="2847" y="48"/>
                    <a:pt x="2804" y="131"/>
                  </a:cubicBezTo>
                  <a:cubicBezTo>
                    <a:pt x="1468" y="2840"/>
                    <a:pt x="529" y="5718"/>
                    <a:pt x="24" y="8696"/>
                  </a:cubicBezTo>
                  <a:cubicBezTo>
                    <a:pt x="1" y="8828"/>
                    <a:pt x="90" y="8951"/>
                    <a:pt x="217" y="8970"/>
                  </a:cubicBezTo>
                  <a:cubicBezTo>
                    <a:pt x="232" y="8975"/>
                    <a:pt x="246" y="8975"/>
                    <a:pt x="256" y="8975"/>
                  </a:cubicBezTo>
                  <a:cubicBezTo>
                    <a:pt x="369" y="8975"/>
                    <a:pt x="472" y="8894"/>
                    <a:pt x="491" y="8776"/>
                  </a:cubicBezTo>
                  <a:cubicBezTo>
                    <a:pt x="992" y="5846"/>
                    <a:pt x="1912" y="3010"/>
                    <a:pt x="3229" y="343"/>
                  </a:cubicBezTo>
                  <a:cubicBezTo>
                    <a:pt x="3290" y="225"/>
                    <a:pt x="3242" y="83"/>
                    <a:pt x="3125" y="27"/>
                  </a:cubicBezTo>
                  <a:cubicBezTo>
                    <a:pt x="3090" y="9"/>
                    <a:pt x="3053" y="0"/>
                    <a:pt x="301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9" name="Google Shape;2843;p80">
              <a:extLst>
                <a:ext uri="{FF2B5EF4-FFF2-40B4-BE49-F238E27FC236}">
                  <a16:creationId xmlns="" xmlns:a16="http://schemas.microsoft.com/office/drawing/2014/main" id="{45658641-758C-4268-B999-BFBDD1759D80}"/>
                </a:ext>
              </a:extLst>
            </p:cNvPr>
            <p:cNvSpPr/>
            <p:nvPr/>
          </p:nvSpPr>
          <p:spPr>
            <a:xfrm>
              <a:off x="6615900" y="4484650"/>
              <a:ext cx="46375" cy="36150"/>
            </a:xfrm>
            <a:custGeom>
              <a:avLst/>
              <a:gdLst/>
              <a:ahLst/>
              <a:cxnLst/>
              <a:rect l="l" t="t" r="r" b="b"/>
              <a:pathLst>
                <a:path w="1855" h="1446" extrusionOk="0">
                  <a:moveTo>
                    <a:pt x="1416" y="1"/>
                  </a:moveTo>
                  <a:cubicBezTo>
                    <a:pt x="1381" y="1"/>
                    <a:pt x="1345" y="9"/>
                    <a:pt x="1312" y="25"/>
                  </a:cubicBezTo>
                  <a:cubicBezTo>
                    <a:pt x="1194" y="86"/>
                    <a:pt x="1146" y="228"/>
                    <a:pt x="1208" y="345"/>
                  </a:cubicBezTo>
                  <a:cubicBezTo>
                    <a:pt x="1307" y="544"/>
                    <a:pt x="1359" y="798"/>
                    <a:pt x="1246" y="912"/>
                  </a:cubicBezTo>
                  <a:cubicBezTo>
                    <a:pt x="1203" y="954"/>
                    <a:pt x="1142" y="973"/>
                    <a:pt x="1077" y="973"/>
                  </a:cubicBezTo>
                  <a:cubicBezTo>
                    <a:pt x="996" y="973"/>
                    <a:pt x="910" y="945"/>
                    <a:pt x="844" y="898"/>
                  </a:cubicBezTo>
                  <a:cubicBezTo>
                    <a:pt x="680" y="785"/>
                    <a:pt x="576" y="587"/>
                    <a:pt x="486" y="384"/>
                  </a:cubicBezTo>
                  <a:cubicBezTo>
                    <a:pt x="445" y="297"/>
                    <a:pt x="360" y="244"/>
                    <a:pt x="269" y="244"/>
                  </a:cubicBezTo>
                  <a:cubicBezTo>
                    <a:pt x="236" y="244"/>
                    <a:pt x="203" y="251"/>
                    <a:pt x="170" y="266"/>
                  </a:cubicBezTo>
                  <a:cubicBezTo>
                    <a:pt x="51" y="317"/>
                    <a:pt x="0" y="459"/>
                    <a:pt x="51" y="577"/>
                  </a:cubicBezTo>
                  <a:cubicBezTo>
                    <a:pt x="164" y="827"/>
                    <a:pt x="312" y="1110"/>
                    <a:pt x="576" y="1290"/>
                  </a:cubicBezTo>
                  <a:cubicBezTo>
                    <a:pt x="713" y="1384"/>
                    <a:pt x="896" y="1445"/>
                    <a:pt x="1081" y="1445"/>
                  </a:cubicBezTo>
                  <a:cubicBezTo>
                    <a:pt x="1260" y="1445"/>
                    <a:pt x="1439" y="1388"/>
                    <a:pt x="1580" y="1247"/>
                  </a:cubicBezTo>
                  <a:cubicBezTo>
                    <a:pt x="1835" y="992"/>
                    <a:pt x="1854" y="577"/>
                    <a:pt x="1632" y="133"/>
                  </a:cubicBezTo>
                  <a:cubicBezTo>
                    <a:pt x="1589" y="49"/>
                    <a:pt x="1504" y="1"/>
                    <a:pt x="1416"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0" name="Google Shape;2844;p80">
              <a:extLst>
                <a:ext uri="{FF2B5EF4-FFF2-40B4-BE49-F238E27FC236}">
                  <a16:creationId xmlns="" xmlns:a16="http://schemas.microsoft.com/office/drawing/2014/main" id="{6054E424-0538-4AA5-AE6D-C19D5641C77A}"/>
                </a:ext>
              </a:extLst>
            </p:cNvPr>
            <p:cNvSpPr/>
            <p:nvPr/>
          </p:nvSpPr>
          <p:spPr>
            <a:xfrm>
              <a:off x="6687500" y="4480525"/>
              <a:ext cx="53950" cy="42500"/>
            </a:xfrm>
            <a:custGeom>
              <a:avLst/>
              <a:gdLst/>
              <a:ahLst/>
              <a:cxnLst/>
              <a:rect l="l" t="t" r="r" b="b"/>
              <a:pathLst>
                <a:path w="2158" h="1700" extrusionOk="0">
                  <a:moveTo>
                    <a:pt x="1786" y="0"/>
                  </a:moveTo>
                  <a:cubicBezTo>
                    <a:pt x="1747" y="0"/>
                    <a:pt x="1707" y="9"/>
                    <a:pt x="1671" y="29"/>
                  </a:cubicBezTo>
                  <a:cubicBezTo>
                    <a:pt x="1558" y="96"/>
                    <a:pt x="1515" y="237"/>
                    <a:pt x="1582" y="355"/>
                  </a:cubicBezTo>
                  <a:cubicBezTo>
                    <a:pt x="1657" y="492"/>
                    <a:pt x="1667" y="676"/>
                    <a:pt x="1595" y="850"/>
                  </a:cubicBezTo>
                  <a:cubicBezTo>
                    <a:pt x="1530" y="1020"/>
                    <a:pt x="1402" y="1152"/>
                    <a:pt x="1251" y="1200"/>
                  </a:cubicBezTo>
                  <a:cubicBezTo>
                    <a:pt x="1203" y="1217"/>
                    <a:pt x="1150" y="1226"/>
                    <a:pt x="1096" y="1226"/>
                  </a:cubicBezTo>
                  <a:cubicBezTo>
                    <a:pt x="986" y="1226"/>
                    <a:pt x="869" y="1191"/>
                    <a:pt x="765" y="1124"/>
                  </a:cubicBezTo>
                  <a:cubicBezTo>
                    <a:pt x="609" y="1026"/>
                    <a:pt x="506" y="874"/>
                    <a:pt x="487" y="719"/>
                  </a:cubicBezTo>
                  <a:cubicBezTo>
                    <a:pt x="473" y="595"/>
                    <a:pt x="373" y="509"/>
                    <a:pt x="253" y="509"/>
                  </a:cubicBezTo>
                  <a:cubicBezTo>
                    <a:pt x="245" y="509"/>
                    <a:pt x="236" y="509"/>
                    <a:pt x="227" y="510"/>
                  </a:cubicBezTo>
                  <a:cubicBezTo>
                    <a:pt x="95" y="525"/>
                    <a:pt x="1" y="643"/>
                    <a:pt x="19" y="771"/>
                  </a:cubicBezTo>
                  <a:cubicBezTo>
                    <a:pt x="53" y="1072"/>
                    <a:pt x="232" y="1346"/>
                    <a:pt x="510" y="1525"/>
                  </a:cubicBezTo>
                  <a:cubicBezTo>
                    <a:pt x="694" y="1638"/>
                    <a:pt x="897" y="1700"/>
                    <a:pt x="1100" y="1700"/>
                  </a:cubicBezTo>
                  <a:cubicBezTo>
                    <a:pt x="1204" y="1700"/>
                    <a:pt x="1303" y="1686"/>
                    <a:pt x="1402" y="1653"/>
                  </a:cubicBezTo>
                  <a:cubicBezTo>
                    <a:pt x="1689" y="1558"/>
                    <a:pt x="1922" y="1327"/>
                    <a:pt x="2039" y="1020"/>
                  </a:cubicBezTo>
                  <a:cubicBezTo>
                    <a:pt x="2157" y="714"/>
                    <a:pt x="2142" y="383"/>
                    <a:pt x="1992" y="120"/>
                  </a:cubicBezTo>
                  <a:cubicBezTo>
                    <a:pt x="1950" y="42"/>
                    <a:pt x="1869" y="0"/>
                    <a:pt x="1786" y="0"/>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1" name="Google Shape;2845;p80">
              <a:extLst>
                <a:ext uri="{FF2B5EF4-FFF2-40B4-BE49-F238E27FC236}">
                  <a16:creationId xmlns="" xmlns:a16="http://schemas.microsoft.com/office/drawing/2014/main" id="{FEB69123-EACA-4943-98E5-224193B5E4EB}"/>
                </a:ext>
              </a:extLst>
            </p:cNvPr>
            <p:cNvSpPr/>
            <p:nvPr/>
          </p:nvSpPr>
          <p:spPr>
            <a:xfrm>
              <a:off x="6751550" y="4446975"/>
              <a:ext cx="43325" cy="41850"/>
            </a:xfrm>
            <a:custGeom>
              <a:avLst/>
              <a:gdLst/>
              <a:ahLst/>
              <a:cxnLst/>
              <a:rect l="l" t="t" r="r" b="b"/>
              <a:pathLst>
                <a:path w="1733" h="1674" extrusionOk="0">
                  <a:moveTo>
                    <a:pt x="1331" y="1"/>
                  </a:moveTo>
                  <a:cubicBezTo>
                    <a:pt x="1301" y="1"/>
                    <a:pt x="1271" y="6"/>
                    <a:pt x="1242" y="17"/>
                  </a:cubicBezTo>
                  <a:cubicBezTo>
                    <a:pt x="1120" y="64"/>
                    <a:pt x="1063" y="205"/>
                    <a:pt x="1110" y="323"/>
                  </a:cubicBezTo>
                  <a:cubicBezTo>
                    <a:pt x="1185" y="508"/>
                    <a:pt x="1261" y="691"/>
                    <a:pt x="1257" y="871"/>
                  </a:cubicBezTo>
                  <a:cubicBezTo>
                    <a:pt x="1257" y="994"/>
                    <a:pt x="1200" y="1144"/>
                    <a:pt x="1091" y="1187"/>
                  </a:cubicBezTo>
                  <a:cubicBezTo>
                    <a:pt x="1070" y="1196"/>
                    <a:pt x="1045" y="1200"/>
                    <a:pt x="1019" y="1200"/>
                  </a:cubicBezTo>
                  <a:cubicBezTo>
                    <a:pt x="942" y="1200"/>
                    <a:pt x="852" y="1166"/>
                    <a:pt x="775" y="1103"/>
                  </a:cubicBezTo>
                  <a:cubicBezTo>
                    <a:pt x="656" y="1003"/>
                    <a:pt x="562" y="852"/>
                    <a:pt x="478" y="702"/>
                  </a:cubicBezTo>
                  <a:cubicBezTo>
                    <a:pt x="434" y="627"/>
                    <a:pt x="357" y="585"/>
                    <a:pt x="276" y="585"/>
                  </a:cubicBezTo>
                  <a:cubicBezTo>
                    <a:pt x="234" y="585"/>
                    <a:pt x="191" y="597"/>
                    <a:pt x="152" y="621"/>
                  </a:cubicBezTo>
                  <a:cubicBezTo>
                    <a:pt x="39" y="687"/>
                    <a:pt x="1" y="833"/>
                    <a:pt x="68" y="942"/>
                  </a:cubicBezTo>
                  <a:cubicBezTo>
                    <a:pt x="171" y="1122"/>
                    <a:pt x="288" y="1320"/>
                    <a:pt x="478" y="1471"/>
                  </a:cubicBezTo>
                  <a:cubicBezTo>
                    <a:pt x="638" y="1603"/>
                    <a:pt x="832" y="1673"/>
                    <a:pt x="1016" y="1673"/>
                  </a:cubicBezTo>
                  <a:cubicBezTo>
                    <a:pt x="1100" y="1673"/>
                    <a:pt x="1185" y="1660"/>
                    <a:pt x="1261" y="1626"/>
                  </a:cubicBezTo>
                  <a:cubicBezTo>
                    <a:pt x="1582" y="1503"/>
                    <a:pt x="1728" y="1159"/>
                    <a:pt x="1732" y="876"/>
                  </a:cubicBezTo>
                  <a:cubicBezTo>
                    <a:pt x="1732" y="602"/>
                    <a:pt x="1638" y="362"/>
                    <a:pt x="1549" y="149"/>
                  </a:cubicBezTo>
                  <a:cubicBezTo>
                    <a:pt x="1513" y="56"/>
                    <a:pt x="1425" y="1"/>
                    <a:pt x="1331" y="1"/>
                  </a:cubicBezTo>
                  <a:close/>
                </a:path>
              </a:pathLst>
            </a:custGeom>
            <a:solidFill>
              <a:srgbClr val="193E4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2" name="Google Shape;2846;p80">
              <a:extLst>
                <a:ext uri="{FF2B5EF4-FFF2-40B4-BE49-F238E27FC236}">
                  <a16:creationId xmlns="" xmlns:a16="http://schemas.microsoft.com/office/drawing/2014/main" id="{D2BE4B24-72AC-488E-AF20-AFB1525B235F}"/>
                </a:ext>
              </a:extLst>
            </p:cNvPr>
            <p:cNvSpPr/>
            <p:nvPr/>
          </p:nvSpPr>
          <p:spPr>
            <a:xfrm>
              <a:off x="6567650" y="4527075"/>
              <a:ext cx="57925" cy="57850"/>
            </a:xfrm>
            <a:custGeom>
              <a:avLst/>
              <a:gdLst/>
              <a:ahLst/>
              <a:cxnLst/>
              <a:rect l="l" t="t" r="r" b="b"/>
              <a:pathLst>
                <a:path w="2317" h="2314" extrusionOk="0">
                  <a:moveTo>
                    <a:pt x="1018" y="1"/>
                  </a:moveTo>
                  <a:cubicBezTo>
                    <a:pt x="978" y="1"/>
                    <a:pt x="937" y="3"/>
                    <a:pt x="896" y="7"/>
                  </a:cubicBezTo>
                  <a:lnTo>
                    <a:pt x="901" y="88"/>
                  </a:lnTo>
                  <a:cubicBezTo>
                    <a:pt x="875" y="80"/>
                    <a:pt x="850" y="77"/>
                    <a:pt x="825" y="77"/>
                  </a:cubicBezTo>
                  <a:cubicBezTo>
                    <a:pt x="679" y="77"/>
                    <a:pt x="544" y="197"/>
                    <a:pt x="448" y="314"/>
                  </a:cubicBezTo>
                  <a:cubicBezTo>
                    <a:pt x="245" y="556"/>
                    <a:pt x="75" y="848"/>
                    <a:pt x="47" y="1164"/>
                  </a:cubicBezTo>
                  <a:cubicBezTo>
                    <a:pt x="1" y="1755"/>
                    <a:pt x="546" y="2314"/>
                    <a:pt x="1134" y="2314"/>
                  </a:cubicBezTo>
                  <a:cubicBezTo>
                    <a:pt x="1157" y="2314"/>
                    <a:pt x="1180" y="2313"/>
                    <a:pt x="1203" y="2311"/>
                  </a:cubicBezTo>
                  <a:cubicBezTo>
                    <a:pt x="1822" y="2264"/>
                    <a:pt x="2316" y="1627"/>
                    <a:pt x="2227" y="1018"/>
                  </a:cubicBezTo>
                  <a:cubicBezTo>
                    <a:pt x="2148" y="450"/>
                    <a:pt x="1592" y="1"/>
                    <a:pt x="1018"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43" name="Google Shape;2847;p80">
              <a:extLst>
                <a:ext uri="{FF2B5EF4-FFF2-40B4-BE49-F238E27FC236}">
                  <a16:creationId xmlns="" xmlns:a16="http://schemas.microsoft.com/office/drawing/2014/main" id="{D84651F4-BC1C-4180-9510-65692FF48CC4}"/>
                </a:ext>
              </a:extLst>
            </p:cNvPr>
            <p:cNvSpPr/>
            <p:nvPr/>
          </p:nvSpPr>
          <p:spPr>
            <a:xfrm>
              <a:off x="6817800" y="4475750"/>
              <a:ext cx="57775" cy="57850"/>
            </a:xfrm>
            <a:custGeom>
              <a:avLst/>
              <a:gdLst/>
              <a:ahLst/>
              <a:cxnLst/>
              <a:rect l="l" t="t" r="r" b="b"/>
              <a:pathLst>
                <a:path w="2311" h="2314" extrusionOk="0">
                  <a:moveTo>
                    <a:pt x="1019" y="1"/>
                  </a:moveTo>
                  <a:cubicBezTo>
                    <a:pt x="977" y="1"/>
                    <a:pt x="936" y="3"/>
                    <a:pt x="895" y="8"/>
                  </a:cubicBezTo>
                  <a:lnTo>
                    <a:pt x="895" y="89"/>
                  </a:lnTo>
                  <a:cubicBezTo>
                    <a:pt x="870" y="81"/>
                    <a:pt x="845" y="77"/>
                    <a:pt x="821" y="77"/>
                  </a:cubicBezTo>
                  <a:cubicBezTo>
                    <a:pt x="678" y="77"/>
                    <a:pt x="544" y="198"/>
                    <a:pt x="447" y="315"/>
                  </a:cubicBezTo>
                  <a:cubicBezTo>
                    <a:pt x="243" y="560"/>
                    <a:pt x="74" y="849"/>
                    <a:pt x="45" y="1165"/>
                  </a:cubicBezTo>
                  <a:cubicBezTo>
                    <a:pt x="1" y="1759"/>
                    <a:pt x="544" y="2314"/>
                    <a:pt x="1130" y="2314"/>
                  </a:cubicBezTo>
                  <a:cubicBezTo>
                    <a:pt x="1154" y="2314"/>
                    <a:pt x="1178" y="2313"/>
                    <a:pt x="1202" y="2311"/>
                  </a:cubicBezTo>
                  <a:cubicBezTo>
                    <a:pt x="1816" y="2264"/>
                    <a:pt x="2310" y="1627"/>
                    <a:pt x="2226" y="1018"/>
                  </a:cubicBezTo>
                  <a:cubicBezTo>
                    <a:pt x="2146" y="450"/>
                    <a:pt x="1591" y="1"/>
                    <a:pt x="1019" y="1"/>
                  </a:cubicBezTo>
                  <a:close/>
                </a:path>
              </a:pathLst>
            </a:custGeom>
            <a:solidFill>
              <a:srgbClr val="F5865B"/>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 name="Rectangle 3"/>
          <p:cNvSpPr/>
          <p:nvPr/>
        </p:nvSpPr>
        <p:spPr>
          <a:xfrm>
            <a:off x="7812061" y="1596391"/>
            <a:ext cx="8915399" cy="5909310"/>
          </a:xfrm>
          <a:prstGeom prst="rect">
            <a:avLst/>
          </a:prstGeom>
        </p:spPr>
        <p:txBody>
          <a:bodyPr wrap="square">
            <a:spAutoFit/>
          </a:bodyPr>
          <a:lstStyle/>
          <a:p>
            <a:pPr algn="just">
              <a:lnSpc>
                <a:spcPct val="150000"/>
              </a:lnSpc>
            </a:pPr>
            <a:r>
              <a:rPr lang="de-DE" sz="3600" dirty="0"/>
              <a:t>Dựa trên kết quả điều tra, tìm hiểu được về ảnh hưởng của hiệu ứng nhà kính đến sự sống trên Trái Đất và các biện pháp giảm thiểu hiệu ứng nhà kính, các nhóm tiến hành thảo luận, lựa chọn một nhóm đối tượng truyền thông và một hình thức truyền thông phù hợp với đối tượng đó. </a:t>
            </a:r>
            <a:endParaRPr lang="en-US" sz="3600" dirty="0"/>
          </a:p>
        </p:txBody>
      </p:sp>
      <p:sp>
        <p:nvSpPr>
          <p:cNvPr id="50" name="TextBox 49">
            <a:extLst>
              <a:ext uri="{FF2B5EF4-FFF2-40B4-BE49-F238E27FC236}">
                <a16:creationId xmlns="" xmlns:a16="http://schemas.microsoft.com/office/drawing/2014/main" id="{33D66EAB-0CA6-44FA-B527-1736C5E040BC}"/>
              </a:ext>
            </a:extLst>
          </p:cNvPr>
          <p:cNvSpPr txBox="1"/>
          <p:nvPr/>
        </p:nvSpPr>
        <p:spPr>
          <a:xfrm>
            <a:off x="8871699" y="0"/>
            <a:ext cx="6206518" cy="830997"/>
          </a:xfrm>
          <a:prstGeom prst="rect">
            <a:avLst/>
          </a:prstGeom>
          <a:noFill/>
        </p:spPr>
        <p:txBody>
          <a:bodyPr wrap="square" rtlCol="0">
            <a:spAutoFit/>
          </a:bodyPr>
          <a:lstStyle/>
          <a:p>
            <a:r>
              <a:rPr lang="en-US" sz="4800" b="1" dirty="0">
                <a:solidFill>
                  <a:srgbClr val="FF0000"/>
                </a:solidFill>
                <a:latin typeface="Arial" panose="020B0604020202020204" pitchFamily="34" charset="0"/>
                <a:cs typeface="Arial" panose="020B0604020202020204" pitchFamily="34" charset="0"/>
              </a:rPr>
              <a:t>HOẠT ĐỘNG NHÓM </a:t>
            </a:r>
          </a:p>
        </p:txBody>
      </p:sp>
    </p:spTree>
    <p:extLst>
      <p:ext uri="{BB962C8B-B14F-4D97-AF65-F5344CB8AC3E}">
        <p14:creationId xmlns:p14="http://schemas.microsoft.com/office/powerpoint/2010/main" val="2956485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F7FE"/>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7449800" cy="1020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1413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4134B249-04D7-0204-FC11-491D5E47252C}"/>
              </a:ext>
            </a:extLst>
          </p:cNvPr>
          <p:cNvGrpSpPr/>
          <p:nvPr/>
        </p:nvGrpSpPr>
        <p:grpSpPr>
          <a:xfrm>
            <a:off x="876300" y="1107161"/>
            <a:ext cx="16535400" cy="8303539"/>
            <a:chOff x="876300" y="1107161"/>
            <a:chExt cx="16535400" cy="7880665"/>
          </a:xfrm>
        </p:grpSpPr>
        <p:sp>
          <p:nvSpPr>
            <p:cNvPr id="5" name="Freeform 5"/>
            <p:cNvSpPr/>
            <p:nvPr/>
          </p:nvSpPr>
          <p:spPr>
            <a:xfrm>
              <a:off x="876300" y="1599253"/>
              <a:ext cx="16535400" cy="7388573"/>
            </a:xfrm>
            <a:custGeom>
              <a:avLst/>
              <a:gdLst/>
              <a:ahLst/>
              <a:cxnLst/>
              <a:rect l="l" t="t" r="r" b="b"/>
              <a:pathLst>
                <a:path w="13299312" h="4763572">
                  <a:moveTo>
                    <a:pt x="0" y="0"/>
                  </a:moveTo>
                  <a:lnTo>
                    <a:pt x="13299312" y="0"/>
                  </a:lnTo>
                  <a:lnTo>
                    <a:pt x="13299312" y="4763572"/>
                  </a:lnTo>
                  <a:lnTo>
                    <a:pt x="0" y="47635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a:off x="6855199" y="1107161"/>
              <a:ext cx="4577601" cy="984184"/>
            </a:xfrm>
            <a:custGeom>
              <a:avLst/>
              <a:gdLst/>
              <a:ahLst/>
              <a:cxnLst/>
              <a:rect l="l" t="t" r="r" b="b"/>
              <a:pathLst>
                <a:path w="4577601" h="984184">
                  <a:moveTo>
                    <a:pt x="0" y="0"/>
                  </a:moveTo>
                  <a:lnTo>
                    <a:pt x="4577600" y="0"/>
                  </a:lnTo>
                  <a:lnTo>
                    <a:pt x="4577600" y="984184"/>
                  </a:lnTo>
                  <a:lnTo>
                    <a:pt x="0" y="98418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9" name="TextBox 12">
            <a:extLst>
              <a:ext uri="{FF2B5EF4-FFF2-40B4-BE49-F238E27FC236}">
                <a16:creationId xmlns="" xmlns:a16="http://schemas.microsoft.com/office/drawing/2014/main" id="{9D9E3796-F7A6-A5A2-2355-6E56FE9C6041}"/>
              </a:ext>
            </a:extLst>
          </p:cNvPr>
          <p:cNvSpPr txBox="1"/>
          <p:nvPr/>
        </p:nvSpPr>
        <p:spPr>
          <a:xfrm>
            <a:off x="1828799" y="2698577"/>
            <a:ext cx="14630400" cy="45243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2</a:t>
            </a:r>
            <a:r>
              <a:rPr kumimoji="0" lang="vi-VN" sz="6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endParaRPr kumimoji="0" lang="en-US" sz="6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de-DE" sz="6600" b="1" dirty="0">
                <a:solidFill>
                  <a:srgbClr val="FF0000"/>
                </a:solidFill>
              </a:rPr>
              <a:t>Thực hiện chiến dịch truyền thông theo kế hoạch đã xây dựng</a:t>
            </a:r>
            <a:endParaRPr kumimoji="0" lang="vi-VN" sz="6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5160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99413" y="6457070"/>
            <a:ext cx="5120667" cy="485183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640071">
            <a:off x="1330128" y="-2743478"/>
            <a:ext cx="5120667" cy="485183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0673" y="-1001962"/>
            <a:ext cx="3847338" cy="41148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285893" y="-53003"/>
            <a:ext cx="1946815" cy="2057400"/>
          </a:xfrm>
          <a:prstGeom prst="rect">
            <a:avLst/>
          </a:prstGeom>
        </p:spPr>
      </p:pic>
      <p:grpSp>
        <p:nvGrpSpPr>
          <p:cNvPr id="5" name="Group 4">
            <a:extLst>
              <a:ext uri="{FF2B5EF4-FFF2-40B4-BE49-F238E27FC236}">
                <a16:creationId xmlns="" xmlns:a16="http://schemas.microsoft.com/office/drawing/2014/main" id="{4ECFA1D4-C509-4DF5-AEC5-B1FD120862A1}"/>
              </a:ext>
            </a:extLst>
          </p:cNvPr>
          <p:cNvGrpSpPr/>
          <p:nvPr/>
        </p:nvGrpSpPr>
        <p:grpSpPr>
          <a:xfrm>
            <a:off x="3128110" y="607779"/>
            <a:ext cx="12729563" cy="6669321"/>
            <a:chOff x="2790445" y="861438"/>
            <a:chExt cx="13639389" cy="7851935"/>
          </a:xfrm>
        </p:grpSpPr>
        <p:grpSp>
          <p:nvGrpSpPr>
            <p:cNvPr id="13" name="Group 12">
              <a:extLst>
                <a:ext uri="{FF2B5EF4-FFF2-40B4-BE49-F238E27FC236}">
                  <a16:creationId xmlns="" xmlns:a16="http://schemas.microsoft.com/office/drawing/2014/main" id="{C2C774CA-6B51-4CD3-84B7-C7FFFF2A133B}"/>
                </a:ext>
              </a:extLst>
            </p:cNvPr>
            <p:cNvGrpSpPr/>
            <p:nvPr/>
          </p:nvGrpSpPr>
          <p:grpSpPr>
            <a:xfrm>
              <a:off x="2790445" y="2209807"/>
              <a:ext cx="13639389" cy="6503566"/>
              <a:chOff x="3858269" y="1779549"/>
              <a:chExt cx="10571461" cy="6727902"/>
            </a:xfrm>
          </p:grpSpPr>
          <p:grpSp>
            <p:nvGrpSpPr>
              <p:cNvPr id="14" name="Group 4">
                <a:extLst>
                  <a:ext uri="{FF2B5EF4-FFF2-40B4-BE49-F238E27FC236}">
                    <a16:creationId xmlns="" xmlns:a16="http://schemas.microsoft.com/office/drawing/2014/main" id="{C08DC02E-B976-4E74-A63A-991B88A563D0}"/>
                  </a:ext>
                </a:extLst>
              </p:cNvPr>
              <p:cNvGrpSpPr/>
              <p:nvPr/>
            </p:nvGrpSpPr>
            <p:grpSpPr>
              <a:xfrm>
                <a:off x="3858269" y="1779549"/>
                <a:ext cx="10571461" cy="6727902"/>
                <a:chOff x="0" y="0"/>
                <a:chExt cx="3976518" cy="2530741"/>
              </a:xfrm>
            </p:grpSpPr>
            <p:sp>
              <p:nvSpPr>
                <p:cNvPr id="17" name="Freeform 5">
                  <a:extLst>
                    <a:ext uri="{FF2B5EF4-FFF2-40B4-BE49-F238E27FC236}">
                      <a16:creationId xmlns="" xmlns:a16="http://schemas.microsoft.com/office/drawing/2014/main" id="{3D061FAF-C6A1-4CD1-B09E-8F40545B0325}"/>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sp>
          </p:grpSp>
          <p:grpSp>
            <p:nvGrpSpPr>
              <p:cNvPr id="15" name="Group 7">
                <a:extLst>
                  <a:ext uri="{FF2B5EF4-FFF2-40B4-BE49-F238E27FC236}">
                    <a16:creationId xmlns="" xmlns:a16="http://schemas.microsoft.com/office/drawing/2014/main" id="{0B2F5F93-6036-4968-8882-FC72DC326F1E}"/>
                  </a:ext>
                </a:extLst>
              </p:cNvPr>
              <p:cNvGrpSpPr/>
              <p:nvPr/>
            </p:nvGrpSpPr>
            <p:grpSpPr>
              <a:xfrm>
                <a:off x="4142867" y="1960673"/>
                <a:ext cx="10002266" cy="6365654"/>
                <a:chOff x="0" y="0"/>
                <a:chExt cx="3976518" cy="2530741"/>
              </a:xfrm>
            </p:grpSpPr>
            <p:sp>
              <p:nvSpPr>
                <p:cNvPr id="16" name="Freeform 8">
                  <a:extLst>
                    <a:ext uri="{FF2B5EF4-FFF2-40B4-BE49-F238E27FC236}">
                      <a16:creationId xmlns="" xmlns:a16="http://schemas.microsoft.com/office/drawing/2014/main" id="{ED52CEEB-295B-4F1F-ACDA-F0FF84CA035C}"/>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sp>
          </p:grpSp>
        </p:grpSp>
        <p:pic>
          <p:nvPicPr>
            <p:cNvPr id="9" name="Picture 21">
              <a:extLst>
                <a:ext uri="{FF2B5EF4-FFF2-40B4-BE49-F238E27FC236}">
                  <a16:creationId xmlns="" xmlns:a16="http://schemas.microsoft.com/office/drawing/2014/main" id="{B092DB55-77EE-4632-A002-A074B290B7E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609878" y="861438"/>
              <a:ext cx="2233270" cy="2057400"/>
            </a:xfrm>
            <a:prstGeom prst="rect">
              <a:avLst/>
            </a:prstGeom>
          </p:spPr>
        </p:pic>
      </p:grpSp>
      <p:pic>
        <p:nvPicPr>
          <p:cNvPr id="19" name="Picture 10">
            <a:extLst>
              <a:ext uri="{FF2B5EF4-FFF2-40B4-BE49-F238E27FC236}">
                <a16:creationId xmlns="" xmlns:a16="http://schemas.microsoft.com/office/drawing/2014/main" id="{D15E0139-8B9C-47F2-87F3-5098117D71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275447" y="1888335"/>
            <a:ext cx="1701730" cy="1107672"/>
          </a:xfrm>
          <a:prstGeom prst="rect">
            <a:avLst/>
          </a:prstGeom>
        </p:spPr>
      </p:pic>
      <p:sp>
        <p:nvSpPr>
          <p:cNvPr id="21" name="TextBox 20">
            <a:extLst>
              <a:ext uri="{FF2B5EF4-FFF2-40B4-BE49-F238E27FC236}">
                <a16:creationId xmlns="" xmlns:a16="http://schemas.microsoft.com/office/drawing/2014/main" id="{33D66EAB-0CA6-44FA-B527-1736C5E040BC}"/>
              </a:ext>
            </a:extLst>
          </p:cNvPr>
          <p:cNvSpPr txBox="1"/>
          <p:nvPr/>
        </p:nvSpPr>
        <p:spPr>
          <a:xfrm>
            <a:off x="6554887" y="380961"/>
            <a:ext cx="6206518" cy="830997"/>
          </a:xfrm>
          <a:prstGeom prst="rect">
            <a:avLst/>
          </a:prstGeom>
          <a:noFill/>
        </p:spPr>
        <p:txBody>
          <a:bodyPr wrap="square" rtlCol="0">
            <a:spAutoFit/>
          </a:bodyPr>
          <a:lstStyle/>
          <a:p>
            <a:r>
              <a:rPr lang="en-US" sz="4800" b="1" dirty="0">
                <a:solidFill>
                  <a:srgbClr val="FF0000"/>
                </a:solidFill>
                <a:latin typeface="Arial" panose="020B0604020202020204" pitchFamily="34" charset="0"/>
                <a:cs typeface="Arial" panose="020B0604020202020204" pitchFamily="34" charset="0"/>
              </a:rPr>
              <a:t>HOẠT ĐỘNG NHÓM </a:t>
            </a:r>
          </a:p>
        </p:txBody>
      </p:sp>
      <p:pic>
        <p:nvPicPr>
          <p:cNvPr id="22" name="Picture 8">
            <a:extLst>
              <a:ext uri="{FF2B5EF4-FFF2-40B4-BE49-F238E27FC236}">
                <a16:creationId xmlns="" xmlns:a16="http://schemas.microsoft.com/office/drawing/2014/main" id="{5B84CDD7-04E3-40E9-B6DF-F898DF4C5D5F}"/>
              </a:ext>
            </a:extLst>
          </p:cNvPr>
          <p:cNvPicPr>
            <a:picLocks noChangeAspect="1"/>
          </p:cNvPicPr>
          <p:nvPr/>
        </p:nvPicPr>
        <p:blipFill>
          <a:blip r:embed="rId17"/>
          <a:srcRect/>
          <a:stretch>
            <a:fillRect/>
          </a:stretch>
        </p:blipFill>
        <p:spPr>
          <a:xfrm>
            <a:off x="12032970" y="6591300"/>
            <a:ext cx="5812454" cy="3712706"/>
          </a:xfrm>
          <a:prstGeom prst="rect">
            <a:avLst/>
          </a:prstGeom>
        </p:spPr>
      </p:pic>
      <p:sp>
        <p:nvSpPr>
          <p:cNvPr id="23" name="TextBox 22"/>
          <p:cNvSpPr txBox="1"/>
          <p:nvPr/>
        </p:nvSpPr>
        <p:spPr>
          <a:xfrm>
            <a:off x="4605154" y="2552700"/>
            <a:ext cx="9996714" cy="3785652"/>
          </a:xfrm>
          <a:prstGeom prst="rect">
            <a:avLst/>
          </a:prstGeom>
          <a:noFill/>
          <a:ln w="57150">
            <a:noFill/>
            <a:prstDash val="dash"/>
          </a:ln>
        </p:spPr>
        <p:txBody>
          <a:bodyPr wrap="square" rtlCol="0" anchor="ctr">
            <a:spAutoFit/>
          </a:bodyPr>
          <a:lstStyle/>
          <a:p>
            <a:pPr algn="just">
              <a:lnSpc>
                <a:spcPct val="150000"/>
              </a:lnSpc>
            </a:pPr>
            <a:r>
              <a:rPr lang="en-US" sz="4000" dirty="0" smtClean="0"/>
              <a:t>Các nhóm dựa theo kế hoạch đã xây dựng, thực hiện chiến dịch truyền thông bảo vệ môi trường thiên nhiên, giảm thiểu hiệu ứng nhà kính ở gia đình và cộng đồng.</a:t>
            </a:r>
            <a:endParaRPr lang="en-US" sz="4000" dirty="0"/>
          </a:p>
        </p:txBody>
      </p:sp>
      <p:pic>
        <p:nvPicPr>
          <p:cNvPr id="717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6492" y="6515100"/>
            <a:ext cx="5781908" cy="346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1072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4718</TotalTime>
  <Words>780</Words>
  <Application>Microsoft Office PowerPoint</Application>
  <PresentationFormat>Custom</PresentationFormat>
  <Paragraphs>88</Paragraphs>
  <Slides>16</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Times New Roman</vt:lpstr>
      <vt:lpstr>Wingdings</vt:lpstr>
      <vt:lpstr>VNI-Souvir</vt:lpstr>
      <vt:lpstr>Tahoma</vt:lpstr>
      <vt:lpstr>义启嘟嘟体</vt:lpstr>
      <vt:lpstr>Overpass Black</vt:lpstr>
      <vt:lpstr>VNI-Cooper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Pink Stickers and Badges Book Report Education Presentation</dc:title>
  <dc:creator>Administrator</dc:creator>
  <cp:lastModifiedBy>NMD Store</cp:lastModifiedBy>
  <cp:revision>48</cp:revision>
  <dcterms:created xsi:type="dcterms:W3CDTF">2006-08-16T00:00:00Z</dcterms:created>
  <dcterms:modified xsi:type="dcterms:W3CDTF">2024-03-21T14:51:54Z</dcterms:modified>
  <dc:identifier>DAFUF_inOKU</dc:identifier>
</cp:coreProperties>
</file>