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12" r:id="rId4"/>
    <p:sldId id="316" r:id="rId5"/>
    <p:sldId id="344" r:id="rId6"/>
    <p:sldId id="339" r:id="rId7"/>
    <p:sldId id="345" r:id="rId8"/>
    <p:sldId id="330" r:id="rId9"/>
    <p:sldId id="347" r:id="rId10"/>
    <p:sldId id="335" r:id="rId11"/>
    <p:sldId id="33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B566F-CBB3-81A3-4991-2831D10B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74F4C5-F320-CFBC-FB61-BB0ED3694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D7A216-210E-2AC6-4D6E-D1415D96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7DE522-7107-4E00-7B9C-9BB1E3C06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8C132F-C238-E292-7039-3A7D9C95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4751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9773B-E97D-042A-90B7-10859388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91931EB-0B49-646A-52CB-CA024BB7F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8BA31C-2E14-5AB6-C398-C35902A6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6D65C5-6820-1E3E-A0AC-F58FAEE9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42780-CD76-C796-679E-B1AEF315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5269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D7777BD-047B-468E-197F-83232B207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DBCF97-1F4F-1CE3-6979-E0F7421B9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33C7A-56CF-F04F-9CFE-8BD11558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3295B7-EA6A-1043-7720-556C84E2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D89D59-3A94-27AC-9893-F8E92CE2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5061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727485-F286-C5B4-9AA7-020ABA8F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FB2047-95E4-2CBC-1AD4-7FA604322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8B892A-0CAA-0A82-3B4B-1C3C42E0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BA59CC-AD73-B8B4-5134-8F3D8B88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E3E4D1-609C-EE42-3F66-D1F3E23D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1303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71B957-29D8-3B54-2F14-19B61032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B4FA18-CAAC-456C-29CB-2D02A7543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DFD7B-F0B1-F801-B4C0-A0AE3851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49086-9F5D-6677-B2DC-91C85CCC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60E96F-5F0D-6E11-9B98-648DB143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7518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0270-FF2E-AB5E-F41C-AAB4C8C1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CEFBF7-D069-98FD-D4ED-7C6F677C9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3BE5FF0-EDF6-5CCC-8675-55646D961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F27397-018A-1240-BED9-B7765F4E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47FE27-871C-A54E-9A30-018C582C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6487EE-F159-EA48-FCC8-6801C99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75077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7304C7-9ADF-670F-FC1B-B9D7AA09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2F641C-BC10-08EB-79B4-185159B1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25ACA-E94A-75F3-775C-95572CA7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0C70B61-83FC-A431-C4CE-8CB8541E8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D75DAF-520E-9A9F-D6A9-DB9F2A28D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B5ABCA3-7B3C-23C6-1BE3-4D2A5B60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2316119-0761-8192-FC4A-EDF7C313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58CEC6B-F202-AFD5-E939-C9304E38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F1B26-33C8-28A0-7643-28AD5300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FAA8D8-1AD2-BBD5-8F23-53AD245E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EFD1EC-BB7D-23E6-587D-0AC32ED3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2609B5-FD12-C367-4DEE-8A97CE1B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763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2D388C3-3D7F-0375-ACFF-2319229E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13EE6D-F665-A93A-00AA-C1862530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8D0B77-4A64-6EEE-5887-E6EA3066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214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6C5EDF-C9D1-0323-2E7B-7A8B39A2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5ADEE-3F64-DF68-A8B5-ADD7FE8A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A07C2E-F330-64D8-938A-BA6DA267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EE88B1-97DF-4886-CA2A-0EF168F8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537427-5CE6-BE85-4EC9-6228C5EB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DDEEB9-1647-C5A2-5F4E-6A693212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6411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6CFBB0-A440-C1BD-DFBD-63219DC2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1229CB-3FB7-A5BC-56C4-2A6E6A752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7D8551-9572-398F-1605-9E94634C6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BA628-AA4D-D135-7B95-61A62589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6DD80-9E13-6CF3-6075-B102BF0C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D867C-DD9C-D8FC-1D66-A508D92B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69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35BD96-DC51-0FC7-9DDB-62F2D15A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5C600F-60B3-AFC8-3672-3CF4695A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E958F-7D9C-ED9A-EC0C-CE2B0579B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A17B-ED09-44A1-95AA-A00681098D10}" type="datetimeFigureOut">
              <a:rPr lang="vi-VN" smtClean="0"/>
              <a:pPr/>
              <a:t>10/03/2023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9C1221-7BAF-C063-AAB2-186B624E4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C6DA5C-A02E-97DB-B221-BD479A2C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6FB0-BD78-4ED5-9BEF-3D02BE40ABD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2271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/>
          </a:p>
        </p:txBody>
      </p:sp>
      <p:pic>
        <p:nvPicPr>
          <p:cNvPr id="77828" name="Picture 4" descr="10112011223551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016000" y="990600"/>
            <a:ext cx="10058400" cy="449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90436"/>
              </a:avLst>
            </a:prstTxWarp>
          </a:bodyPr>
          <a:lstStyle/>
          <a:p>
            <a:pPr algn="ctr"/>
            <a:r>
              <a:rPr lang="vi-VN" sz="48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Chào mừng quý Thầy cô về dự giờ lớp chúng ta </a:t>
            </a:r>
            <a:endParaRPr lang="en-US" sz="48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524000" y="4114800"/>
            <a:ext cx="721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GV: </a:t>
            </a:r>
            <a:r>
              <a:rPr 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Arial" charset="0"/>
              </a:rPr>
              <a:t>Trần Thị Hiếu</a:t>
            </a:r>
          </a:p>
        </p:txBody>
      </p:sp>
      <p:pic>
        <p:nvPicPr>
          <p:cNvPr id="77831" name="Picture 7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50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8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0"/>
            <a:ext cx="6350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9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6619876"/>
            <a:ext cx="6350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10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19876"/>
            <a:ext cx="6350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222499" y="2222500"/>
            <a:ext cx="4762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2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222499" y="4318000"/>
            <a:ext cx="4762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652001" y="2222500"/>
            <a:ext cx="4762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4" descr="467976cko9hdq4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652001" y="4318000"/>
            <a:ext cx="4762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0" y="1371600"/>
            <a:ext cx="1219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Lịch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Địa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́: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lớp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</a:b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THCS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Mỹ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Hoà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337" y="1593669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1" y="1463040"/>
            <a:ext cx="103196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THỬ TÀI HIỂU BIẾT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cử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đáp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thắng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66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6731" y="1410789"/>
            <a:ext cx="8177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“SỰ PHÂN HÓA TỰ NHIÊN TRUNG VÀ NAM MỸ”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HKII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0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16. Đặc điểm tự nhiên Trung và Nam Mỹ SGK Lịch sử và Địa lí 7 Kết nối  tri thức | SGK Lịch sử và Địa lí lớp 7 - Kết nối tri th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4810" y="583096"/>
            <a:ext cx="7278895" cy="62749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1886" y="796834"/>
            <a:ext cx="3997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477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7000" y="1981201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Bi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4552"/>
            <a:ext cx="12344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16:ĐẶC ĐIỂM TỰ NHIÊN TRUNG VÀ NAM MỸ (TT)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5211"/>
            <a:ext cx="6021977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PHÂN HÓA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THEO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ĐÔNG - TÂY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90600"/>
            <a:ext cx="5340531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1652069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PHÂN HÓA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THEO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ĐÔNG - TÂY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752600" y="990600"/>
            <a:ext cx="373380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/>
              <a:t>hút</a:t>
            </a:r>
            <a:endParaRPr lang="vi-VN" sz="2800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194" y="2377440"/>
            <a:ext cx="58913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SGK,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1,2: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Mỹ?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3,4: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0"/>
            <a:ext cx="710619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ảng cỏ – Wikipedia tiếng Việ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0816" y="3047625"/>
            <a:ext cx="3922643" cy="2913786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5736385" y="3976792"/>
            <a:ext cx="2328582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mazon vùng đồng bằng - Trang [1] - Thế giới kiến ​​thức bách k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0778" y="197347"/>
            <a:ext cx="4229984" cy="274179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5473526" y="2654411"/>
            <a:ext cx="2442755" cy="222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59" y="0"/>
            <a:ext cx="11377749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PHÂN HÓA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THEO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ĐÔNG – TÂY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583" y="1072362"/>
          <a:ext cx="10541726" cy="5498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863"/>
                <a:gridCol w="5270863"/>
              </a:tblGrid>
              <a:tr h="549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TRUNG MỸ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NAM  MỸ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8429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Phía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đông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đảo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mưa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rừng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mưa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đới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phát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triển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phía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chủ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van,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rừng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thưa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đông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thể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rõ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địa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hình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Phía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đông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Guy-a-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Bra-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xin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Ở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giữa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rộng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phẳng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Ô-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cô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A-ma-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dôn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La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Pla-ta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Pam-pa</a:t>
                      </a:r>
                    </a:p>
                    <a:p>
                      <a:pPr algn="just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Phía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tây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miền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đét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gồm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dãy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xen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giữa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lũng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nguyên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397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ài 13. Vị trí địa lí, phạm vi và việc phát kiến ra châu Mỹ SGK Địa lí 7  Cánh Diều | SGK Lịch sử và Địa lí lớp 7 -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1165" y="391886"/>
            <a:ext cx="5922826" cy="64661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9269" y="809897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TỰ NHIÊN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CAO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912223"/>
            <a:ext cx="509451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ác nước Nam Mỹ | Các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53" y="1149532"/>
            <a:ext cx="4737909" cy="5381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523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TỰ NHIÊN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CHIỀU CAO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Bài 46. Thực hành: Sự phân hóa của thảm thực vật ở sườn đông và sườn tây  dãy An-đet (Địa lý 7) – ÔN THI ĐỊA LÝ – NUTS Xinh Đẹp (Ăn là Vui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936" y="836023"/>
            <a:ext cx="6657975" cy="5568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446" y="1319349"/>
            <a:ext cx="36445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Pê-ru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80560" y="6283235"/>
            <a:ext cx="591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Pê-ru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137" y="3722914"/>
            <a:ext cx="31350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523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527</Words>
  <Application>Microsoft Office PowerPoint</Application>
  <PresentationFormat>Custom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205 Phu My</cp:lastModifiedBy>
  <cp:revision>70</cp:revision>
  <dcterms:created xsi:type="dcterms:W3CDTF">2023-02-07T07:45:59Z</dcterms:created>
  <dcterms:modified xsi:type="dcterms:W3CDTF">2023-03-10T07:39:17Z</dcterms:modified>
</cp:coreProperties>
</file>