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3" r:id="rId3"/>
    <p:sldId id="335" r:id="rId4"/>
    <p:sldId id="357" r:id="rId5"/>
    <p:sldId id="334" r:id="rId6"/>
    <p:sldId id="358" r:id="rId7"/>
    <p:sldId id="360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78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 showGuides="1">
      <p:cViewPr varScale="1">
        <p:scale>
          <a:sx n="69" d="100"/>
          <a:sy n="69" d="100"/>
        </p:scale>
        <p:origin x="-114" y="-16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9390" y="69275"/>
            <a:ext cx="6179126" cy="414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498" y="83130"/>
            <a:ext cx="5460839" cy="411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9382" y="4516582"/>
            <a:ext cx="616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5" y="4585859"/>
            <a:ext cx="547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182" y="2036623"/>
            <a:ext cx="5472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bị chua là ruộng có môi trường acid, pH &lt; 7. Ruộng càng chua thì pH càng thấp. Khi bón vôi cho ruộng, vôi sẽ trung hoà acid làm cho pH của môi trường </a:t>
            </a:r>
            <a:r>
              <a:rPr lang="vi-VN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lên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6451" y="275359"/>
            <a:ext cx="4802668" cy="5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017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003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819" y="5528425"/>
            <a:ext cx="1136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xác định pH cho biết dung dịch là acid, base hay trung tính. Ngoài ra, kết quả này còn cho biết mức độ acid, base của dung dịch.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60805" y="0"/>
            <a:ext cx="9185564" cy="53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31818" y="3726874"/>
            <a:ext cx="32419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017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003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63500" y="291992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vi-VN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11393"/>
            <a:ext cx="12192000" cy="386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12211395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5" y="2704233"/>
            <a:ext cx="11983717" cy="167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36518"/>
            <a:ext cx="12192000" cy="4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614" y="387495"/>
            <a:ext cx="12160386" cy="551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6" y="916955"/>
            <a:ext cx="8423564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pH thường dùng có giá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7 đến 14.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từ 1 đến 14.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từ 3 đến 14.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từ 1 đến 7.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4290" y="2784762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8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8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435" y="916955"/>
            <a:ext cx="10875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X có pH = 3,0; dung dịch Y có pH = 9,0. Kết luận nào sau đây về dung dịch X và Y là đúng?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 X và Y đều là dung dịch acid.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Cả X và Y đều là dung dịch base.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 là dung dịch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là dung dịch base.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X là dung dịch base, Y là dung dịch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4290" y="3158847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không màu X có pH = 10, dung dịch không màu Y có pH=4. Khi nhỏ dung dịch phenolpht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halein vào các dung dịch X và Y thì có hiện tượng: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Dung dịch X và Y chuyển sang màu hồng.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Dung dịch X và Y không chuyển màu.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Dung dịch X chuyển màu hồng, dung dịch Y không chuyển màu.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Dung dịch X không đổi màu, dung dịch Y chuyển sang màu hồng.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0216" y="3671465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916955"/>
            <a:ext cx="11554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dung dịch giấm ăn, NaCl, nước ép quả chanh, nước vôi trong, số lượng dung dịch có pH &gt;7 là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C.3.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2507" y="2092046"/>
            <a:ext cx="568036" cy="56803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76563"/>
            <a:ext cx="12191999" cy="61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094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2789" y="110840"/>
            <a:ext cx="4381502" cy="394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9258" y="124694"/>
            <a:ext cx="2769177" cy="39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727" y="518258"/>
            <a:ext cx="4210187" cy="32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2621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6869" y="215610"/>
            <a:ext cx="3093895" cy="4754910"/>
            <a:chOff x="1976869" y="215610"/>
            <a:chExt cx="3093895" cy="4754910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976869" y="215610"/>
              <a:ext cx="3093895" cy="421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6734" y="4447300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6618" y="13848"/>
            <a:ext cx="4697089" cy="4887395"/>
            <a:chOff x="5846618" y="13848"/>
            <a:chExt cx="4697089" cy="48873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6618" y="13848"/>
              <a:ext cx="4697089" cy="42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176661" y="4378023"/>
              <a:ext cx="2535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4530" y="3982720"/>
            <a:ext cx="8573135" cy="266446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2" name="Text Box 1"/>
          <p:cNvSpPr txBox="1"/>
          <p:nvPr/>
        </p:nvSpPr>
        <p:spPr>
          <a:xfrm>
            <a:off x="0" y="873760"/>
            <a:ext cx="11490325" cy="248920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0" defTabSz="266700">
              <a:lnSpc>
                <a:spcPct val="120000"/>
              </a:lnSpc>
              <a:spcAft>
                <a:spcPct val="0"/>
              </a:spcAft>
            </a:pP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-</a:t>
            </a:r>
            <a:r>
              <a:rPr sz="26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 Thang pH được dùng để biểu thị độ acid, base của dung dịch.</a:t>
            </a:r>
            <a:endParaRPr sz="2600" i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  <a:p>
            <a:pPr marL="457200" indent="0" defTabSz="266700">
              <a:lnSpc>
                <a:spcPct val="120000"/>
              </a:lnSpc>
              <a:spcAft>
                <a:spcPct val="0"/>
              </a:spcAft>
            </a:pPr>
            <a:r>
              <a:rPr lang="vi-VN" sz="26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- </a:t>
            </a:r>
            <a:r>
              <a:rPr sz="2600" i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Thang pH thường dùng có các giá trị từ 1 – 14:</a:t>
            </a:r>
            <a:endParaRPr sz="2600" i="1">
              <a:solidFill>
                <a:srgbClr val="000000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  <a:p>
            <a:pPr marL="457200" indent="0" defTabSz="266700">
              <a:lnSpc>
                <a:spcPct val="120000"/>
              </a:lnSpc>
              <a:spcAft>
                <a:spcPct val="0"/>
              </a:spcAft>
            </a:pPr>
            <a:r>
              <a:rPr lang="vi-VN"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+</a:t>
            </a:r>
            <a:r>
              <a:rPr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pH = 7: dung dịch có môi trường trung tính.</a:t>
            </a:r>
            <a:endParaRPr sz="2600" i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457200" indent="0" defTabSz="266700">
              <a:lnSpc>
                <a:spcPct val="120000"/>
              </a:lnSpc>
              <a:spcAft>
                <a:spcPct val="0"/>
              </a:spcAft>
            </a:pPr>
            <a:r>
              <a:rPr lang="vi-VN"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+</a:t>
            </a:r>
            <a:r>
              <a:rPr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pH &gt; 7: dung dịch có môi trường base.</a:t>
            </a:r>
            <a:endParaRPr sz="2600" i="1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457200" indent="0" defTabSz="266700">
              <a:lnSpc>
                <a:spcPct val="120000"/>
              </a:lnSpc>
              <a:spcAft>
                <a:spcPct val="0"/>
              </a:spcAft>
            </a:pPr>
            <a:r>
              <a:rPr lang="vi-VN"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+ </a:t>
            </a:r>
            <a:r>
              <a:rPr sz="2600" i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pH &lt; 7: dung dịch có môi trường acid.</a:t>
            </a:r>
            <a:endParaRPr sz="2600" i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3055" y="1399343"/>
            <a:ext cx="651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đúng là a) Dung dịch X có pH nhỏ hơn 7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8147" y="185138"/>
            <a:ext cx="4211780" cy="52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26182" y="2462381"/>
            <a:ext cx="6511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thích: Vì dung dịch X làm quỳ tím chuyển sang màu đỏ nên dung dịch X có môi trường acid, do đó pH của dung dịch X nhỏ hơn 7.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1017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18" y="5957489"/>
            <a:ext cx="1108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pH?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004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9924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2749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2922</Words>
  <Application>WPS Presentation</Application>
  <PresentationFormat>Custom</PresentationFormat>
  <Paragraphs>109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</vt:lpstr>
      <vt:lpstr>Calibri</vt:lpstr>
      <vt:lpstr>Arial</vt:lpstr>
      <vt:lpstr>Microsoft YaHei</vt:lpstr>
      <vt:lpstr>Arial Unicode MS</vt:lpstr>
      <vt:lpstr>Calibri Light</vt:lpstr>
      <vt:lpstr>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PC</cp:lastModifiedBy>
  <cp:revision>603</cp:revision>
  <dcterms:created xsi:type="dcterms:W3CDTF">2022-07-11T10:05:00Z</dcterms:created>
  <dcterms:modified xsi:type="dcterms:W3CDTF">2024-10-29T03:26:25Z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EE867567586044D5A0F9389A59095FE0_12</vt:lpwstr>
  </property>
  <property fmtid="{D5CDD505-2E9C-101B-9397-08002B2CF9AE}" pid="3" name="KSOProductBuildVer">
    <vt:lpwstr>1033-12.2.0.18607</vt:lpwstr>
  </property>
</Properties>
</file>